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55"/>
  </p:handoutMasterIdLst>
  <p:sldIdLst>
    <p:sldId id="346" r:id="rId5"/>
    <p:sldId id="257" r:id="rId6"/>
    <p:sldId id="347" r:id="rId7"/>
    <p:sldId id="259" r:id="rId8"/>
    <p:sldId id="261" r:id="rId9"/>
    <p:sldId id="304" r:id="rId10"/>
    <p:sldId id="305" r:id="rId11"/>
    <p:sldId id="306" r:id="rId12"/>
    <p:sldId id="307" r:id="rId13"/>
    <p:sldId id="308" r:id="rId14"/>
    <p:sldId id="309" r:id="rId15"/>
    <p:sldId id="345" r:id="rId16"/>
    <p:sldId id="310" r:id="rId17"/>
    <p:sldId id="311" r:id="rId18"/>
    <p:sldId id="312" r:id="rId19"/>
    <p:sldId id="314" r:id="rId20"/>
    <p:sldId id="315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9" r:id="rId33"/>
    <p:sldId id="330" r:id="rId34"/>
    <p:sldId id="333" r:id="rId35"/>
    <p:sldId id="334" r:id="rId36"/>
    <p:sldId id="335" r:id="rId37"/>
    <p:sldId id="337" r:id="rId38"/>
    <p:sldId id="338" r:id="rId39"/>
    <p:sldId id="339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267" r:id="rId53"/>
    <p:sldId id="268" r:id="rId54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FAC918"/>
    <a:srgbClr val="313131"/>
    <a:srgbClr val="FFD300"/>
    <a:srgbClr val="FBB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10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DK</c:v>
                </c:pt>
                <c:pt idx="1">
                  <c:v>TM</c:v>
                </c:pt>
                <c:pt idx="2">
                  <c:v>PD</c:v>
                </c:pt>
                <c:pt idx="3">
                  <c:v>MN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A-4652-A1B2-D209943124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DK</c:v>
                </c:pt>
                <c:pt idx="1">
                  <c:v>TM</c:v>
                </c:pt>
                <c:pt idx="2">
                  <c:v>PD</c:v>
                </c:pt>
                <c:pt idx="3">
                  <c:v>MN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6A-4652-A1B2-D209943124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52140616"/>
        <c:axId val="453187384"/>
      </c:barChart>
      <c:catAx>
        <c:axId val="3521406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pt-BR"/>
          </a:p>
        </c:txPr>
        <c:crossAx val="453187384"/>
        <c:crosses val="autoZero"/>
        <c:auto val="1"/>
        <c:lblAlgn val="ctr"/>
        <c:lblOffset val="100"/>
        <c:noMultiLvlLbl val="0"/>
      </c:catAx>
      <c:valAx>
        <c:axId val="453187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214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CF-481F-920B-315B79D81257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CF-481F-920B-315B79D812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CF-481F-920B-315B79D81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3000"/>
                  </a:schemeClr>
                </a:gs>
              </a:gsLst>
              <a:lin ang="16200000" scaled="0"/>
              <a:tileRect/>
            </a:gradFill>
          </c:spPr>
          <c:cat>
            <c:numRef>
              <c:f>Sheet1!$A$2:$A$30</c:f>
              <c:numCache>
                <c:formatCode>m/d/yyyy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7-4057-9375-BD03C5187E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5000"/>
                  </a:schemeClr>
                </a:gs>
              </a:gsLst>
              <a:lin ang="16200000" scaled="0"/>
              <a:tileRect/>
            </a:gradFill>
          </c:spPr>
          <c:cat>
            <c:numRef>
              <c:f>Sheet1!$A$2:$A$30</c:f>
              <c:numCache>
                <c:formatCode>m/d/yyyy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7-4057-9375-BD03C5187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319008"/>
        <c:axId val="398319792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 w="317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37-4057-9375-BD03C5187E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6350">
              <a:solidFill>
                <a:schemeClr val="accent1"/>
              </a:solidFill>
            </a:ln>
          </c:spPr>
          <c:marker>
            <c:symbol val="circle"/>
            <c:size val="4"/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37-4057-9375-BD03C5187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319008"/>
        <c:axId val="398319792"/>
      </c:lineChart>
      <c:dateAx>
        <c:axId val="398319008"/>
        <c:scaling>
          <c:orientation val="minMax"/>
        </c:scaling>
        <c:delete val="0"/>
        <c:axPos val="b"/>
        <c:majorGridlines>
          <c:spPr>
            <a:ln w="6350">
              <a:solidFill>
                <a:schemeClr val="tx1">
                  <a:lumMod val="60000"/>
                  <a:lumOff val="40000"/>
                  <a:alpha val="50000"/>
                </a:schemeClr>
              </a:solidFill>
            </a:ln>
          </c:spPr>
        </c:majorGridlines>
        <c:numFmt formatCode="m/d/yyyy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>
                <a:solidFill>
                  <a:schemeClr val="tx2">
                    <a:lumMod val="75000"/>
                  </a:schemeClr>
                </a:solidFill>
              </a:defRPr>
            </a:pPr>
            <a:endParaRPr lang="pt-BR"/>
          </a:p>
        </c:txPr>
        <c:crossAx val="398319792"/>
        <c:crosses val="autoZero"/>
        <c:auto val="1"/>
        <c:lblOffset val="100"/>
        <c:baseTimeUnit val="days"/>
        <c:majorUnit val="7"/>
        <c:majorTimeUnit val="days"/>
      </c:dateAx>
      <c:valAx>
        <c:axId val="398319792"/>
        <c:scaling>
          <c:orientation val="minMax"/>
          <c:max val="160"/>
        </c:scaling>
        <c:delete val="0"/>
        <c:axPos val="l"/>
        <c:majorGridlines>
          <c:spPr>
            <a:ln w="6350">
              <a:solidFill>
                <a:schemeClr val="tx2">
                  <a:alpha val="50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>
                <a:solidFill>
                  <a:schemeClr val="tx2">
                    <a:lumMod val="75000"/>
                  </a:schemeClr>
                </a:solidFill>
              </a:defRPr>
            </a:pPr>
            <a:endParaRPr lang="pt-BR"/>
          </a:p>
        </c:txPr>
        <c:crossAx val="398319008"/>
        <c:crosses val="autoZero"/>
        <c:crossBetween val="midCat"/>
        <c:majorUnit val="40"/>
      </c:valAx>
      <c:spPr>
        <a:noFill/>
        <a:ln>
          <a:noFill/>
          <a:prstDash val="dash"/>
        </a:ln>
      </c:spPr>
    </c:plotArea>
    <c:plotVisOnly val="1"/>
    <c:dispBlanksAs val="zero"/>
    <c:showDLblsOverMax val="0"/>
  </c:chart>
  <c:txPr>
    <a:bodyPr/>
    <a:lstStyle/>
    <a:p>
      <a:pPr>
        <a:defRPr sz="12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Social</c:v>
                </c:pt>
                <c:pt idx="2">
                  <c:v>Consult</c:v>
                </c:pt>
                <c:pt idx="3">
                  <c:v>Manage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5E6-99BF-0C7CF25087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Social</c:v>
                </c:pt>
                <c:pt idx="2">
                  <c:v>Consult</c:v>
                </c:pt>
                <c:pt idx="3">
                  <c:v>Manage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1-45E6-99BF-0C7CF25087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Social</c:v>
                </c:pt>
                <c:pt idx="2">
                  <c:v>Consult</c:v>
                </c:pt>
                <c:pt idx="3">
                  <c:v>Manage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91-45E6-99BF-0C7CF25087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Social</c:v>
                </c:pt>
                <c:pt idx="2">
                  <c:v>Consult</c:v>
                </c:pt>
                <c:pt idx="3">
                  <c:v>Manage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91-45E6-99BF-0C7CF25087D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Social</c:v>
                </c:pt>
                <c:pt idx="2">
                  <c:v>Consult</c:v>
                </c:pt>
                <c:pt idx="3">
                  <c:v>Manage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1.5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91-45E6-99BF-0C7CF2508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27"/>
        <c:axId val="398334296"/>
        <c:axId val="398334688"/>
      </c:barChart>
      <c:catAx>
        <c:axId val="39833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defRPr>
            </a:pPr>
            <a:endParaRPr lang="pt-BR"/>
          </a:p>
        </c:txPr>
        <c:crossAx val="398334688"/>
        <c:crosses val="autoZero"/>
        <c:auto val="1"/>
        <c:lblAlgn val="ctr"/>
        <c:lblOffset val="100"/>
        <c:noMultiLvlLbl val="0"/>
      </c:catAx>
      <c:valAx>
        <c:axId val="3983346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Open Sans" panose="020B0606030504020204" pitchFamily="34" charset="0"/>
              </a:defRPr>
            </a:pPr>
            <a:endParaRPr lang="pt-BR"/>
          </a:p>
        </c:txPr>
        <c:crossAx val="39833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D3-492D-8BC9-AA56D07C000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D3-492D-8BC9-AA56D07C00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DD3-492D-8BC9-AA56D07C000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DD3-492D-8BC9-AA56D07C000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DD3-492D-8BC9-AA56D07C00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DD3-492D-8BC9-AA56D07C000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DD3-492D-8BC9-AA56D07C000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DD3-492D-8BC9-AA56D07C000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DD3-492D-8BC9-AA56D07C000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DD3-492D-8BC9-AA56D07C0009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DD3-492D-8BC9-AA56D07C0009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DD3-492D-8BC9-AA56D07C0009}"/>
              </c:ext>
            </c:extLst>
          </c:dPt>
          <c:dPt>
            <c:idx val="12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DD3-492D-8BC9-AA56D07C0009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DD3-492D-8BC9-AA56D07C0009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DD3-492D-8BC9-AA56D07C0009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DD3-492D-8BC9-AA56D07C0009}"/>
              </c:ext>
            </c:extLst>
          </c:dPt>
          <c:dPt>
            <c:idx val="16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DD3-492D-8BC9-AA56D07C0009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DD3-492D-8BC9-AA56D07C0009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DD3-492D-8BC9-AA56D07C0009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DD3-492D-8BC9-AA56D07C0009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2.8</c:v>
                </c:pt>
                <c:pt idx="4">
                  <c:v>2</c:v>
                </c:pt>
                <c:pt idx="5">
                  <c:v>4.5</c:v>
                </c:pt>
                <c:pt idx="6">
                  <c:v>1.6</c:v>
                </c:pt>
                <c:pt idx="7">
                  <c:v>2</c:v>
                </c:pt>
                <c:pt idx="8">
                  <c:v>3</c:v>
                </c:pt>
                <c:pt idx="9">
                  <c:v>1.5</c:v>
                </c:pt>
                <c:pt idx="10">
                  <c:v>1.8</c:v>
                </c:pt>
                <c:pt idx="11">
                  <c:v>3</c:v>
                </c:pt>
                <c:pt idx="12">
                  <c:v>2</c:v>
                </c:pt>
                <c:pt idx="13">
                  <c:v>3.2</c:v>
                </c:pt>
                <c:pt idx="14">
                  <c:v>1.5</c:v>
                </c:pt>
                <c:pt idx="15">
                  <c:v>1.2</c:v>
                </c:pt>
                <c:pt idx="16">
                  <c:v>1.8</c:v>
                </c:pt>
                <c:pt idx="17">
                  <c:v>1</c:v>
                </c:pt>
                <c:pt idx="18">
                  <c:v>0.5</c:v>
                </c:pt>
                <c:pt idx="1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FDD3-492D-8BC9-AA56D07C0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18442768"/>
        <c:axId val="518445120"/>
      </c:barChart>
      <c:catAx>
        <c:axId val="51844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Open Sans" panose="020B0606030504020204" pitchFamily="34" charset="0"/>
              </a:defRPr>
            </a:pPr>
            <a:endParaRPr lang="pt-BR"/>
          </a:p>
        </c:txPr>
        <c:crossAx val="518445120"/>
        <c:crosses val="autoZero"/>
        <c:auto val="1"/>
        <c:lblAlgn val="ctr"/>
        <c:lblOffset val="100"/>
        <c:noMultiLvlLbl val="0"/>
      </c:catAx>
      <c:valAx>
        <c:axId val="51844512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Open Sans" panose="020B0606030504020204" pitchFamily="34" charset="0"/>
              </a:defRPr>
            </a:pPr>
            <a:endParaRPr lang="pt-BR"/>
          </a:p>
        </c:txPr>
        <c:crossAx val="51844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59-45D0-9C85-6840D2BBF360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9-45D0-9C85-6840D2BBF36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59-45D0-9C85-6840D2BBF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60-4250-A300-61988B4FAA59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60-4250-A300-61988B4FAA5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60-4250-A300-61988B4FA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4F-4DF3-9883-D3603187B034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4F-4DF3-9883-D3603187B03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4F-4DF3-9883-D3603187B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68-4CE6-8EF1-C5783D01583C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968-4CE6-8EF1-C5783D01583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68-4CE6-8EF1-C5783D015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0D4-4D56-A143-1DD4ACF5A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638400"/>
        <c:axId val="400607288"/>
      </c:scatterChart>
      <c:valAx>
        <c:axId val="39563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pt-BR"/>
          </a:p>
        </c:txPr>
        <c:crossAx val="400607288"/>
        <c:crosses val="autoZero"/>
        <c:crossBetween val="midCat"/>
      </c:valAx>
      <c:valAx>
        <c:axId val="400607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pt-BR"/>
          </a:p>
        </c:txPr>
        <c:crossAx val="39563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79-4042-A6B3-841BE1165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332728"/>
        <c:axId val="398333904"/>
      </c:lineChart>
      <c:catAx>
        <c:axId val="398332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398333904"/>
        <c:crosses val="autoZero"/>
        <c:auto val="1"/>
        <c:lblAlgn val="ctr"/>
        <c:lblOffset val="100"/>
        <c:noMultiLvlLbl val="0"/>
      </c:catAx>
      <c:valAx>
        <c:axId val="39833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398332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D8-4842-8600-3272151116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8-4842-8600-3272151116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8-4842-8600-3272151116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ED8-4842-8600-32721511167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D8-4842-8600-327215111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8323320"/>
        <c:axId val="398325672"/>
      </c:barChart>
      <c:catAx>
        <c:axId val="398323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398325672"/>
        <c:crosses val="autoZero"/>
        <c:auto val="1"/>
        <c:lblAlgn val="ctr"/>
        <c:lblOffset val="100"/>
        <c:noMultiLvlLbl val="0"/>
      </c:catAx>
      <c:valAx>
        <c:axId val="39832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398323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C9-4395-B50B-8E5CE6E4DC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C9-4395-B50B-8E5CE6E4DCFD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C9-4395-B50B-8E5CE6E4DCFD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5C9-4395-B50B-8E5CE6E4DCF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C9-4395-B50B-8E5CE6E4D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325280"/>
        <c:axId val="398324104"/>
      </c:areaChart>
      <c:catAx>
        <c:axId val="39832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398324104"/>
        <c:crosses val="autoZero"/>
        <c:auto val="1"/>
        <c:lblAlgn val="ctr"/>
        <c:lblOffset val="100"/>
        <c:noMultiLvlLbl val="0"/>
      </c:catAx>
      <c:valAx>
        <c:axId val="39832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398325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10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0D-4BC2-B0F4-8C35014218B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0D-4BC2-B0F4-8C35014218B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0D-4BC2-B0F4-8C35014218B6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0D-4BC2-B0F4-8C35014218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70D-4BC2-B0F4-8C35014218B6}"/>
              </c:ext>
            </c:extLst>
          </c:dPt>
          <c:cat>
            <c:strRef>
              <c:f>Sheet1!$A$2:$A$5</c:f>
              <c:strCache>
                <c:ptCount val="4"/>
                <c:pt idx="0">
                  <c:v>Marshal</c:v>
                </c:pt>
                <c:pt idx="1">
                  <c:v>Volt</c:v>
                </c:pt>
                <c:pt idx="2">
                  <c:v>MonteBiz</c:v>
                </c:pt>
                <c:pt idx="3">
                  <c:v>Volle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70D-4BC2-B0F4-8C3501421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10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08-446A-9F76-37A4DF13DDE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08-446A-9F76-37A4DF13DDED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08-446A-9F76-37A4DF13DDED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108-446A-9F76-37A4DF13DD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108-446A-9F76-37A4DF13DDED}"/>
              </c:ext>
            </c:extLst>
          </c:dPt>
          <c:cat>
            <c:strRef>
              <c:f>Sheet1!$A$2:$A$5</c:f>
              <c:strCache>
                <c:ptCount val="4"/>
                <c:pt idx="0">
                  <c:v>Marshal</c:v>
                </c:pt>
                <c:pt idx="1">
                  <c:v>Volt</c:v>
                </c:pt>
                <c:pt idx="2">
                  <c:v>MonteBiz</c:v>
                </c:pt>
                <c:pt idx="3">
                  <c:v>Volle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</c:v>
                </c:pt>
                <c:pt idx="2">
                  <c:v>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08-446A-9F76-37A4DF13D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F24-4698-B533-0A1B5D6E860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F24-4698-B533-0A1B5D6E860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3F24-4698-B533-0A1B5D6E860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3F24-4698-B533-0A1B5D6E860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3F24-4698-B533-0A1B5D6E860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3F24-4698-B533-0A1B5D6E860F}"/>
              </c:ext>
            </c:extLst>
          </c:dPt>
          <c:cat>
            <c:strRef>
              <c:f>Sheet1!$A$2:$A$8</c:f>
              <c:strCache>
                <c:ptCount val="7"/>
                <c:pt idx="0">
                  <c:v>DK</c:v>
                </c:pt>
                <c:pt idx="1">
                  <c:v>JL</c:v>
                </c:pt>
                <c:pt idx="2">
                  <c:v>PN</c:v>
                </c:pt>
                <c:pt idx="3">
                  <c:v>HT</c:v>
                </c:pt>
                <c:pt idx="4">
                  <c:v>FT</c:v>
                </c:pt>
                <c:pt idx="5">
                  <c:v>YK</c:v>
                </c:pt>
                <c:pt idx="6">
                  <c:v>MN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1.3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F24-4698-B533-0A1B5D6E8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E-3F24-4698-B533-0A1B5D6E860F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0-3F24-4698-B533-0A1B5D6E860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2-3F24-4698-B533-0A1B5D6E860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4-3F24-4698-B533-0A1B5D6E860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6-3F24-4698-B533-0A1B5D6E860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8-3F24-4698-B533-0A1B5D6E860F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A-3F24-4698-B533-0A1B5D6E860F}"/>
              </c:ext>
            </c:extLst>
          </c:dPt>
          <c:cat>
            <c:strRef>
              <c:f>Sheet1!$A$2:$A$8</c:f>
              <c:strCache>
                <c:ptCount val="7"/>
                <c:pt idx="0">
                  <c:v>DK</c:v>
                </c:pt>
                <c:pt idx="1">
                  <c:v>JL</c:v>
                </c:pt>
                <c:pt idx="2">
                  <c:v>PN</c:v>
                </c:pt>
                <c:pt idx="3">
                  <c:v>HT</c:v>
                </c:pt>
                <c:pt idx="4">
                  <c:v>FT</c:v>
                </c:pt>
                <c:pt idx="5">
                  <c:v>YK</c:v>
                </c:pt>
                <c:pt idx="6">
                  <c:v>MN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2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3F24-4698-B533-0A1B5D6E8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8321752"/>
        <c:axId val="398328416"/>
        <c:axId val="0"/>
      </c:bar3DChart>
      <c:catAx>
        <c:axId val="398321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pt-BR"/>
          </a:p>
        </c:txPr>
        <c:crossAx val="398328416"/>
        <c:crosses val="autoZero"/>
        <c:auto val="1"/>
        <c:lblAlgn val="ctr"/>
        <c:lblOffset val="100"/>
        <c:noMultiLvlLbl val="0"/>
      </c:catAx>
      <c:valAx>
        <c:axId val="398328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pt-BR"/>
          </a:p>
        </c:txPr>
        <c:crossAx val="398321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6-423A-9B45-AF94F95EC795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6-423A-9B45-AF94F95EC79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86-423A-9B45-AF94F95EC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F1743-584E-4166-AB9E-A702D7557D5D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DB9919-C33C-4D41-91AE-AC79124AE083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 sz="2400" dirty="0">
            <a:solidFill>
              <a:schemeClr val="bg2"/>
            </a:solidFill>
          </a:endParaRPr>
        </a:p>
      </dgm:t>
    </dgm:pt>
    <dgm:pt modelId="{CA57E9AC-9CAA-4D10-8E23-9501F300564F}" type="parTrans" cxnId="{75E10294-F89D-4B50-9DC3-11C70EC5810E}">
      <dgm:prSet/>
      <dgm:spPr/>
      <dgm:t>
        <a:bodyPr/>
        <a:lstStyle/>
        <a:p>
          <a:endParaRPr lang="en-US"/>
        </a:p>
      </dgm:t>
    </dgm:pt>
    <dgm:pt modelId="{E7EC12E0-3518-467A-9EDD-9EDD4137A76A}" type="sibTrans" cxnId="{75E10294-F89D-4B50-9DC3-11C70EC5810E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4A6FA919-6066-4E85-8645-31643BC7BC6F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2400" dirty="0">
            <a:solidFill>
              <a:schemeClr val="bg2"/>
            </a:solidFill>
          </a:endParaRPr>
        </a:p>
      </dgm:t>
    </dgm:pt>
    <dgm:pt modelId="{D4E54374-ECBB-4DA9-9EB9-8D6EDB1C51CF}" type="parTrans" cxnId="{64847087-88B4-4DD0-980A-F9BE134BBC9B}">
      <dgm:prSet/>
      <dgm:spPr/>
      <dgm:t>
        <a:bodyPr/>
        <a:lstStyle/>
        <a:p>
          <a:endParaRPr lang="en-US"/>
        </a:p>
      </dgm:t>
    </dgm:pt>
    <dgm:pt modelId="{95B56E98-6CEE-48DF-8F14-583AE84B2165}" type="sibTrans" cxnId="{64847087-88B4-4DD0-980A-F9BE134BBC9B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4925FC1C-2F71-4FE7-8C0B-2926CE5877B7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2400" dirty="0">
            <a:solidFill>
              <a:schemeClr val="bg2"/>
            </a:solidFill>
          </a:endParaRPr>
        </a:p>
      </dgm:t>
    </dgm:pt>
    <dgm:pt modelId="{C95892C7-6E6D-4F84-A9C1-CF3991F53AD7}" type="parTrans" cxnId="{03902C67-40E4-42D4-9F6F-08966A03810E}">
      <dgm:prSet/>
      <dgm:spPr/>
      <dgm:t>
        <a:bodyPr/>
        <a:lstStyle/>
        <a:p>
          <a:endParaRPr lang="en-US"/>
        </a:p>
      </dgm:t>
    </dgm:pt>
    <dgm:pt modelId="{9D710DFF-C902-4776-974B-70ACA076D4EE}" type="sibTrans" cxnId="{03902C67-40E4-42D4-9F6F-08966A03810E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4757945-0B36-4DAE-A526-8A01EA9FF0E6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2400" dirty="0">
            <a:solidFill>
              <a:schemeClr val="bg2"/>
            </a:solidFill>
          </a:endParaRPr>
        </a:p>
      </dgm:t>
    </dgm:pt>
    <dgm:pt modelId="{63DA833B-0A60-4E52-94D0-2D4D842CC086}" type="parTrans" cxnId="{B920C634-4FAD-4BE9-B9AD-FD4F247000D1}">
      <dgm:prSet/>
      <dgm:spPr/>
      <dgm:t>
        <a:bodyPr/>
        <a:lstStyle/>
        <a:p>
          <a:endParaRPr lang="en-US"/>
        </a:p>
      </dgm:t>
    </dgm:pt>
    <dgm:pt modelId="{FC7D326C-97D4-486F-8767-FDFF166A86EF}" type="sibTrans" cxnId="{B920C634-4FAD-4BE9-B9AD-FD4F247000D1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3B15EB44-9D67-4806-BBAE-79A1C0E4EE9C}">
      <dgm:prSet phldrT="[Text]" custT="1"/>
      <dgm:spPr>
        <a:solidFill>
          <a:schemeClr val="accent5"/>
        </a:solidFill>
        <a:ln>
          <a:noFill/>
        </a:ln>
      </dgm:spPr>
      <dgm:t>
        <a:bodyPr/>
        <a:lstStyle/>
        <a:p>
          <a:endParaRPr lang="en-US" sz="2400" dirty="0">
            <a:solidFill>
              <a:schemeClr val="bg2"/>
            </a:solidFill>
          </a:endParaRPr>
        </a:p>
      </dgm:t>
    </dgm:pt>
    <dgm:pt modelId="{E0630AF2-3F9E-480B-8B59-6FDD06F5DEE6}" type="parTrans" cxnId="{3D02E0F6-7C86-4635-99AF-774E9C9D74FA}">
      <dgm:prSet/>
      <dgm:spPr/>
      <dgm:t>
        <a:bodyPr/>
        <a:lstStyle/>
        <a:p>
          <a:endParaRPr lang="en-US"/>
        </a:p>
      </dgm:t>
    </dgm:pt>
    <dgm:pt modelId="{5E37A51F-2741-4AA7-A0A5-9EB6E6F9D352}" type="sibTrans" cxnId="{3D02E0F6-7C86-4635-99AF-774E9C9D74FA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4A29DC38-F896-418D-B22E-50BA14898CA6}">
      <dgm:prSet phldrT="[Text]" custT="1"/>
      <dgm:spPr>
        <a:solidFill>
          <a:schemeClr val="accent6"/>
        </a:solidFill>
        <a:ln>
          <a:noFill/>
        </a:ln>
      </dgm:spPr>
      <dgm:t>
        <a:bodyPr/>
        <a:lstStyle/>
        <a:p>
          <a:endParaRPr lang="en-US" sz="2400" dirty="0">
            <a:solidFill>
              <a:schemeClr val="bg2"/>
            </a:solidFill>
          </a:endParaRPr>
        </a:p>
      </dgm:t>
    </dgm:pt>
    <dgm:pt modelId="{9F706015-E5E2-42EE-8D46-F0A3E514C59E}" type="parTrans" cxnId="{3AB8701B-B172-4F98-8646-7BEA7F7063EA}">
      <dgm:prSet/>
      <dgm:spPr/>
      <dgm:t>
        <a:bodyPr/>
        <a:lstStyle/>
        <a:p>
          <a:endParaRPr lang="en-US"/>
        </a:p>
      </dgm:t>
    </dgm:pt>
    <dgm:pt modelId="{E4308500-4115-4F2D-8432-A21175E83011}" type="sibTrans" cxnId="{3AB8701B-B172-4F98-8646-7BEA7F7063EA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719DA3F4-7CEC-48A5-BC8D-85F613B38A4A}" type="pres">
      <dgm:prSet presAssocID="{000F1743-584E-4166-AB9E-A702D7557D5D}" presName="cycle" presStyleCnt="0">
        <dgm:presLayoutVars>
          <dgm:dir/>
          <dgm:resizeHandles val="exact"/>
        </dgm:presLayoutVars>
      </dgm:prSet>
      <dgm:spPr/>
    </dgm:pt>
    <dgm:pt modelId="{019DD970-66A4-49A5-A8F5-73B0A09F7A65}" type="pres">
      <dgm:prSet presAssocID="{ECDB9919-C33C-4D41-91AE-AC79124AE083}" presName="node" presStyleLbl="node1" presStyleIdx="0" presStyleCnt="6">
        <dgm:presLayoutVars>
          <dgm:bulletEnabled val="1"/>
        </dgm:presLayoutVars>
      </dgm:prSet>
      <dgm:spPr/>
    </dgm:pt>
    <dgm:pt modelId="{B6E239C9-EC5B-4F0D-AE6B-EE7E7E3626DD}" type="pres">
      <dgm:prSet presAssocID="{E7EC12E0-3518-467A-9EDD-9EDD4137A76A}" presName="sibTrans" presStyleLbl="sibTrans2D1" presStyleIdx="0" presStyleCnt="6"/>
      <dgm:spPr/>
    </dgm:pt>
    <dgm:pt modelId="{76FC9015-D2DB-4B1F-8DF2-F915D3A82D4B}" type="pres">
      <dgm:prSet presAssocID="{E7EC12E0-3518-467A-9EDD-9EDD4137A76A}" presName="connectorText" presStyleLbl="sibTrans2D1" presStyleIdx="0" presStyleCnt="6"/>
      <dgm:spPr/>
    </dgm:pt>
    <dgm:pt modelId="{9CD90280-4904-4A9A-ABF5-0BA54B873129}" type="pres">
      <dgm:prSet presAssocID="{4A6FA919-6066-4E85-8645-31643BC7BC6F}" presName="node" presStyleLbl="node1" presStyleIdx="1" presStyleCnt="6">
        <dgm:presLayoutVars>
          <dgm:bulletEnabled val="1"/>
        </dgm:presLayoutVars>
      </dgm:prSet>
      <dgm:spPr/>
    </dgm:pt>
    <dgm:pt modelId="{987F4ABE-C5A1-4CEA-9E22-13976ED14080}" type="pres">
      <dgm:prSet presAssocID="{95B56E98-6CEE-48DF-8F14-583AE84B2165}" presName="sibTrans" presStyleLbl="sibTrans2D1" presStyleIdx="1" presStyleCnt="6"/>
      <dgm:spPr/>
    </dgm:pt>
    <dgm:pt modelId="{A52BDA75-A9D2-4A2F-B36A-525B2D32F06F}" type="pres">
      <dgm:prSet presAssocID="{95B56E98-6CEE-48DF-8F14-583AE84B2165}" presName="connectorText" presStyleLbl="sibTrans2D1" presStyleIdx="1" presStyleCnt="6"/>
      <dgm:spPr/>
    </dgm:pt>
    <dgm:pt modelId="{7DB56C17-1ECD-4273-904C-CB25778598AB}" type="pres">
      <dgm:prSet presAssocID="{4925FC1C-2F71-4FE7-8C0B-2926CE5877B7}" presName="node" presStyleLbl="node1" presStyleIdx="2" presStyleCnt="6" custScaleY="100000">
        <dgm:presLayoutVars>
          <dgm:bulletEnabled val="1"/>
        </dgm:presLayoutVars>
      </dgm:prSet>
      <dgm:spPr/>
    </dgm:pt>
    <dgm:pt modelId="{761B8A38-6B1B-46B3-AE44-D5AE510BD436}" type="pres">
      <dgm:prSet presAssocID="{9D710DFF-C902-4776-974B-70ACA076D4EE}" presName="sibTrans" presStyleLbl="sibTrans2D1" presStyleIdx="2" presStyleCnt="6"/>
      <dgm:spPr/>
    </dgm:pt>
    <dgm:pt modelId="{472B47D1-9081-40D9-8458-A143BB43B22A}" type="pres">
      <dgm:prSet presAssocID="{9D710DFF-C902-4776-974B-70ACA076D4EE}" presName="connectorText" presStyleLbl="sibTrans2D1" presStyleIdx="2" presStyleCnt="6"/>
      <dgm:spPr/>
    </dgm:pt>
    <dgm:pt modelId="{94FA1A6F-821F-4EE6-8AED-A01BD06FE44C}" type="pres">
      <dgm:prSet presAssocID="{64757945-0B36-4DAE-A526-8A01EA9FF0E6}" presName="node" presStyleLbl="node1" presStyleIdx="3" presStyleCnt="6">
        <dgm:presLayoutVars>
          <dgm:bulletEnabled val="1"/>
        </dgm:presLayoutVars>
      </dgm:prSet>
      <dgm:spPr/>
    </dgm:pt>
    <dgm:pt modelId="{5D016BA1-74C6-4EE2-A991-F7DC96B50DBF}" type="pres">
      <dgm:prSet presAssocID="{FC7D326C-97D4-486F-8767-FDFF166A86EF}" presName="sibTrans" presStyleLbl="sibTrans2D1" presStyleIdx="3" presStyleCnt="6"/>
      <dgm:spPr/>
    </dgm:pt>
    <dgm:pt modelId="{148BEB49-E4C8-41A6-8DFD-03FDE9CB6F1B}" type="pres">
      <dgm:prSet presAssocID="{FC7D326C-97D4-486F-8767-FDFF166A86EF}" presName="connectorText" presStyleLbl="sibTrans2D1" presStyleIdx="3" presStyleCnt="6"/>
      <dgm:spPr/>
    </dgm:pt>
    <dgm:pt modelId="{11A3845A-AF64-472E-A773-D17C3125ADC6}" type="pres">
      <dgm:prSet presAssocID="{3B15EB44-9D67-4806-BBAE-79A1C0E4EE9C}" presName="node" presStyleLbl="node1" presStyleIdx="4" presStyleCnt="6">
        <dgm:presLayoutVars>
          <dgm:bulletEnabled val="1"/>
        </dgm:presLayoutVars>
      </dgm:prSet>
      <dgm:spPr/>
    </dgm:pt>
    <dgm:pt modelId="{55401D1D-4C47-4452-9BE4-4805DA5ACE34}" type="pres">
      <dgm:prSet presAssocID="{5E37A51F-2741-4AA7-A0A5-9EB6E6F9D352}" presName="sibTrans" presStyleLbl="sibTrans2D1" presStyleIdx="4" presStyleCnt="6"/>
      <dgm:spPr/>
    </dgm:pt>
    <dgm:pt modelId="{01DACA33-8CF2-4BD1-A590-618DC937E4E3}" type="pres">
      <dgm:prSet presAssocID="{5E37A51F-2741-4AA7-A0A5-9EB6E6F9D352}" presName="connectorText" presStyleLbl="sibTrans2D1" presStyleIdx="4" presStyleCnt="6"/>
      <dgm:spPr/>
    </dgm:pt>
    <dgm:pt modelId="{0508E36F-EF36-4FFA-B22F-C748F1AB3C1F}" type="pres">
      <dgm:prSet presAssocID="{4A29DC38-F896-418D-B22E-50BA14898CA6}" presName="node" presStyleLbl="node1" presStyleIdx="5" presStyleCnt="6">
        <dgm:presLayoutVars>
          <dgm:bulletEnabled val="1"/>
        </dgm:presLayoutVars>
      </dgm:prSet>
      <dgm:spPr/>
    </dgm:pt>
    <dgm:pt modelId="{26C16BA6-0130-4994-816C-13BF788AE701}" type="pres">
      <dgm:prSet presAssocID="{E4308500-4115-4F2D-8432-A21175E83011}" presName="sibTrans" presStyleLbl="sibTrans2D1" presStyleIdx="5" presStyleCnt="6"/>
      <dgm:spPr/>
    </dgm:pt>
    <dgm:pt modelId="{E1C1F749-8518-49AB-A09E-C1C7BA0191D1}" type="pres">
      <dgm:prSet presAssocID="{E4308500-4115-4F2D-8432-A21175E83011}" presName="connectorText" presStyleLbl="sibTrans2D1" presStyleIdx="5" presStyleCnt="6"/>
      <dgm:spPr/>
    </dgm:pt>
  </dgm:ptLst>
  <dgm:cxnLst>
    <dgm:cxn modelId="{495E5C08-B3E9-44A2-93A0-D8A56521C9A0}" type="presOf" srcId="{4A6FA919-6066-4E85-8645-31643BC7BC6F}" destId="{9CD90280-4904-4A9A-ABF5-0BA54B873129}" srcOrd="0" destOrd="0" presId="urn:microsoft.com/office/officeart/2005/8/layout/cycle2"/>
    <dgm:cxn modelId="{A811760A-C6D7-4156-9734-012E6A526DF5}" type="presOf" srcId="{64757945-0B36-4DAE-A526-8A01EA9FF0E6}" destId="{94FA1A6F-821F-4EE6-8AED-A01BD06FE44C}" srcOrd="0" destOrd="0" presId="urn:microsoft.com/office/officeart/2005/8/layout/cycle2"/>
    <dgm:cxn modelId="{3AB8701B-B172-4F98-8646-7BEA7F7063EA}" srcId="{000F1743-584E-4166-AB9E-A702D7557D5D}" destId="{4A29DC38-F896-418D-B22E-50BA14898CA6}" srcOrd="5" destOrd="0" parTransId="{9F706015-E5E2-42EE-8D46-F0A3E514C59E}" sibTransId="{E4308500-4115-4F2D-8432-A21175E83011}"/>
    <dgm:cxn modelId="{1BA1912C-FC47-48C4-86DA-5B17F75FA8C6}" type="presOf" srcId="{E4308500-4115-4F2D-8432-A21175E83011}" destId="{E1C1F749-8518-49AB-A09E-C1C7BA0191D1}" srcOrd="1" destOrd="0" presId="urn:microsoft.com/office/officeart/2005/8/layout/cycle2"/>
    <dgm:cxn modelId="{B920C634-4FAD-4BE9-B9AD-FD4F247000D1}" srcId="{000F1743-584E-4166-AB9E-A702D7557D5D}" destId="{64757945-0B36-4DAE-A526-8A01EA9FF0E6}" srcOrd="3" destOrd="0" parTransId="{63DA833B-0A60-4E52-94D0-2D4D842CC086}" sibTransId="{FC7D326C-97D4-486F-8767-FDFF166A86EF}"/>
    <dgm:cxn modelId="{5C261762-EBCB-4C4F-9E48-A4C83F3EDE5D}" type="presOf" srcId="{E4308500-4115-4F2D-8432-A21175E83011}" destId="{26C16BA6-0130-4994-816C-13BF788AE701}" srcOrd="0" destOrd="0" presId="urn:microsoft.com/office/officeart/2005/8/layout/cycle2"/>
    <dgm:cxn modelId="{03902C67-40E4-42D4-9F6F-08966A03810E}" srcId="{000F1743-584E-4166-AB9E-A702D7557D5D}" destId="{4925FC1C-2F71-4FE7-8C0B-2926CE5877B7}" srcOrd="2" destOrd="0" parTransId="{C95892C7-6E6D-4F84-A9C1-CF3991F53AD7}" sibTransId="{9D710DFF-C902-4776-974B-70ACA076D4EE}"/>
    <dgm:cxn modelId="{449CE671-2E19-4954-8A45-FAE795781D87}" type="presOf" srcId="{9D710DFF-C902-4776-974B-70ACA076D4EE}" destId="{761B8A38-6B1B-46B3-AE44-D5AE510BD436}" srcOrd="0" destOrd="0" presId="urn:microsoft.com/office/officeart/2005/8/layout/cycle2"/>
    <dgm:cxn modelId="{64847087-88B4-4DD0-980A-F9BE134BBC9B}" srcId="{000F1743-584E-4166-AB9E-A702D7557D5D}" destId="{4A6FA919-6066-4E85-8645-31643BC7BC6F}" srcOrd="1" destOrd="0" parTransId="{D4E54374-ECBB-4DA9-9EB9-8D6EDB1C51CF}" sibTransId="{95B56E98-6CEE-48DF-8F14-583AE84B2165}"/>
    <dgm:cxn modelId="{7824158C-3887-40CF-B1EA-8FB4FAFCBD65}" type="presOf" srcId="{9D710DFF-C902-4776-974B-70ACA076D4EE}" destId="{472B47D1-9081-40D9-8458-A143BB43B22A}" srcOrd="1" destOrd="0" presId="urn:microsoft.com/office/officeart/2005/8/layout/cycle2"/>
    <dgm:cxn modelId="{98B69D8D-C7CE-49C3-99B8-CA35DBA14CA7}" type="presOf" srcId="{95B56E98-6CEE-48DF-8F14-583AE84B2165}" destId="{A52BDA75-A9D2-4A2F-B36A-525B2D32F06F}" srcOrd="1" destOrd="0" presId="urn:microsoft.com/office/officeart/2005/8/layout/cycle2"/>
    <dgm:cxn modelId="{818BC68E-A9A9-4144-8E4B-18F198B946E3}" type="presOf" srcId="{FC7D326C-97D4-486F-8767-FDFF166A86EF}" destId="{148BEB49-E4C8-41A6-8DFD-03FDE9CB6F1B}" srcOrd="1" destOrd="0" presId="urn:microsoft.com/office/officeart/2005/8/layout/cycle2"/>
    <dgm:cxn modelId="{75E10294-F89D-4B50-9DC3-11C70EC5810E}" srcId="{000F1743-584E-4166-AB9E-A702D7557D5D}" destId="{ECDB9919-C33C-4D41-91AE-AC79124AE083}" srcOrd="0" destOrd="0" parTransId="{CA57E9AC-9CAA-4D10-8E23-9501F300564F}" sibTransId="{E7EC12E0-3518-467A-9EDD-9EDD4137A76A}"/>
    <dgm:cxn modelId="{27A1F5A1-4AB8-4B7A-9E96-16D514199216}" type="presOf" srcId="{4925FC1C-2F71-4FE7-8C0B-2926CE5877B7}" destId="{7DB56C17-1ECD-4273-904C-CB25778598AB}" srcOrd="0" destOrd="0" presId="urn:microsoft.com/office/officeart/2005/8/layout/cycle2"/>
    <dgm:cxn modelId="{76AB11AB-DEF9-4EEB-B9E7-286E30F9568A}" type="presOf" srcId="{4A29DC38-F896-418D-B22E-50BA14898CA6}" destId="{0508E36F-EF36-4FFA-B22F-C748F1AB3C1F}" srcOrd="0" destOrd="0" presId="urn:microsoft.com/office/officeart/2005/8/layout/cycle2"/>
    <dgm:cxn modelId="{582A25BA-D906-47B4-835E-6D84B7090720}" type="presOf" srcId="{95B56E98-6CEE-48DF-8F14-583AE84B2165}" destId="{987F4ABE-C5A1-4CEA-9E22-13976ED14080}" srcOrd="0" destOrd="0" presId="urn:microsoft.com/office/officeart/2005/8/layout/cycle2"/>
    <dgm:cxn modelId="{4449AACB-F05B-4601-8A03-A5ECFD6904EE}" type="presOf" srcId="{5E37A51F-2741-4AA7-A0A5-9EB6E6F9D352}" destId="{55401D1D-4C47-4452-9BE4-4805DA5ACE34}" srcOrd="0" destOrd="0" presId="urn:microsoft.com/office/officeart/2005/8/layout/cycle2"/>
    <dgm:cxn modelId="{501A4ED4-72C4-432A-BC5A-6855E38F4CDB}" type="presOf" srcId="{E7EC12E0-3518-467A-9EDD-9EDD4137A76A}" destId="{B6E239C9-EC5B-4F0D-AE6B-EE7E7E3626DD}" srcOrd="0" destOrd="0" presId="urn:microsoft.com/office/officeart/2005/8/layout/cycle2"/>
    <dgm:cxn modelId="{0408DAE1-707D-49A1-A5FC-43694FF9CB1F}" type="presOf" srcId="{FC7D326C-97D4-486F-8767-FDFF166A86EF}" destId="{5D016BA1-74C6-4EE2-A991-F7DC96B50DBF}" srcOrd="0" destOrd="0" presId="urn:microsoft.com/office/officeart/2005/8/layout/cycle2"/>
    <dgm:cxn modelId="{ECA6F5EC-A4B3-4F40-9C65-70C4C636C78E}" type="presOf" srcId="{E7EC12E0-3518-467A-9EDD-9EDD4137A76A}" destId="{76FC9015-D2DB-4B1F-8DF2-F915D3A82D4B}" srcOrd="1" destOrd="0" presId="urn:microsoft.com/office/officeart/2005/8/layout/cycle2"/>
    <dgm:cxn modelId="{8FF806EE-E657-433E-9ECD-0427F5A6E5EA}" type="presOf" srcId="{000F1743-584E-4166-AB9E-A702D7557D5D}" destId="{719DA3F4-7CEC-48A5-BC8D-85F613B38A4A}" srcOrd="0" destOrd="0" presId="urn:microsoft.com/office/officeart/2005/8/layout/cycle2"/>
    <dgm:cxn modelId="{118EEDEE-4353-47A4-814D-B41AE3E8B5B4}" type="presOf" srcId="{5E37A51F-2741-4AA7-A0A5-9EB6E6F9D352}" destId="{01DACA33-8CF2-4BD1-A590-618DC937E4E3}" srcOrd="1" destOrd="0" presId="urn:microsoft.com/office/officeart/2005/8/layout/cycle2"/>
    <dgm:cxn modelId="{3D02E0F6-7C86-4635-99AF-774E9C9D74FA}" srcId="{000F1743-584E-4166-AB9E-A702D7557D5D}" destId="{3B15EB44-9D67-4806-BBAE-79A1C0E4EE9C}" srcOrd="4" destOrd="0" parTransId="{E0630AF2-3F9E-480B-8B59-6FDD06F5DEE6}" sibTransId="{5E37A51F-2741-4AA7-A0A5-9EB6E6F9D352}"/>
    <dgm:cxn modelId="{E56AB3FB-C3E9-4FDE-B852-F9E75383B84E}" type="presOf" srcId="{3B15EB44-9D67-4806-BBAE-79A1C0E4EE9C}" destId="{11A3845A-AF64-472E-A773-D17C3125ADC6}" srcOrd="0" destOrd="0" presId="urn:microsoft.com/office/officeart/2005/8/layout/cycle2"/>
    <dgm:cxn modelId="{77C07DFC-6349-4C67-8AC1-3F305DA8CE72}" type="presOf" srcId="{ECDB9919-C33C-4D41-91AE-AC79124AE083}" destId="{019DD970-66A4-49A5-A8F5-73B0A09F7A65}" srcOrd="0" destOrd="0" presId="urn:microsoft.com/office/officeart/2005/8/layout/cycle2"/>
    <dgm:cxn modelId="{3BADA1B2-1D44-4220-8B92-9AE54159E05D}" type="presParOf" srcId="{719DA3F4-7CEC-48A5-BC8D-85F613B38A4A}" destId="{019DD970-66A4-49A5-A8F5-73B0A09F7A65}" srcOrd="0" destOrd="0" presId="urn:microsoft.com/office/officeart/2005/8/layout/cycle2"/>
    <dgm:cxn modelId="{F86FE913-619C-4DA4-830E-7E8A689AA736}" type="presParOf" srcId="{719DA3F4-7CEC-48A5-BC8D-85F613B38A4A}" destId="{B6E239C9-EC5B-4F0D-AE6B-EE7E7E3626DD}" srcOrd="1" destOrd="0" presId="urn:microsoft.com/office/officeart/2005/8/layout/cycle2"/>
    <dgm:cxn modelId="{9B0B97D1-C111-422D-B49F-01ADDBA9E21C}" type="presParOf" srcId="{B6E239C9-EC5B-4F0D-AE6B-EE7E7E3626DD}" destId="{76FC9015-D2DB-4B1F-8DF2-F915D3A82D4B}" srcOrd="0" destOrd="0" presId="urn:microsoft.com/office/officeart/2005/8/layout/cycle2"/>
    <dgm:cxn modelId="{2A4E8D07-5A35-4A2C-AFBC-8927AE89B079}" type="presParOf" srcId="{719DA3F4-7CEC-48A5-BC8D-85F613B38A4A}" destId="{9CD90280-4904-4A9A-ABF5-0BA54B873129}" srcOrd="2" destOrd="0" presId="urn:microsoft.com/office/officeart/2005/8/layout/cycle2"/>
    <dgm:cxn modelId="{1D18865E-64F8-4F75-9916-21FE42385D2A}" type="presParOf" srcId="{719DA3F4-7CEC-48A5-BC8D-85F613B38A4A}" destId="{987F4ABE-C5A1-4CEA-9E22-13976ED14080}" srcOrd="3" destOrd="0" presId="urn:microsoft.com/office/officeart/2005/8/layout/cycle2"/>
    <dgm:cxn modelId="{D5937684-77FB-4065-A727-895EC61F077C}" type="presParOf" srcId="{987F4ABE-C5A1-4CEA-9E22-13976ED14080}" destId="{A52BDA75-A9D2-4A2F-B36A-525B2D32F06F}" srcOrd="0" destOrd="0" presId="urn:microsoft.com/office/officeart/2005/8/layout/cycle2"/>
    <dgm:cxn modelId="{73ECDBD5-D7C5-40CF-92FB-589302C7803C}" type="presParOf" srcId="{719DA3F4-7CEC-48A5-BC8D-85F613B38A4A}" destId="{7DB56C17-1ECD-4273-904C-CB25778598AB}" srcOrd="4" destOrd="0" presId="urn:microsoft.com/office/officeart/2005/8/layout/cycle2"/>
    <dgm:cxn modelId="{2FAE7489-5D96-4D70-ABB6-D3E7C00C5F94}" type="presParOf" srcId="{719DA3F4-7CEC-48A5-BC8D-85F613B38A4A}" destId="{761B8A38-6B1B-46B3-AE44-D5AE510BD436}" srcOrd="5" destOrd="0" presId="urn:microsoft.com/office/officeart/2005/8/layout/cycle2"/>
    <dgm:cxn modelId="{87E40ECD-B138-48D8-9F03-9A002E1EAF47}" type="presParOf" srcId="{761B8A38-6B1B-46B3-AE44-D5AE510BD436}" destId="{472B47D1-9081-40D9-8458-A143BB43B22A}" srcOrd="0" destOrd="0" presId="urn:microsoft.com/office/officeart/2005/8/layout/cycle2"/>
    <dgm:cxn modelId="{0091A4CD-80CA-4D24-B300-32BF0FC6AC89}" type="presParOf" srcId="{719DA3F4-7CEC-48A5-BC8D-85F613B38A4A}" destId="{94FA1A6F-821F-4EE6-8AED-A01BD06FE44C}" srcOrd="6" destOrd="0" presId="urn:microsoft.com/office/officeart/2005/8/layout/cycle2"/>
    <dgm:cxn modelId="{9F5421CB-84F4-4013-A42E-049001686A29}" type="presParOf" srcId="{719DA3F4-7CEC-48A5-BC8D-85F613B38A4A}" destId="{5D016BA1-74C6-4EE2-A991-F7DC96B50DBF}" srcOrd="7" destOrd="0" presId="urn:microsoft.com/office/officeart/2005/8/layout/cycle2"/>
    <dgm:cxn modelId="{FE8CCA9D-B69B-4294-BA8C-84B64B677456}" type="presParOf" srcId="{5D016BA1-74C6-4EE2-A991-F7DC96B50DBF}" destId="{148BEB49-E4C8-41A6-8DFD-03FDE9CB6F1B}" srcOrd="0" destOrd="0" presId="urn:microsoft.com/office/officeart/2005/8/layout/cycle2"/>
    <dgm:cxn modelId="{EC8FAB50-4C42-403F-8733-6DEE2B04E389}" type="presParOf" srcId="{719DA3F4-7CEC-48A5-BC8D-85F613B38A4A}" destId="{11A3845A-AF64-472E-A773-D17C3125ADC6}" srcOrd="8" destOrd="0" presId="urn:microsoft.com/office/officeart/2005/8/layout/cycle2"/>
    <dgm:cxn modelId="{D4666466-40C1-41E7-B0EE-68CD30F8FC89}" type="presParOf" srcId="{719DA3F4-7CEC-48A5-BC8D-85F613B38A4A}" destId="{55401D1D-4C47-4452-9BE4-4805DA5ACE34}" srcOrd="9" destOrd="0" presId="urn:microsoft.com/office/officeart/2005/8/layout/cycle2"/>
    <dgm:cxn modelId="{DC71BF5E-3A31-4EB4-BD5B-2E90FED552CA}" type="presParOf" srcId="{55401D1D-4C47-4452-9BE4-4805DA5ACE34}" destId="{01DACA33-8CF2-4BD1-A590-618DC937E4E3}" srcOrd="0" destOrd="0" presId="urn:microsoft.com/office/officeart/2005/8/layout/cycle2"/>
    <dgm:cxn modelId="{53B34C86-75E7-408C-8E7D-308FB9D49159}" type="presParOf" srcId="{719DA3F4-7CEC-48A5-BC8D-85F613B38A4A}" destId="{0508E36F-EF36-4FFA-B22F-C748F1AB3C1F}" srcOrd="10" destOrd="0" presId="urn:microsoft.com/office/officeart/2005/8/layout/cycle2"/>
    <dgm:cxn modelId="{4DED3DE3-7A6B-4B2F-9F66-97C2B9123B79}" type="presParOf" srcId="{719DA3F4-7CEC-48A5-BC8D-85F613B38A4A}" destId="{26C16BA6-0130-4994-816C-13BF788AE701}" srcOrd="11" destOrd="0" presId="urn:microsoft.com/office/officeart/2005/8/layout/cycle2"/>
    <dgm:cxn modelId="{34ED0887-CAC6-4A0F-8A58-8E1789A8FABC}" type="presParOf" srcId="{26C16BA6-0130-4994-816C-13BF788AE701}" destId="{E1C1F749-8518-49AB-A09E-C1C7BA0191D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B0AA77-1898-4FE9-8798-1C77B813386C}" type="doc">
      <dgm:prSet loTypeId="urn:microsoft.com/office/officeart/2005/8/layout/pyramid1" loCatId="pyramid" qsTypeId="urn:microsoft.com/office/officeart/2005/8/quickstyle/simple1" qsCatId="simple" csTypeId="urn:microsoft.com/office/officeart/2005/8/colors/accent0_3" csCatId="mainScheme" phldr="1"/>
      <dgm:spPr/>
    </dgm:pt>
    <dgm:pt modelId="{F5CF22CA-AA05-417F-8D89-5DC209A171EB}">
      <dgm:prSet phldrT="[Text]" custT="1"/>
      <dgm:spPr>
        <a:solidFill>
          <a:schemeClr val="accent4"/>
        </a:solidFill>
        <a:ln w="6350">
          <a:solidFill>
            <a:schemeClr val="bg1"/>
          </a:solidFill>
        </a:ln>
      </dgm:spPr>
      <dgm:t>
        <a:bodyPr tIns="457200" bIns="91440" anchor="ctr" anchorCtr="0"/>
        <a:lstStyle/>
        <a:p>
          <a:r>
            <a:rPr lang="en-US" sz="105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rPr>
            <a:t>Team Work</a:t>
          </a:r>
        </a:p>
      </dgm:t>
    </dgm:pt>
    <dgm:pt modelId="{B24D76BC-091D-46E3-95A6-27CDFDB64474}" type="parTrans" cxnId="{CDAF1BB5-5971-4149-9387-29FA98E64DF5}">
      <dgm:prSet/>
      <dgm:spPr/>
      <dgm:t>
        <a:bodyPr/>
        <a:lstStyle/>
        <a:p>
          <a:endParaRPr lang="en-US" sz="1200"/>
        </a:p>
      </dgm:t>
    </dgm:pt>
    <dgm:pt modelId="{B7816E19-641B-4521-9D4A-DD34E6715A9C}" type="sibTrans" cxnId="{CDAF1BB5-5971-4149-9387-29FA98E64DF5}">
      <dgm:prSet/>
      <dgm:spPr/>
      <dgm:t>
        <a:bodyPr/>
        <a:lstStyle/>
        <a:p>
          <a:endParaRPr lang="en-US" sz="1200"/>
        </a:p>
      </dgm:t>
    </dgm:pt>
    <dgm:pt modelId="{6ECAB874-4AEC-4976-BFEF-D2DDCFFB48DB}">
      <dgm:prSet phldrT="[Text]" custT="1"/>
      <dgm:spPr>
        <a:solidFill>
          <a:schemeClr val="accent3"/>
        </a:solidFill>
        <a:ln w="6350">
          <a:solidFill>
            <a:schemeClr val="bg1"/>
          </a:solidFill>
        </a:ln>
      </dgm:spPr>
      <dgm:t>
        <a:bodyPr bIns="91440" anchor="ctr" anchorCtr="0"/>
        <a:lstStyle/>
        <a:p>
          <a:r>
            <a:rPr lang="en-US" sz="105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rPr>
            <a:t>Presentation Project</a:t>
          </a:r>
        </a:p>
      </dgm:t>
    </dgm:pt>
    <dgm:pt modelId="{B1A72E13-34A4-4607-8D21-4B325897B9DC}" type="parTrans" cxnId="{30624DFB-5691-4243-BD55-E76B5EFFF0F9}">
      <dgm:prSet/>
      <dgm:spPr/>
      <dgm:t>
        <a:bodyPr/>
        <a:lstStyle/>
        <a:p>
          <a:endParaRPr lang="en-US" sz="1200"/>
        </a:p>
      </dgm:t>
    </dgm:pt>
    <dgm:pt modelId="{F9439EDD-648E-484C-8334-B80F3B796436}" type="sibTrans" cxnId="{30624DFB-5691-4243-BD55-E76B5EFFF0F9}">
      <dgm:prSet/>
      <dgm:spPr/>
      <dgm:t>
        <a:bodyPr/>
        <a:lstStyle/>
        <a:p>
          <a:endParaRPr lang="en-US" sz="1200"/>
        </a:p>
      </dgm:t>
    </dgm:pt>
    <dgm:pt modelId="{FE5AEA80-EEA4-425C-A2BF-C2EC3DE82944}">
      <dgm:prSet phldrT="[Text]" custT="1"/>
      <dgm:spPr>
        <a:solidFill>
          <a:schemeClr val="accent2"/>
        </a:solidFill>
        <a:ln w="6350">
          <a:solidFill>
            <a:schemeClr val="bg1"/>
          </a:solidFill>
        </a:ln>
      </dgm:spPr>
      <dgm:t>
        <a:bodyPr bIns="91440" anchor="ctr" anchorCtr="0"/>
        <a:lstStyle/>
        <a:p>
          <a:r>
            <a: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Marketing Team</a:t>
          </a:r>
        </a:p>
      </dgm:t>
    </dgm:pt>
    <dgm:pt modelId="{42608AFF-4881-4973-9004-680AD29B6B49}" type="sibTrans" cxnId="{FE65646B-64ED-45EC-A2C6-B4136DD21955}">
      <dgm:prSet/>
      <dgm:spPr/>
      <dgm:t>
        <a:bodyPr/>
        <a:lstStyle/>
        <a:p>
          <a:endParaRPr lang="en-US" sz="1200"/>
        </a:p>
      </dgm:t>
    </dgm:pt>
    <dgm:pt modelId="{6AD28A7E-6C93-4913-814B-476920260918}" type="parTrans" cxnId="{FE65646B-64ED-45EC-A2C6-B4136DD21955}">
      <dgm:prSet/>
      <dgm:spPr/>
      <dgm:t>
        <a:bodyPr/>
        <a:lstStyle/>
        <a:p>
          <a:endParaRPr lang="en-US" sz="1200"/>
        </a:p>
      </dgm:t>
    </dgm:pt>
    <dgm:pt modelId="{D4A936FC-2570-496B-AA38-40C3605001CC}">
      <dgm:prSet phldrT="[Text]" custT="1"/>
      <dgm:spPr>
        <a:solidFill>
          <a:schemeClr val="accent1"/>
        </a:solidFill>
        <a:ln w="6350">
          <a:solidFill>
            <a:schemeClr val="bg1"/>
          </a:solidFill>
        </a:ln>
      </dgm:spPr>
      <dgm:t>
        <a:bodyPr bIns="91440" anchor="ctr" anchorCtr="0"/>
        <a:lstStyle/>
        <a:p>
          <a:r>
            <a: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Business Consulting</a:t>
          </a:r>
        </a:p>
      </dgm:t>
    </dgm:pt>
    <dgm:pt modelId="{D6CA8AD3-0894-4415-8ED3-9D332A1C3D92}" type="parTrans" cxnId="{CB4F2AAF-189D-4F68-AE26-45FA4483C9D3}">
      <dgm:prSet/>
      <dgm:spPr/>
      <dgm:t>
        <a:bodyPr/>
        <a:lstStyle/>
        <a:p>
          <a:endParaRPr lang="en-US"/>
        </a:p>
      </dgm:t>
    </dgm:pt>
    <dgm:pt modelId="{325EEFCF-A725-4020-88B3-C6B03DE1471B}" type="sibTrans" cxnId="{CB4F2AAF-189D-4F68-AE26-45FA4483C9D3}">
      <dgm:prSet/>
      <dgm:spPr/>
      <dgm:t>
        <a:bodyPr/>
        <a:lstStyle/>
        <a:p>
          <a:endParaRPr lang="en-US"/>
        </a:p>
      </dgm:t>
    </dgm:pt>
    <dgm:pt modelId="{B17C045F-CEDC-45E8-AF47-23396402DAE4}" type="pres">
      <dgm:prSet presAssocID="{9AB0AA77-1898-4FE9-8798-1C77B813386C}" presName="Name0" presStyleCnt="0">
        <dgm:presLayoutVars>
          <dgm:dir/>
          <dgm:animLvl val="lvl"/>
          <dgm:resizeHandles val="exact"/>
        </dgm:presLayoutVars>
      </dgm:prSet>
      <dgm:spPr/>
    </dgm:pt>
    <dgm:pt modelId="{B0677A24-2EDC-436B-9948-D349CFF942E2}" type="pres">
      <dgm:prSet presAssocID="{F5CF22CA-AA05-417F-8D89-5DC209A171EB}" presName="Name8" presStyleCnt="0"/>
      <dgm:spPr/>
    </dgm:pt>
    <dgm:pt modelId="{ECF623A0-DEA5-4327-AAA2-FE30DA796F53}" type="pres">
      <dgm:prSet presAssocID="{F5CF22CA-AA05-417F-8D89-5DC209A171EB}" presName="level" presStyleLbl="node1" presStyleIdx="0" presStyleCnt="4" custScaleY="157956">
        <dgm:presLayoutVars>
          <dgm:chMax val="1"/>
          <dgm:bulletEnabled val="1"/>
        </dgm:presLayoutVars>
      </dgm:prSet>
      <dgm:spPr/>
    </dgm:pt>
    <dgm:pt modelId="{05F7C707-B930-4D0F-AD40-422CC764CDB1}" type="pres">
      <dgm:prSet presAssocID="{F5CF22CA-AA05-417F-8D89-5DC209A171E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4AC7E4F-46D4-4EF1-AFBB-CA8402D668D6}" type="pres">
      <dgm:prSet presAssocID="{6ECAB874-4AEC-4976-BFEF-D2DDCFFB48DB}" presName="Name8" presStyleCnt="0"/>
      <dgm:spPr/>
    </dgm:pt>
    <dgm:pt modelId="{3B4D60DC-3880-4788-95C0-C5331C7B8E49}" type="pres">
      <dgm:prSet presAssocID="{6ECAB874-4AEC-4976-BFEF-D2DDCFFB48DB}" presName="level" presStyleLbl="node1" presStyleIdx="1" presStyleCnt="4">
        <dgm:presLayoutVars>
          <dgm:chMax val="1"/>
          <dgm:bulletEnabled val="1"/>
        </dgm:presLayoutVars>
      </dgm:prSet>
      <dgm:spPr/>
    </dgm:pt>
    <dgm:pt modelId="{A7EB5071-B632-476B-8029-40FE41DF5B7B}" type="pres">
      <dgm:prSet presAssocID="{6ECAB874-4AEC-4976-BFEF-D2DDCFFB48D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F6D63C1-9902-48DD-98BB-AC7100A56A48}" type="pres">
      <dgm:prSet presAssocID="{FE5AEA80-EEA4-425C-A2BF-C2EC3DE82944}" presName="Name8" presStyleCnt="0"/>
      <dgm:spPr/>
    </dgm:pt>
    <dgm:pt modelId="{58F179C7-16A8-432B-BA8B-1B820D98D9A2}" type="pres">
      <dgm:prSet presAssocID="{FE5AEA80-EEA4-425C-A2BF-C2EC3DE82944}" presName="level" presStyleLbl="node1" presStyleIdx="2" presStyleCnt="4">
        <dgm:presLayoutVars>
          <dgm:chMax val="1"/>
          <dgm:bulletEnabled val="1"/>
        </dgm:presLayoutVars>
      </dgm:prSet>
      <dgm:spPr/>
    </dgm:pt>
    <dgm:pt modelId="{A71E63FD-05AD-4CE9-8DA0-97D40EB93279}" type="pres">
      <dgm:prSet presAssocID="{FE5AEA80-EEA4-425C-A2BF-C2EC3DE8294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8705749-BCA6-4C77-83F2-F7A74A93FFC6}" type="pres">
      <dgm:prSet presAssocID="{D4A936FC-2570-496B-AA38-40C3605001CC}" presName="Name8" presStyleCnt="0"/>
      <dgm:spPr/>
    </dgm:pt>
    <dgm:pt modelId="{4C93577F-86B3-4437-AC53-27DFCA2D946A}" type="pres">
      <dgm:prSet presAssocID="{D4A936FC-2570-496B-AA38-40C3605001CC}" presName="level" presStyleLbl="node1" presStyleIdx="3" presStyleCnt="4">
        <dgm:presLayoutVars>
          <dgm:chMax val="1"/>
          <dgm:bulletEnabled val="1"/>
        </dgm:presLayoutVars>
      </dgm:prSet>
      <dgm:spPr/>
    </dgm:pt>
    <dgm:pt modelId="{2BB7DDF4-8BB1-4DDF-90F3-9410843E50B9}" type="pres">
      <dgm:prSet presAssocID="{D4A936FC-2570-496B-AA38-40C3605001C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3624229-5858-42BA-8437-08A697417300}" type="presOf" srcId="{FE5AEA80-EEA4-425C-A2BF-C2EC3DE82944}" destId="{A71E63FD-05AD-4CE9-8DA0-97D40EB93279}" srcOrd="1" destOrd="0" presId="urn:microsoft.com/office/officeart/2005/8/layout/pyramid1"/>
    <dgm:cxn modelId="{E0FFAE3D-D032-4F8D-BD4F-8335F94E761A}" type="presOf" srcId="{6ECAB874-4AEC-4976-BFEF-D2DDCFFB48DB}" destId="{A7EB5071-B632-476B-8029-40FE41DF5B7B}" srcOrd="1" destOrd="0" presId="urn:microsoft.com/office/officeart/2005/8/layout/pyramid1"/>
    <dgm:cxn modelId="{F7229B45-E9CE-48B7-9F73-1C24070E1704}" type="presOf" srcId="{F5CF22CA-AA05-417F-8D89-5DC209A171EB}" destId="{05F7C707-B930-4D0F-AD40-422CC764CDB1}" srcOrd="1" destOrd="0" presId="urn:microsoft.com/office/officeart/2005/8/layout/pyramid1"/>
    <dgm:cxn modelId="{74CA6548-001C-478D-8B85-D9A569369A71}" type="presOf" srcId="{9AB0AA77-1898-4FE9-8798-1C77B813386C}" destId="{B17C045F-CEDC-45E8-AF47-23396402DAE4}" srcOrd="0" destOrd="0" presId="urn:microsoft.com/office/officeart/2005/8/layout/pyramid1"/>
    <dgm:cxn modelId="{FE65646B-64ED-45EC-A2C6-B4136DD21955}" srcId="{9AB0AA77-1898-4FE9-8798-1C77B813386C}" destId="{FE5AEA80-EEA4-425C-A2BF-C2EC3DE82944}" srcOrd="2" destOrd="0" parTransId="{6AD28A7E-6C93-4913-814B-476920260918}" sibTransId="{42608AFF-4881-4973-9004-680AD29B6B49}"/>
    <dgm:cxn modelId="{6757C152-B039-4483-A20C-13E1550038A8}" type="presOf" srcId="{FE5AEA80-EEA4-425C-A2BF-C2EC3DE82944}" destId="{58F179C7-16A8-432B-BA8B-1B820D98D9A2}" srcOrd="0" destOrd="0" presId="urn:microsoft.com/office/officeart/2005/8/layout/pyramid1"/>
    <dgm:cxn modelId="{EBBEA787-51A8-4824-B711-B0B843068A9E}" type="presOf" srcId="{F5CF22CA-AA05-417F-8D89-5DC209A171EB}" destId="{ECF623A0-DEA5-4327-AAA2-FE30DA796F53}" srcOrd="0" destOrd="0" presId="urn:microsoft.com/office/officeart/2005/8/layout/pyramid1"/>
    <dgm:cxn modelId="{6083239E-8852-47F6-B798-702AC2EDD916}" type="presOf" srcId="{6ECAB874-4AEC-4976-BFEF-D2DDCFFB48DB}" destId="{3B4D60DC-3880-4788-95C0-C5331C7B8E49}" srcOrd="0" destOrd="0" presId="urn:microsoft.com/office/officeart/2005/8/layout/pyramid1"/>
    <dgm:cxn modelId="{502D02A9-1B9D-43D3-83A0-57F8EC53C59B}" type="presOf" srcId="{D4A936FC-2570-496B-AA38-40C3605001CC}" destId="{4C93577F-86B3-4437-AC53-27DFCA2D946A}" srcOrd="0" destOrd="0" presId="urn:microsoft.com/office/officeart/2005/8/layout/pyramid1"/>
    <dgm:cxn modelId="{CB4F2AAF-189D-4F68-AE26-45FA4483C9D3}" srcId="{9AB0AA77-1898-4FE9-8798-1C77B813386C}" destId="{D4A936FC-2570-496B-AA38-40C3605001CC}" srcOrd="3" destOrd="0" parTransId="{D6CA8AD3-0894-4415-8ED3-9D332A1C3D92}" sibTransId="{325EEFCF-A725-4020-88B3-C6B03DE1471B}"/>
    <dgm:cxn modelId="{CDAF1BB5-5971-4149-9387-29FA98E64DF5}" srcId="{9AB0AA77-1898-4FE9-8798-1C77B813386C}" destId="{F5CF22CA-AA05-417F-8D89-5DC209A171EB}" srcOrd="0" destOrd="0" parTransId="{B24D76BC-091D-46E3-95A6-27CDFDB64474}" sibTransId="{B7816E19-641B-4521-9D4A-DD34E6715A9C}"/>
    <dgm:cxn modelId="{77325BE1-477F-496E-A9C4-89B136551A53}" type="presOf" srcId="{D4A936FC-2570-496B-AA38-40C3605001CC}" destId="{2BB7DDF4-8BB1-4DDF-90F3-9410843E50B9}" srcOrd="1" destOrd="0" presId="urn:microsoft.com/office/officeart/2005/8/layout/pyramid1"/>
    <dgm:cxn modelId="{30624DFB-5691-4243-BD55-E76B5EFFF0F9}" srcId="{9AB0AA77-1898-4FE9-8798-1C77B813386C}" destId="{6ECAB874-4AEC-4976-BFEF-D2DDCFFB48DB}" srcOrd="1" destOrd="0" parTransId="{B1A72E13-34A4-4607-8D21-4B325897B9DC}" sibTransId="{F9439EDD-648E-484C-8334-B80F3B796436}"/>
    <dgm:cxn modelId="{8C95105B-0845-45C1-8311-1A90D11DB41D}" type="presParOf" srcId="{B17C045F-CEDC-45E8-AF47-23396402DAE4}" destId="{B0677A24-2EDC-436B-9948-D349CFF942E2}" srcOrd="0" destOrd="0" presId="urn:microsoft.com/office/officeart/2005/8/layout/pyramid1"/>
    <dgm:cxn modelId="{3DBFC2D2-17DA-4784-80E1-C6769F17C9B8}" type="presParOf" srcId="{B0677A24-2EDC-436B-9948-D349CFF942E2}" destId="{ECF623A0-DEA5-4327-AAA2-FE30DA796F53}" srcOrd="0" destOrd="0" presId="urn:microsoft.com/office/officeart/2005/8/layout/pyramid1"/>
    <dgm:cxn modelId="{08027E2F-217A-4079-B6C5-A7AF81060E3C}" type="presParOf" srcId="{B0677A24-2EDC-436B-9948-D349CFF942E2}" destId="{05F7C707-B930-4D0F-AD40-422CC764CDB1}" srcOrd="1" destOrd="0" presId="urn:microsoft.com/office/officeart/2005/8/layout/pyramid1"/>
    <dgm:cxn modelId="{389AFA0B-C91E-4B86-AF9A-B8F2B8C40338}" type="presParOf" srcId="{B17C045F-CEDC-45E8-AF47-23396402DAE4}" destId="{C4AC7E4F-46D4-4EF1-AFBB-CA8402D668D6}" srcOrd="1" destOrd="0" presId="urn:microsoft.com/office/officeart/2005/8/layout/pyramid1"/>
    <dgm:cxn modelId="{EB373573-DFE8-4AFF-AEE2-9FF6C615871F}" type="presParOf" srcId="{C4AC7E4F-46D4-4EF1-AFBB-CA8402D668D6}" destId="{3B4D60DC-3880-4788-95C0-C5331C7B8E49}" srcOrd="0" destOrd="0" presId="urn:microsoft.com/office/officeart/2005/8/layout/pyramid1"/>
    <dgm:cxn modelId="{98058FFC-7137-43C1-898F-5C804EBAF02A}" type="presParOf" srcId="{C4AC7E4F-46D4-4EF1-AFBB-CA8402D668D6}" destId="{A7EB5071-B632-476B-8029-40FE41DF5B7B}" srcOrd="1" destOrd="0" presId="urn:microsoft.com/office/officeart/2005/8/layout/pyramid1"/>
    <dgm:cxn modelId="{81D3368C-65C1-4F8B-93EC-52B748E1AC21}" type="presParOf" srcId="{B17C045F-CEDC-45E8-AF47-23396402DAE4}" destId="{9F6D63C1-9902-48DD-98BB-AC7100A56A48}" srcOrd="2" destOrd="0" presId="urn:microsoft.com/office/officeart/2005/8/layout/pyramid1"/>
    <dgm:cxn modelId="{317001A9-4988-4FD8-8C02-551038822617}" type="presParOf" srcId="{9F6D63C1-9902-48DD-98BB-AC7100A56A48}" destId="{58F179C7-16A8-432B-BA8B-1B820D98D9A2}" srcOrd="0" destOrd="0" presId="urn:microsoft.com/office/officeart/2005/8/layout/pyramid1"/>
    <dgm:cxn modelId="{93C9349D-2AB8-443B-8C91-29B5D1842B96}" type="presParOf" srcId="{9F6D63C1-9902-48DD-98BB-AC7100A56A48}" destId="{A71E63FD-05AD-4CE9-8DA0-97D40EB93279}" srcOrd="1" destOrd="0" presId="urn:microsoft.com/office/officeart/2005/8/layout/pyramid1"/>
    <dgm:cxn modelId="{15FF742B-7985-4DFD-AC92-66FB91D58D43}" type="presParOf" srcId="{B17C045F-CEDC-45E8-AF47-23396402DAE4}" destId="{C8705749-BCA6-4C77-83F2-F7A74A93FFC6}" srcOrd="3" destOrd="0" presId="urn:microsoft.com/office/officeart/2005/8/layout/pyramid1"/>
    <dgm:cxn modelId="{3CA01EC0-392B-46E7-A43F-CC0BFB9BD7C0}" type="presParOf" srcId="{C8705749-BCA6-4C77-83F2-F7A74A93FFC6}" destId="{4C93577F-86B3-4437-AC53-27DFCA2D946A}" srcOrd="0" destOrd="0" presId="urn:microsoft.com/office/officeart/2005/8/layout/pyramid1"/>
    <dgm:cxn modelId="{44378A39-8530-4890-AD93-BF9F358114F5}" type="presParOf" srcId="{C8705749-BCA6-4C77-83F2-F7A74A93FFC6}" destId="{2BB7DDF4-8BB1-4DDF-90F3-9410843E50B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1AB54-1911-7A46-A2A7-94C0BFEB732C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553131-6F1C-B547-94AF-9D3195A2AE0F}">
      <dgm:prSet phldrT="[Text]" custT="1"/>
      <dgm:spPr>
        <a:solidFill>
          <a:schemeClr val="accent4"/>
        </a:solidFill>
        <a:ln w="3175">
          <a:solidFill>
            <a:schemeClr val="bg1"/>
          </a:solidFill>
        </a:ln>
        <a:effectLst/>
      </dgm:spPr>
      <dgm:t>
        <a:bodyPr/>
        <a:lstStyle/>
        <a:p>
          <a:r>
            <a: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Ultimate User</a:t>
          </a:r>
        </a:p>
      </dgm:t>
    </dgm:pt>
    <dgm:pt modelId="{D03055C9-E660-E740-99C9-A198564D8F51}" type="parTrans" cxnId="{D3C811A2-8BF9-5F41-9EC6-AD4955D17B70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7613DCF4-465B-564D-B029-FA0C175F6263}" type="sibTrans" cxnId="{D3C811A2-8BF9-5F41-9EC6-AD4955D17B70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1B2AC051-ADB6-864B-8EDF-F370BC852FC6}">
      <dgm:prSet phldrT="[Text]" custT="1"/>
      <dgm:spPr>
        <a:solidFill>
          <a:schemeClr val="accent2"/>
        </a:solidFill>
        <a:ln w="3175">
          <a:solidFill>
            <a:schemeClr val="bg1"/>
          </a:solidFill>
        </a:ln>
        <a:effectLst/>
      </dgm:spPr>
      <dgm:t>
        <a:bodyPr/>
        <a:lstStyle/>
        <a:p>
          <a:r>
            <a: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Premium User</a:t>
          </a:r>
        </a:p>
      </dgm:t>
    </dgm:pt>
    <dgm:pt modelId="{C256E36D-6CB5-EF4C-86E0-38254BD54EAD}" type="parTrans" cxnId="{55493D84-1222-C94A-8589-DC4E7E21B803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9958A16C-E3B2-1243-AD6A-8939E2487436}" type="sibTrans" cxnId="{55493D84-1222-C94A-8589-DC4E7E21B803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0838F22B-B89F-D34E-AA19-B204B0DD4249}">
      <dgm:prSet phldrT="[Text]" custT="1"/>
      <dgm:spPr>
        <a:solidFill>
          <a:schemeClr val="accent1"/>
        </a:solidFill>
        <a:ln w="3175">
          <a:solidFill>
            <a:schemeClr val="bg1"/>
          </a:solidFill>
        </a:ln>
        <a:effectLst/>
      </dgm:spPr>
      <dgm:t>
        <a:bodyPr/>
        <a:lstStyle/>
        <a:p>
          <a:r>
            <a: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First Basic User</a:t>
          </a:r>
        </a:p>
      </dgm:t>
    </dgm:pt>
    <dgm:pt modelId="{BF22BA80-CCFB-0340-B330-71D8CD6FB972}" type="parTrans" cxnId="{FFB01ED5-D104-3743-A9F7-FDA0E0555006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A742A116-2357-8840-B626-9E808A9CB902}" type="sibTrans" cxnId="{FFB01ED5-D104-3743-A9F7-FDA0E0555006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B2D857AB-93DD-4AC8-A734-51B34D0D495A}">
      <dgm:prSet phldrT="[Text]" custT="1"/>
      <dgm:spPr>
        <a:solidFill>
          <a:schemeClr val="accent4"/>
        </a:solidFill>
        <a:ln w="3175">
          <a:solidFill>
            <a:schemeClr val="bg1"/>
          </a:solidFill>
        </a:ln>
        <a:effectLst/>
      </dgm:spPr>
      <dgm:t>
        <a:bodyPr/>
        <a:lstStyle/>
        <a:p>
          <a:r>
            <a: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Professional User</a:t>
          </a:r>
        </a:p>
      </dgm:t>
    </dgm:pt>
    <dgm:pt modelId="{63A24E69-CA8B-4FEF-A439-5CB2EEE5EA67}" type="parTrans" cxnId="{7347688A-D573-4E27-AEF8-80CC43B7480A}">
      <dgm:prSet/>
      <dgm:spPr/>
      <dgm:t>
        <a:bodyPr/>
        <a:lstStyle/>
        <a:p>
          <a:endParaRPr lang="en-US"/>
        </a:p>
      </dgm:t>
    </dgm:pt>
    <dgm:pt modelId="{ED38322C-326E-460D-B37D-B8F541CD18B2}" type="sibTrans" cxnId="{7347688A-D573-4E27-AEF8-80CC43B7480A}">
      <dgm:prSet/>
      <dgm:spPr/>
      <dgm:t>
        <a:bodyPr/>
        <a:lstStyle/>
        <a:p>
          <a:endParaRPr lang="en-US"/>
        </a:p>
      </dgm:t>
    </dgm:pt>
    <dgm:pt modelId="{BA78D310-9619-204F-91A4-21CE31FEDBBC}" type="pres">
      <dgm:prSet presAssocID="{3941AB54-1911-7A46-A2A7-94C0BFEB732C}" presName="Name0" presStyleCnt="0">
        <dgm:presLayoutVars>
          <dgm:chMax val="7"/>
          <dgm:resizeHandles val="exact"/>
        </dgm:presLayoutVars>
      </dgm:prSet>
      <dgm:spPr/>
    </dgm:pt>
    <dgm:pt modelId="{A62083B8-93AA-C64B-9AD5-546955DE2A3C}" type="pres">
      <dgm:prSet presAssocID="{3941AB54-1911-7A46-A2A7-94C0BFEB732C}" presName="comp1" presStyleCnt="0"/>
      <dgm:spPr/>
    </dgm:pt>
    <dgm:pt modelId="{CBDC1C1A-EBA1-C041-91B6-DB84A72A1EA4}" type="pres">
      <dgm:prSet presAssocID="{3941AB54-1911-7A46-A2A7-94C0BFEB732C}" presName="circle1" presStyleLbl="node1" presStyleIdx="0" presStyleCnt="4"/>
      <dgm:spPr/>
    </dgm:pt>
    <dgm:pt modelId="{DF03A849-1D46-4745-9837-08F03C5DC6B0}" type="pres">
      <dgm:prSet presAssocID="{3941AB54-1911-7A46-A2A7-94C0BFEB732C}" presName="c1text" presStyleLbl="node1" presStyleIdx="0" presStyleCnt="4">
        <dgm:presLayoutVars>
          <dgm:bulletEnabled val="1"/>
        </dgm:presLayoutVars>
      </dgm:prSet>
      <dgm:spPr/>
    </dgm:pt>
    <dgm:pt modelId="{D77DED1B-5635-764D-8831-462975B037A8}" type="pres">
      <dgm:prSet presAssocID="{3941AB54-1911-7A46-A2A7-94C0BFEB732C}" presName="comp2" presStyleCnt="0"/>
      <dgm:spPr/>
    </dgm:pt>
    <dgm:pt modelId="{19D3CC6C-315D-6D46-A1D0-2DDEC1C7A2BA}" type="pres">
      <dgm:prSet presAssocID="{3941AB54-1911-7A46-A2A7-94C0BFEB732C}" presName="circle2" presStyleLbl="node1" presStyleIdx="1" presStyleCnt="4" custLinFactNeighborY="-1062"/>
      <dgm:spPr>
        <a:solidFill>
          <a:schemeClr val="accent3"/>
        </a:solidFill>
        <a:ln w="3175">
          <a:solidFill>
            <a:schemeClr val="bg1"/>
          </a:solidFill>
        </a:ln>
        <a:effectLst/>
      </dgm:spPr>
    </dgm:pt>
    <dgm:pt modelId="{D105EAA0-84D8-D842-918D-571852F12DD0}" type="pres">
      <dgm:prSet presAssocID="{3941AB54-1911-7A46-A2A7-94C0BFEB732C}" presName="c2text" presStyleLbl="node1" presStyleIdx="1" presStyleCnt="4">
        <dgm:presLayoutVars>
          <dgm:bulletEnabled val="1"/>
        </dgm:presLayoutVars>
      </dgm:prSet>
      <dgm:spPr/>
    </dgm:pt>
    <dgm:pt modelId="{AA52D8A2-7DFE-5149-BA8B-72B1E7881D15}" type="pres">
      <dgm:prSet presAssocID="{3941AB54-1911-7A46-A2A7-94C0BFEB732C}" presName="comp3" presStyleCnt="0"/>
      <dgm:spPr/>
    </dgm:pt>
    <dgm:pt modelId="{87FD9542-8FD3-C842-BF99-47B1884B62F8}" type="pres">
      <dgm:prSet presAssocID="{3941AB54-1911-7A46-A2A7-94C0BFEB732C}" presName="circle3" presStyleLbl="node1" presStyleIdx="2" presStyleCnt="4" custLinFactNeighborY="-3081"/>
      <dgm:spPr/>
    </dgm:pt>
    <dgm:pt modelId="{C7D44A12-3EFE-4E4C-831D-020F89A9983E}" type="pres">
      <dgm:prSet presAssocID="{3941AB54-1911-7A46-A2A7-94C0BFEB732C}" presName="c3text" presStyleLbl="node1" presStyleIdx="2" presStyleCnt="4">
        <dgm:presLayoutVars>
          <dgm:bulletEnabled val="1"/>
        </dgm:presLayoutVars>
      </dgm:prSet>
      <dgm:spPr/>
    </dgm:pt>
    <dgm:pt modelId="{5988B638-B00F-0847-8A5F-8D9F2CC78924}" type="pres">
      <dgm:prSet presAssocID="{3941AB54-1911-7A46-A2A7-94C0BFEB732C}" presName="comp4" presStyleCnt="0"/>
      <dgm:spPr/>
    </dgm:pt>
    <dgm:pt modelId="{80C83430-0DBD-4F49-9E64-0C82594BD9F0}" type="pres">
      <dgm:prSet presAssocID="{3941AB54-1911-7A46-A2A7-94C0BFEB732C}" presName="circle4" presStyleLbl="node1" presStyleIdx="3" presStyleCnt="4" custLinFactNeighborY="-7100"/>
      <dgm:spPr/>
    </dgm:pt>
    <dgm:pt modelId="{0C21EA50-DE30-B440-B044-77530B27AB9B}" type="pres">
      <dgm:prSet presAssocID="{3941AB54-1911-7A46-A2A7-94C0BFEB732C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C31B413-6888-42D8-B59E-6DFD59955991}" type="presOf" srcId="{B2D857AB-93DD-4AC8-A734-51B34D0D495A}" destId="{D105EAA0-84D8-D842-918D-571852F12DD0}" srcOrd="1" destOrd="0" presId="urn:microsoft.com/office/officeart/2005/8/layout/venn2"/>
    <dgm:cxn modelId="{C7BF4F18-68EC-495D-9DBC-6C4A9918C874}" type="presOf" srcId="{0838F22B-B89F-D34E-AA19-B204B0DD4249}" destId="{0C21EA50-DE30-B440-B044-77530B27AB9B}" srcOrd="1" destOrd="0" presId="urn:microsoft.com/office/officeart/2005/8/layout/venn2"/>
    <dgm:cxn modelId="{3F733539-0AEF-42D3-B272-BF7CA5A228EC}" type="presOf" srcId="{21553131-6F1C-B547-94AF-9D3195A2AE0F}" destId="{CBDC1C1A-EBA1-C041-91B6-DB84A72A1EA4}" srcOrd="0" destOrd="0" presId="urn:microsoft.com/office/officeart/2005/8/layout/venn2"/>
    <dgm:cxn modelId="{A7771C5C-E6C3-4D4D-B02E-775B83A2C718}" type="presOf" srcId="{0838F22B-B89F-D34E-AA19-B204B0DD4249}" destId="{80C83430-0DBD-4F49-9E64-0C82594BD9F0}" srcOrd="0" destOrd="0" presId="urn:microsoft.com/office/officeart/2005/8/layout/venn2"/>
    <dgm:cxn modelId="{AEC98475-7E61-4335-9273-1ED0DDEECF84}" type="presOf" srcId="{21553131-6F1C-B547-94AF-9D3195A2AE0F}" destId="{DF03A849-1D46-4745-9837-08F03C5DC6B0}" srcOrd="1" destOrd="0" presId="urn:microsoft.com/office/officeart/2005/8/layout/venn2"/>
    <dgm:cxn modelId="{55493D84-1222-C94A-8589-DC4E7E21B803}" srcId="{3941AB54-1911-7A46-A2A7-94C0BFEB732C}" destId="{1B2AC051-ADB6-864B-8EDF-F370BC852FC6}" srcOrd="2" destOrd="0" parTransId="{C256E36D-6CB5-EF4C-86E0-38254BD54EAD}" sibTransId="{9958A16C-E3B2-1243-AD6A-8939E2487436}"/>
    <dgm:cxn modelId="{7347688A-D573-4E27-AEF8-80CC43B7480A}" srcId="{3941AB54-1911-7A46-A2A7-94C0BFEB732C}" destId="{B2D857AB-93DD-4AC8-A734-51B34D0D495A}" srcOrd="1" destOrd="0" parTransId="{63A24E69-CA8B-4FEF-A439-5CB2EEE5EA67}" sibTransId="{ED38322C-326E-460D-B37D-B8F541CD18B2}"/>
    <dgm:cxn modelId="{D3C811A2-8BF9-5F41-9EC6-AD4955D17B70}" srcId="{3941AB54-1911-7A46-A2A7-94C0BFEB732C}" destId="{21553131-6F1C-B547-94AF-9D3195A2AE0F}" srcOrd="0" destOrd="0" parTransId="{D03055C9-E660-E740-99C9-A198564D8F51}" sibTransId="{7613DCF4-465B-564D-B029-FA0C175F6263}"/>
    <dgm:cxn modelId="{3F7E12A2-EB6D-4D60-86AF-374751334BD4}" type="presOf" srcId="{1B2AC051-ADB6-864B-8EDF-F370BC852FC6}" destId="{87FD9542-8FD3-C842-BF99-47B1884B62F8}" srcOrd="0" destOrd="0" presId="urn:microsoft.com/office/officeart/2005/8/layout/venn2"/>
    <dgm:cxn modelId="{A84BB5CC-696F-4C4B-ACA2-8CF2CE8FC496}" type="presOf" srcId="{3941AB54-1911-7A46-A2A7-94C0BFEB732C}" destId="{BA78D310-9619-204F-91A4-21CE31FEDBBC}" srcOrd="0" destOrd="0" presId="urn:microsoft.com/office/officeart/2005/8/layout/venn2"/>
    <dgm:cxn modelId="{9A5214CD-A8B2-409D-B4B8-7802FA778F0D}" type="presOf" srcId="{B2D857AB-93DD-4AC8-A734-51B34D0D495A}" destId="{19D3CC6C-315D-6D46-A1D0-2DDEC1C7A2BA}" srcOrd="0" destOrd="0" presId="urn:microsoft.com/office/officeart/2005/8/layout/venn2"/>
    <dgm:cxn modelId="{FFB01ED5-D104-3743-A9F7-FDA0E0555006}" srcId="{3941AB54-1911-7A46-A2A7-94C0BFEB732C}" destId="{0838F22B-B89F-D34E-AA19-B204B0DD4249}" srcOrd="3" destOrd="0" parTransId="{BF22BA80-CCFB-0340-B330-71D8CD6FB972}" sibTransId="{A742A116-2357-8840-B626-9E808A9CB902}"/>
    <dgm:cxn modelId="{B8DEE9F2-58F9-40C3-97DE-AE55558915B2}" type="presOf" srcId="{1B2AC051-ADB6-864B-8EDF-F370BC852FC6}" destId="{C7D44A12-3EFE-4E4C-831D-020F89A9983E}" srcOrd="1" destOrd="0" presId="urn:microsoft.com/office/officeart/2005/8/layout/venn2"/>
    <dgm:cxn modelId="{34C14A53-CCB9-41B8-BF02-D89EAEE8D8F1}" type="presParOf" srcId="{BA78D310-9619-204F-91A4-21CE31FEDBBC}" destId="{A62083B8-93AA-C64B-9AD5-546955DE2A3C}" srcOrd="0" destOrd="0" presId="urn:microsoft.com/office/officeart/2005/8/layout/venn2"/>
    <dgm:cxn modelId="{3E58FE61-324F-463A-82B7-1764FBB7A47E}" type="presParOf" srcId="{A62083B8-93AA-C64B-9AD5-546955DE2A3C}" destId="{CBDC1C1A-EBA1-C041-91B6-DB84A72A1EA4}" srcOrd="0" destOrd="0" presId="urn:microsoft.com/office/officeart/2005/8/layout/venn2"/>
    <dgm:cxn modelId="{00F18DCB-D455-4BFB-BFCE-50832E973CB2}" type="presParOf" srcId="{A62083B8-93AA-C64B-9AD5-546955DE2A3C}" destId="{DF03A849-1D46-4745-9837-08F03C5DC6B0}" srcOrd="1" destOrd="0" presId="urn:microsoft.com/office/officeart/2005/8/layout/venn2"/>
    <dgm:cxn modelId="{4A22E870-B3D2-4AC9-8AE2-2C387781C31D}" type="presParOf" srcId="{BA78D310-9619-204F-91A4-21CE31FEDBBC}" destId="{D77DED1B-5635-764D-8831-462975B037A8}" srcOrd="1" destOrd="0" presId="urn:microsoft.com/office/officeart/2005/8/layout/venn2"/>
    <dgm:cxn modelId="{57B608DD-A3F9-4060-B71F-FD8A3CECA876}" type="presParOf" srcId="{D77DED1B-5635-764D-8831-462975B037A8}" destId="{19D3CC6C-315D-6D46-A1D0-2DDEC1C7A2BA}" srcOrd="0" destOrd="0" presId="urn:microsoft.com/office/officeart/2005/8/layout/venn2"/>
    <dgm:cxn modelId="{390B6F8E-78DE-4077-896C-D54B6F597C24}" type="presParOf" srcId="{D77DED1B-5635-764D-8831-462975B037A8}" destId="{D105EAA0-84D8-D842-918D-571852F12DD0}" srcOrd="1" destOrd="0" presId="urn:microsoft.com/office/officeart/2005/8/layout/venn2"/>
    <dgm:cxn modelId="{17C2995F-0E42-4CD3-A1AC-0AD20C769706}" type="presParOf" srcId="{BA78D310-9619-204F-91A4-21CE31FEDBBC}" destId="{AA52D8A2-7DFE-5149-BA8B-72B1E7881D15}" srcOrd="2" destOrd="0" presId="urn:microsoft.com/office/officeart/2005/8/layout/venn2"/>
    <dgm:cxn modelId="{69A81BBE-B7F5-4A5E-BD81-E7B0C1BB3A45}" type="presParOf" srcId="{AA52D8A2-7DFE-5149-BA8B-72B1E7881D15}" destId="{87FD9542-8FD3-C842-BF99-47B1884B62F8}" srcOrd="0" destOrd="0" presId="urn:microsoft.com/office/officeart/2005/8/layout/venn2"/>
    <dgm:cxn modelId="{CC03DA5E-FCEA-4EAF-8BA1-BB8BA8236D6C}" type="presParOf" srcId="{AA52D8A2-7DFE-5149-BA8B-72B1E7881D15}" destId="{C7D44A12-3EFE-4E4C-831D-020F89A9983E}" srcOrd="1" destOrd="0" presId="urn:microsoft.com/office/officeart/2005/8/layout/venn2"/>
    <dgm:cxn modelId="{9CF42394-EC79-4713-A5DD-6CCCDF520669}" type="presParOf" srcId="{BA78D310-9619-204F-91A4-21CE31FEDBBC}" destId="{5988B638-B00F-0847-8A5F-8D9F2CC78924}" srcOrd="3" destOrd="0" presId="urn:microsoft.com/office/officeart/2005/8/layout/venn2"/>
    <dgm:cxn modelId="{17D66E9F-00C7-4234-AB1A-BC3764A200D5}" type="presParOf" srcId="{5988B638-B00F-0847-8A5F-8D9F2CC78924}" destId="{80C83430-0DBD-4F49-9E64-0C82594BD9F0}" srcOrd="0" destOrd="0" presId="urn:microsoft.com/office/officeart/2005/8/layout/venn2"/>
    <dgm:cxn modelId="{EE4CCA10-0E5D-46D2-9C54-93E45F561425}" type="presParOf" srcId="{5988B638-B00F-0847-8A5F-8D9F2CC78924}" destId="{0C21EA50-DE30-B440-B044-77530B27AB9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DD970-66A4-49A5-A8F5-73B0A09F7A65}">
      <dsp:nvSpPr>
        <dsp:cNvPr id="0" name=""/>
        <dsp:cNvSpPr/>
      </dsp:nvSpPr>
      <dsp:spPr>
        <a:xfrm>
          <a:off x="2400752" y="975"/>
          <a:ext cx="1037855" cy="103785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2"/>
            </a:solidFill>
          </a:endParaRPr>
        </a:p>
      </dsp:txBody>
      <dsp:txXfrm>
        <a:off x="2552742" y="152965"/>
        <a:ext cx="733875" cy="733875"/>
      </dsp:txXfrm>
    </dsp:sp>
    <dsp:sp modelId="{B6E239C9-EC5B-4F0D-AE6B-EE7E7E3626DD}">
      <dsp:nvSpPr>
        <dsp:cNvPr id="0" name=""/>
        <dsp:cNvSpPr/>
      </dsp:nvSpPr>
      <dsp:spPr>
        <a:xfrm rot="1800000">
          <a:off x="3449649" y="730254"/>
          <a:ext cx="275437" cy="350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55184" y="779651"/>
        <a:ext cx="192806" cy="210166"/>
      </dsp:txXfrm>
    </dsp:sp>
    <dsp:sp modelId="{9CD90280-4904-4A9A-ABF5-0BA54B873129}">
      <dsp:nvSpPr>
        <dsp:cNvPr id="0" name=""/>
        <dsp:cNvSpPr/>
      </dsp:nvSpPr>
      <dsp:spPr>
        <a:xfrm>
          <a:off x="3749630" y="779750"/>
          <a:ext cx="1037855" cy="103785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2"/>
            </a:solidFill>
          </a:endParaRPr>
        </a:p>
      </dsp:txBody>
      <dsp:txXfrm>
        <a:off x="3901620" y="931740"/>
        <a:ext cx="733875" cy="733875"/>
      </dsp:txXfrm>
    </dsp:sp>
    <dsp:sp modelId="{987F4ABE-C5A1-4CEA-9E22-13976ED14080}">
      <dsp:nvSpPr>
        <dsp:cNvPr id="0" name=""/>
        <dsp:cNvSpPr/>
      </dsp:nvSpPr>
      <dsp:spPr>
        <a:xfrm rot="5400000">
          <a:off x="4130838" y="1894519"/>
          <a:ext cx="275437" cy="350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172154" y="1923259"/>
        <a:ext cx="192806" cy="210166"/>
      </dsp:txXfrm>
    </dsp:sp>
    <dsp:sp modelId="{7DB56C17-1ECD-4273-904C-CB25778598AB}">
      <dsp:nvSpPr>
        <dsp:cNvPr id="0" name=""/>
        <dsp:cNvSpPr/>
      </dsp:nvSpPr>
      <dsp:spPr>
        <a:xfrm>
          <a:off x="3749630" y="2337299"/>
          <a:ext cx="1037855" cy="1037855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2"/>
            </a:solidFill>
          </a:endParaRPr>
        </a:p>
      </dsp:txBody>
      <dsp:txXfrm>
        <a:off x="3901620" y="2489289"/>
        <a:ext cx="733875" cy="733875"/>
      </dsp:txXfrm>
    </dsp:sp>
    <dsp:sp modelId="{761B8A38-6B1B-46B3-AE44-D5AE510BD436}">
      <dsp:nvSpPr>
        <dsp:cNvPr id="0" name=""/>
        <dsp:cNvSpPr/>
      </dsp:nvSpPr>
      <dsp:spPr>
        <a:xfrm rot="9000000">
          <a:off x="3463151" y="3066578"/>
          <a:ext cx="275437" cy="350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540247" y="3115975"/>
        <a:ext cx="192806" cy="210166"/>
      </dsp:txXfrm>
    </dsp:sp>
    <dsp:sp modelId="{94FA1A6F-821F-4EE6-8AED-A01BD06FE44C}">
      <dsp:nvSpPr>
        <dsp:cNvPr id="0" name=""/>
        <dsp:cNvSpPr/>
      </dsp:nvSpPr>
      <dsp:spPr>
        <a:xfrm>
          <a:off x="2400752" y="3116074"/>
          <a:ext cx="1037855" cy="103785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2"/>
            </a:solidFill>
          </a:endParaRPr>
        </a:p>
      </dsp:txBody>
      <dsp:txXfrm>
        <a:off x="2552742" y="3268064"/>
        <a:ext cx="733875" cy="733875"/>
      </dsp:txXfrm>
    </dsp:sp>
    <dsp:sp modelId="{5D016BA1-74C6-4EE2-A991-F7DC96B50DBF}">
      <dsp:nvSpPr>
        <dsp:cNvPr id="0" name=""/>
        <dsp:cNvSpPr/>
      </dsp:nvSpPr>
      <dsp:spPr>
        <a:xfrm rot="12600000">
          <a:off x="2114274" y="3074373"/>
          <a:ext cx="275437" cy="350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191370" y="3165086"/>
        <a:ext cx="192806" cy="210166"/>
      </dsp:txXfrm>
    </dsp:sp>
    <dsp:sp modelId="{11A3845A-AF64-472E-A773-D17C3125ADC6}">
      <dsp:nvSpPr>
        <dsp:cNvPr id="0" name=""/>
        <dsp:cNvSpPr/>
      </dsp:nvSpPr>
      <dsp:spPr>
        <a:xfrm>
          <a:off x="1051875" y="2337299"/>
          <a:ext cx="1037855" cy="103785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2"/>
            </a:solidFill>
          </a:endParaRPr>
        </a:p>
      </dsp:txBody>
      <dsp:txXfrm>
        <a:off x="1203865" y="2489289"/>
        <a:ext cx="733875" cy="733875"/>
      </dsp:txXfrm>
    </dsp:sp>
    <dsp:sp modelId="{55401D1D-4C47-4452-9BE4-4805DA5ACE34}">
      <dsp:nvSpPr>
        <dsp:cNvPr id="0" name=""/>
        <dsp:cNvSpPr/>
      </dsp:nvSpPr>
      <dsp:spPr>
        <a:xfrm rot="16200000">
          <a:off x="1433084" y="1910109"/>
          <a:ext cx="275437" cy="350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74400" y="2021480"/>
        <a:ext cx="192806" cy="210166"/>
      </dsp:txXfrm>
    </dsp:sp>
    <dsp:sp modelId="{0508E36F-EF36-4FFA-B22F-C748F1AB3C1F}">
      <dsp:nvSpPr>
        <dsp:cNvPr id="0" name=""/>
        <dsp:cNvSpPr/>
      </dsp:nvSpPr>
      <dsp:spPr>
        <a:xfrm>
          <a:off x="1051875" y="779750"/>
          <a:ext cx="1037855" cy="103785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2"/>
            </a:solidFill>
          </a:endParaRPr>
        </a:p>
      </dsp:txBody>
      <dsp:txXfrm>
        <a:off x="1203865" y="931740"/>
        <a:ext cx="733875" cy="733875"/>
      </dsp:txXfrm>
    </dsp:sp>
    <dsp:sp modelId="{26C16BA6-0130-4994-816C-13BF788AE701}">
      <dsp:nvSpPr>
        <dsp:cNvPr id="0" name=""/>
        <dsp:cNvSpPr/>
      </dsp:nvSpPr>
      <dsp:spPr>
        <a:xfrm rot="19800000">
          <a:off x="2100772" y="738050"/>
          <a:ext cx="275437" cy="350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06307" y="828763"/>
        <a:ext cx="192806" cy="210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623A0-DEA5-4327-AAA2-FE30DA796F53}">
      <dsp:nvSpPr>
        <dsp:cNvPr id="0" name=""/>
        <dsp:cNvSpPr/>
      </dsp:nvSpPr>
      <dsp:spPr>
        <a:xfrm>
          <a:off x="1273471" y="0"/>
          <a:ext cx="1341016" cy="965883"/>
        </a:xfrm>
        <a:prstGeom prst="trapezoid">
          <a:avLst>
            <a:gd name="adj" fmla="val 69419"/>
          </a:avLst>
        </a:prstGeom>
        <a:solidFill>
          <a:schemeClr val="accent4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457200" rIns="13970" bIns="9144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rPr>
            <a:t>Team Work</a:t>
          </a:r>
        </a:p>
      </dsp:txBody>
      <dsp:txXfrm>
        <a:off x="1273471" y="0"/>
        <a:ext cx="1341016" cy="965883"/>
      </dsp:txXfrm>
    </dsp:sp>
    <dsp:sp modelId="{3B4D60DC-3880-4788-95C0-C5331C7B8E49}">
      <dsp:nvSpPr>
        <dsp:cNvPr id="0" name=""/>
        <dsp:cNvSpPr/>
      </dsp:nvSpPr>
      <dsp:spPr>
        <a:xfrm>
          <a:off x="848981" y="965883"/>
          <a:ext cx="2189997" cy="611488"/>
        </a:xfrm>
        <a:prstGeom prst="trapezoid">
          <a:avLst>
            <a:gd name="adj" fmla="val 69419"/>
          </a:avLst>
        </a:prstGeom>
        <a:solidFill>
          <a:schemeClr val="accent3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144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rPr>
            <a:t>Presentation Project</a:t>
          </a:r>
        </a:p>
      </dsp:txBody>
      <dsp:txXfrm>
        <a:off x="1232230" y="965883"/>
        <a:ext cx="1423498" cy="611488"/>
      </dsp:txXfrm>
    </dsp:sp>
    <dsp:sp modelId="{58F179C7-16A8-432B-BA8B-1B820D98D9A2}">
      <dsp:nvSpPr>
        <dsp:cNvPr id="0" name=""/>
        <dsp:cNvSpPr/>
      </dsp:nvSpPr>
      <dsp:spPr>
        <a:xfrm>
          <a:off x="424490" y="1577372"/>
          <a:ext cx="3038978" cy="611488"/>
        </a:xfrm>
        <a:prstGeom prst="trapezoid">
          <a:avLst>
            <a:gd name="adj" fmla="val 69419"/>
          </a:avLst>
        </a:prstGeom>
        <a:solidFill>
          <a:schemeClr val="accent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144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Marketing Team</a:t>
          </a:r>
        </a:p>
      </dsp:txBody>
      <dsp:txXfrm>
        <a:off x="956311" y="1577372"/>
        <a:ext cx="1975336" cy="611488"/>
      </dsp:txXfrm>
    </dsp:sp>
    <dsp:sp modelId="{4C93577F-86B3-4437-AC53-27DFCA2D946A}">
      <dsp:nvSpPr>
        <dsp:cNvPr id="0" name=""/>
        <dsp:cNvSpPr/>
      </dsp:nvSpPr>
      <dsp:spPr>
        <a:xfrm>
          <a:off x="0" y="2188861"/>
          <a:ext cx="3887960" cy="611488"/>
        </a:xfrm>
        <a:prstGeom prst="trapezoid">
          <a:avLst>
            <a:gd name="adj" fmla="val 69419"/>
          </a:avLst>
        </a:prstGeom>
        <a:solidFill>
          <a:schemeClr val="accent1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144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Business Consulting</a:t>
          </a:r>
        </a:p>
      </dsp:txBody>
      <dsp:txXfrm>
        <a:off x="680392" y="2188861"/>
        <a:ext cx="2527174" cy="611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C1C1A-EBA1-C041-91B6-DB84A72A1EA4}">
      <dsp:nvSpPr>
        <dsp:cNvPr id="0" name=""/>
        <dsp:cNvSpPr/>
      </dsp:nvSpPr>
      <dsp:spPr>
        <a:xfrm>
          <a:off x="222229" y="0"/>
          <a:ext cx="2800349" cy="2800349"/>
        </a:xfrm>
        <a:prstGeom prst="ellipse">
          <a:avLst/>
        </a:prstGeom>
        <a:solidFill>
          <a:schemeClr val="accent4"/>
        </a:solidFill>
        <a:ln w="317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Ultimate User</a:t>
          </a:r>
        </a:p>
      </dsp:txBody>
      <dsp:txXfrm>
        <a:off x="1230915" y="140017"/>
        <a:ext cx="782977" cy="420052"/>
      </dsp:txXfrm>
    </dsp:sp>
    <dsp:sp modelId="{19D3CC6C-315D-6D46-A1D0-2DDEC1C7A2BA}">
      <dsp:nvSpPr>
        <dsp:cNvPr id="0" name=""/>
        <dsp:cNvSpPr/>
      </dsp:nvSpPr>
      <dsp:spPr>
        <a:xfrm>
          <a:off x="502264" y="536278"/>
          <a:ext cx="2240280" cy="2240280"/>
        </a:xfrm>
        <a:prstGeom prst="ellipse">
          <a:avLst/>
        </a:prstGeom>
        <a:solidFill>
          <a:schemeClr val="accent3"/>
        </a:solidFill>
        <a:ln w="317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Professional User</a:t>
          </a:r>
        </a:p>
      </dsp:txBody>
      <dsp:txXfrm>
        <a:off x="1230915" y="670695"/>
        <a:ext cx="782977" cy="403250"/>
      </dsp:txXfrm>
    </dsp:sp>
    <dsp:sp modelId="{87FD9542-8FD3-C842-BF99-47B1884B62F8}">
      <dsp:nvSpPr>
        <dsp:cNvPr id="0" name=""/>
        <dsp:cNvSpPr/>
      </dsp:nvSpPr>
      <dsp:spPr>
        <a:xfrm>
          <a:off x="782299" y="1068372"/>
          <a:ext cx="1680210" cy="1680210"/>
        </a:xfrm>
        <a:prstGeom prst="ellipse">
          <a:avLst/>
        </a:prstGeom>
        <a:solidFill>
          <a:schemeClr val="accent2"/>
        </a:solidFill>
        <a:ln w="317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Premium User</a:t>
          </a:r>
        </a:p>
      </dsp:txBody>
      <dsp:txXfrm>
        <a:off x="1230915" y="1194388"/>
        <a:ext cx="782977" cy="378047"/>
      </dsp:txXfrm>
    </dsp:sp>
    <dsp:sp modelId="{80C83430-0DBD-4F49-9E64-0C82594BD9F0}">
      <dsp:nvSpPr>
        <dsp:cNvPr id="0" name=""/>
        <dsp:cNvSpPr/>
      </dsp:nvSpPr>
      <dsp:spPr>
        <a:xfrm>
          <a:off x="1062334" y="1600680"/>
          <a:ext cx="1120140" cy="1120140"/>
        </a:xfrm>
        <a:prstGeom prst="ellipse">
          <a:avLst/>
        </a:prstGeom>
        <a:solidFill>
          <a:schemeClr val="accent1"/>
        </a:solidFill>
        <a:ln w="317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First Basic User</a:t>
          </a:r>
        </a:p>
      </dsp:txBody>
      <dsp:txXfrm>
        <a:off x="1226374" y="1880715"/>
        <a:ext cx="792058" cy="56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22/09/2020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ED9CC990-41B3-4189-8FCE-343F6288D6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CB59133-D1B2-43C0-BF6F-19A989523BDA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3DABD2-B562-4C81-89C9-A175B149A28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8564E9-2785-4F21-B435-AA3988F35AF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6CA80D1-0175-41F6-BBE9-66325795FF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  <p:sldLayoutId id="2147483679" r:id="rId12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svg"/><Relationship Id="rId7" Type="http://schemas.openxmlformats.org/officeDocument/2006/relationships/hyperlink" Target="http://www.inmetrics.com.br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tony.rodrigues@inmetrics.com.br" TargetMode="Externa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184747"/>
              </p:ext>
            </p:extLst>
          </p:nvPr>
        </p:nvGraphicFramePr>
        <p:xfrm>
          <a:off x="715621" y="1131739"/>
          <a:ext cx="7712758" cy="2800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endParaRPr lang="en-US" sz="11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Category 1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Category 2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-20" baseline="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Category 3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Category 4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r>
                        <a:rPr lang="en-US" sz="1400" b="0" cap="none" spc="-2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Premium</a:t>
                      </a:r>
                      <a:r>
                        <a:rPr lang="en-US" sz="1400" b="0" cap="none" spc="-20" baseline="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 User</a:t>
                      </a:r>
                      <a:endParaRPr lang="en-US" sz="1400" b="0" cap="none" spc="-20" dirty="0">
                        <a:solidFill>
                          <a:schemeClr val="bg1"/>
                        </a:solidFill>
                        <a:latin typeface="Calibri 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r>
                        <a:rPr lang="en-US" sz="14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Professional user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r>
                        <a:rPr lang="en-US" sz="1400" b="0" cap="none" spc="-2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Designer User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r>
                        <a:rPr lang="en-US" sz="14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Ultimate User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005333" y="1892519"/>
            <a:ext cx="210770" cy="210770"/>
            <a:chOff x="777137" y="2182217"/>
            <a:chExt cx="281025" cy="281025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846864" y="2260397"/>
              <a:ext cx="139456" cy="124665"/>
            </a:xfrm>
            <a:custGeom>
              <a:avLst/>
              <a:gdLst>
                <a:gd name="T0" fmla="*/ 22 w 66"/>
                <a:gd name="T1" fmla="*/ 43 h 59"/>
                <a:gd name="T2" fmla="*/ 8 w 66"/>
                <a:gd name="T3" fmla="*/ 30 h 59"/>
                <a:gd name="T4" fmla="*/ 0 w 66"/>
                <a:gd name="T5" fmla="*/ 38 h 59"/>
                <a:gd name="T6" fmla="*/ 22 w 66"/>
                <a:gd name="T7" fmla="*/ 59 h 59"/>
                <a:gd name="T8" fmla="*/ 66 w 66"/>
                <a:gd name="T9" fmla="*/ 9 h 59"/>
                <a:gd name="T10" fmla="*/ 58 w 66"/>
                <a:gd name="T11" fmla="*/ 0 h 59"/>
                <a:gd name="T12" fmla="*/ 22 w 66"/>
                <a:gd name="T1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9">
                  <a:moveTo>
                    <a:pt x="22" y="43"/>
                  </a:moveTo>
                  <a:lnTo>
                    <a:pt x="8" y="30"/>
                  </a:lnTo>
                  <a:lnTo>
                    <a:pt x="0" y="38"/>
                  </a:lnTo>
                  <a:lnTo>
                    <a:pt x="22" y="59"/>
                  </a:lnTo>
                  <a:lnTo>
                    <a:pt x="66" y="9"/>
                  </a:lnTo>
                  <a:lnTo>
                    <a:pt x="58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1"/>
            <p:cNvSpPr>
              <a:spLocks noEditPoints="1"/>
            </p:cNvSpPr>
            <p:nvPr/>
          </p:nvSpPr>
          <p:spPr bwMode="auto">
            <a:xfrm>
              <a:off x="777137" y="2182217"/>
              <a:ext cx="281025" cy="281025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65368" y="2977040"/>
            <a:ext cx="210770" cy="210770"/>
            <a:chOff x="777137" y="2182217"/>
            <a:chExt cx="281025" cy="281025"/>
          </a:xfrm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846864" y="2260397"/>
              <a:ext cx="139456" cy="124665"/>
            </a:xfrm>
            <a:custGeom>
              <a:avLst/>
              <a:gdLst>
                <a:gd name="T0" fmla="*/ 22 w 66"/>
                <a:gd name="T1" fmla="*/ 43 h 59"/>
                <a:gd name="T2" fmla="*/ 8 w 66"/>
                <a:gd name="T3" fmla="*/ 30 h 59"/>
                <a:gd name="T4" fmla="*/ 0 w 66"/>
                <a:gd name="T5" fmla="*/ 38 h 59"/>
                <a:gd name="T6" fmla="*/ 22 w 66"/>
                <a:gd name="T7" fmla="*/ 59 h 59"/>
                <a:gd name="T8" fmla="*/ 66 w 66"/>
                <a:gd name="T9" fmla="*/ 9 h 59"/>
                <a:gd name="T10" fmla="*/ 58 w 66"/>
                <a:gd name="T11" fmla="*/ 0 h 59"/>
                <a:gd name="T12" fmla="*/ 22 w 66"/>
                <a:gd name="T1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9">
                  <a:moveTo>
                    <a:pt x="22" y="43"/>
                  </a:moveTo>
                  <a:lnTo>
                    <a:pt x="8" y="30"/>
                  </a:lnTo>
                  <a:lnTo>
                    <a:pt x="0" y="38"/>
                  </a:lnTo>
                  <a:lnTo>
                    <a:pt x="22" y="59"/>
                  </a:lnTo>
                  <a:lnTo>
                    <a:pt x="66" y="9"/>
                  </a:lnTo>
                  <a:lnTo>
                    <a:pt x="58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1"/>
            <p:cNvSpPr>
              <a:spLocks noEditPoints="1"/>
            </p:cNvSpPr>
            <p:nvPr/>
          </p:nvSpPr>
          <p:spPr bwMode="auto">
            <a:xfrm>
              <a:off x="777137" y="2182217"/>
              <a:ext cx="281025" cy="281025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68226" y="2434780"/>
            <a:ext cx="210770" cy="210770"/>
            <a:chOff x="777137" y="2182217"/>
            <a:chExt cx="281025" cy="281025"/>
          </a:xfrm>
        </p:grpSpPr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846864" y="2260397"/>
              <a:ext cx="139456" cy="124665"/>
            </a:xfrm>
            <a:custGeom>
              <a:avLst/>
              <a:gdLst>
                <a:gd name="T0" fmla="*/ 22 w 66"/>
                <a:gd name="T1" fmla="*/ 43 h 59"/>
                <a:gd name="T2" fmla="*/ 8 w 66"/>
                <a:gd name="T3" fmla="*/ 30 h 59"/>
                <a:gd name="T4" fmla="*/ 0 w 66"/>
                <a:gd name="T5" fmla="*/ 38 h 59"/>
                <a:gd name="T6" fmla="*/ 22 w 66"/>
                <a:gd name="T7" fmla="*/ 59 h 59"/>
                <a:gd name="T8" fmla="*/ 66 w 66"/>
                <a:gd name="T9" fmla="*/ 9 h 59"/>
                <a:gd name="T10" fmla="*/ 58 w 66"/>
                <a:gd name="T11" fmla="*/ 0 h 59"/>
                <a:gd name="T12" fmla="*/ 22 w 66"/>
                <a:gd name="T1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9">
                  <a:moveTo>
                    <a:pt x="22" y="43"/>
                  </a:moveTo>
                  <a:lnTo>
                    <a:pt x="8" y="30"/>
                  </a:lnTo>
                  <a:lnTo>
                    <a:pt x="0" y="38"/>
                  </a:lnTo>
                  <a:lnTo>
                    <a:pt x="22" y="59"/>
                  </a:lnTo>
                  <a:lnTo>
                    <a:pt x="66" y="9"/>
                  </a:lnTo>
                  <a:lnTo>
                    <a:pt x="58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31"/>
            <p:cNvSpPr>
              <a:spLocks noEditPoints="1"/>
            </p:cNvSpPr>
            <p:nvPr/>
          </p:nvSpPr>
          <p:spPr bwMode="auto">
            <a:xfrm>
              <a:off x="777137" y="2182217"/>
              <a:ext cx="281025" cy="281025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62864" y="3543223"/>
            <a:ext cx="210770" cy="210770"/>
            <a:chOff x="777137" y="2182217"/>
            <a:chExt cx="281025" cy="281025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46864" y="2260397"/>
              <a:ext cx="139456" cy="124665"/>
            </a:xfrm>
            <a:custGeom>
              <a:avLst/>
              <a:gdLst>
                <a:gd name="T0" fmla="*/ 22 w 66"/>
                <a:gd name="T1" fmla="*/ 43 h 59"/>
                <a:gd name="T2" fmla="*/ 8 w 66"/>
                <a:gd name="T3" fmla="*/ 30 h 59"/>
                <a:gd name="T4" fmla="*/ 0 w 66"/>
                <a:gd name="T5" fmla="*/ 38 h 59"/>
                <a:gd name="T6" fmla="*/ 22 w 66"/>
                <a:gd name="T7" fmla="*/ 59 h 59"/>
                <a:gd name="T8" fmla="*/ 66 w 66"/>
                <a:gd name="T9" fmla="*/ 9 h 59"/>
                <a:gd name="T10" fmla="*/ 58 w 66"/>
                <a:gd name="T11" fmla="*/ 0 h 59"/>
                <a:gd name="T12" fmla="*/ 22 w 66"/>
                <a:gd name="T1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9">
                  <a:moveTo>
                    <a:pt x="22" y="43"/>
                  </a:moveTo>
                  <a:lnTo>
                    <a:pt x="8" y="30"/>
                  </a:lnTo>
                  <a:lnTo>
                    <a:pt x="0" y="38"/>
                  </a:lnTo>
                  <a:lnTo>
                    <a:pt x="22" y="59"/>
                  </a:lnTo>
                  <a:lnTo>
                    <a:pt x="66" y="9"/>
                  </a:lnTo>
                  <a:lnTo>
                    <a:pt x="58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777137" y="2182217"/>
              <a:ext cx="281025" cy="281025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04539" y="2481529"/>
            <a:ext cx="210770" cy="210770"/>
            <a:chOff x="2423331" y="2355537"/>
            <a:chExt cx="340040" cy="340040"/>
          </a:xfrm>
        </p:grpSpPr>
        <p:sp>
          <p:nvSpPr>
            <p:cNvPr id="34" name="Freeform 350"/>
            <p:cNvSpPr>
              <a:spLocks noEditPoints="1"/>
            </p:cNvSpPr>
            <p:nvPr/>
          </p:nvSpPr>
          <p:spPr bwMode="auto">
            <a:xfrm>
              <a:off x="2423331" y="2355537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51"/>
            <p:cNvSpPr>
              <a:spLocks noChangeArrowheads="1"/>
            </p:cNvSpPr>
            <p:nvPr/>
          </p:nvSpPr>
          <p:spPr bwMode="auto">
            <a:xfrm>
              <a:off x="2581845" y="2588196"/>
              <a:ext cx="20454" cy="23011"/>
            </a:xfrm>
            <a:prstGeom prst="rect">
              <a:avLst/>
            </a:pr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 352"/>
            <p:cNvSpPr>
              <a:spLocks/>
            </p:cNvSpPr>
            <p:nvPr/>
          </p:nvSpPr>
          <p:spPr bwMode="auto">
            <a:xfrm>
              <a:off x="2540938" y="2439908"/>
              <a:ext cx="104825" cy="127834"/>
            </a:xfrm>
            <a:custGeom>
              <a:avLst/>
              <a:gdLst>
                <a:gd name="T0" fmla="*/ 35 w 40"/>
                <a:gd name="T1" fmla="*/ 6 h 48"/>
                <a:gd name="T2" fmla="*/ 29 w 40"/>
                <a:gd name="T3" fmla="*/ 2 h 48"/>
                <a:gd name="T4" fmla="*/ 20 w 40"/>
                <a:gd name="T5" fmla="*/ 0 h 48"/>
                <a:gd name="T6" fmla="*/ 12 w 40"/>
                <a:gd name="T7" fmla="*/ 2 h 48"/>
                <a:gd name="T8" fmla="*/ 6 w 40"/>
                <a:gd name="T9" fmla="*/ 6 h 48"/>
                <a:gd name="T10" fmla="*/ 1 w 40"/>
                <a:gd name="T11" fmla="*/ 12 h 48"/>
                <a:gd name="T12" fmla="*/ 0 w 40"/>
                <a:gd name="T13" fmla="*/ 20 h 48"/>
                <a:gd name="T14" fmla="*/ 8 w 40"/>
                <a:gd name="T15" fmla="*/ 20 h 48"/>
                <a:gd name="T16" fmla="*/ 11 w 40"/>
                <a:gd name="T17" fmla="*/ 10 h 48"/>
                <a:gd name="T18" fmla="*/ 20 w 40"/>
                <a:gd name="T19" fmla="*/ 7 h 48"/>
                <a:gd name="T20" fmla="*/ 28 w 40"/>
                <a:gd name="T21" fmla="*/ 9 h 48"/>
                <a:gd name="T22" fmla="*/ 31 w 40"/>
                <a:gd name="T23" fmla="*/ 17 h 48"/>
                <a:gd name="T24" fmla="*/ 28 w 40"/>
                <a:gd name="T25" fmla="*/ 23 h 48"/>
                <a:gd name="T26" fmla="*/ 23 w 40"/>
                <a:gd name="T27" fmla="*/ 29 h 48"/>
                <a:gd name="T28" fmla="*/ 18 w 40"/>
                <a:gd name="T29" fmla="*/ 35 h 48"/>
                <a:gd name="T30" fmla="*/ 16 w 40"/>
                <a:gd name="T31" fmla="*/ 42 h 48"/>
                <a:gd name="T32" fmla="*/ 16 w 40"/>
                <a:gd name="T33" fmla="*/ 48 h 48"/>
                <a:gd name="T34" fmla="*/ 24 w 40"/>
                <a:gd name="T35" fmla="*/ 48 h 48"/>
                <a:gd name="T36" fmla="*/ 24 w 40"/>
                <a:gd name="T37" fmla="*/ 45 h 48"/>
                <a:gd name="T38" fmla="*/ 25 w 40"/>
                <a:gd name="T39" fmla="*/ 39 h 48"/>
                <a:gd name="T40" fmla="*/ 28 w 40"/>
                <a:gd name="T41" fmla="*/ 35 h 48"/>
                <a:gd name="T42" fmla="*/ 32 w 40"/>
                <a:gd name="T43" fmla="*/ 31 h 48"/>
                <a:gd name="T44" fmla="*/ 36 w 40"/>
                <a:gd name="T45" fmla="*/ 27 h 48"/>
                <a:gd name="T46" fmla="*/ 39 w 40"/>
                <a:gd name="T47" fmla="*/ 23 h 48"/>
                <a:gd name="T48" fmla="*/ 40 w 40"/>
                <a:gd name="T49" fmla="*/ 17 h 48"/>
                <a:gd name="T50" fmla="*/ 39 w 40"/>
                <a:gd name="T51" fmla="*/ 11 h 48"/>
                <a:gd name="T52" fmla="*/ 35 w 40"/>
                <a:gd name="T5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8">
                  <a:moveTo>
                    <a:pt x="35" y="6"/>
                  </a:moveTo>
                  <a:cubicBezTo>
                    <a:pt x="34" y="4"/>
                    <a:pt x="32" y="3"/>
                    <a:pt x="29" y="2"/>
                  </a:cubicBezTo>
                  <a:cubicBezTo>
                    <a:pt x="27" y="1"/>
                    <a:pt x="24" y="0"/>
                    <a:pt x="20" y="0"/>
                  </a:cubicBezTo>
                  <a:cubicBezTo>
                    <a:pt x="17" y="0"/>
                    <a:pt x="14" y="1"/>
                    <a:pt x="12" y="2"/>
                  </a:cubicBezTo>
                  <a:cubicBezTo>
                    <a:pt x="9" y="3"/>
                    <a:pt x="7" y="4"/>
                    <a:pt x="6" y="6"/>
                  </a:cubicBezTo>
                  <a:cubicBezTo>
                    <a:pt x="4" y="8"/>
                    <a:pt x="2" y="9"/>
                    <a:pt x="1" y="12"/>
                  </a:cubicBezTo>
                  <a:cubicBezTo>
                    <a:pt x="0" y="15"/>
                    <a:pt x="0" y="16"/>
                    <a:pt x="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9" y="13"/>
                    <a:pt x="11" y="10"/>
                  </a:cubicBezTo>
                  <a:cubicBezTo>
                    <a:pt x="14" y="8"/>
                    <a:pt x="16" y="7"/>
                    <a:pt x="20" y="7"/>
                  </a:cubicBezTo>
                  <a:cubicBezTo>
                    <a:pt x="24" y="7"/>
                    <a:pt x="26" y="8"/>
                    <a:pt x="28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19"/>
                    <a:pt x="30" y="22"/>
                    <a:pt x="28" y="23"/>
                  </a:cubicBezTo>
                  <a:cubicBezTo>
                    <a:pt x="27" y="25"/>
                    <a:pt x="25" y="27"/>
                    <a:pt x="23" y="29"/>
                  </a:cubicBezTo>
                  <a:cubicBezTo>
                    <a:pt x="21" y="31"/>
                    <a:pt x="20" y="33"/>
                    <a:pt x="18" y="35"/>
                  </a:cubicBezTo>
                  <a:cubicBezTo>
                    <a:pt x="17" y="37"/>
                    <a:pt x="16" y="39"/>
                    <a:pt x="16" y="42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3"/>
                    <a:pt x="24" y="41"/>
                    <a:pt x="25" y="39"/>
                  </a:cubicBezTo>
                  <a:cubicBezTo>
                    <a:pt x="26" y="38"/>
                    <a:pt x="27" y="36"/>
                    <a:pt x="28" y="35"/>
                  </a:cubicBezTo>
                  <a:cubicBezTo>
                    <a:pt x="29" y="34"/>
                    <a:pt x="31" y="32"/>
                    <a:pt x="32" y="31"/>
                  </a:cubicBezTo>
                  <a:cubicBezTo>
                    <a:pt x="33" y="30"/>
                    <a:pt x="35" y="29"/>
                    <a:pt x="36" y="27"/>
                  </a:cubicBezTo>
                  <a:cubicBezTo>
                    <a:pt x="37" y="26"/>
                    <a:pt x="38" y="25"/>
                    <a:pt x="39" y="23"/>
                  </a:cubicBezTo>
                  <a:cubicBezTo>
                    <a:pt x="40" y="21"/>
                    <a:pt x="40" y="19"/>
                    <a:pt x="40" y="17"/>
                  </a:cubicBezTo>
                  <a:cubicBezTo>
                    <a:pt x="40" y="15"/>
                    <a:pt x="40" y="13"/>
                    <a:pt x="39" y="11"/>
                  </a:cubicBezTo>
                  <a:cubicBezTo>
                    <a:pt x="38" y="9"/>
                    <a:pt x="37" y="7"/>
                    <a:pt x="35" y="6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65368" y="3559724"/>
            <a:ext cx="210770" cy="210770"/>
            <a:chOff x="2423331" y="2355537"/>
            <a:chExt cx="340040" cy="340040"/>
          </a:xfrm>
        </p:grpSpPr>
        <p:sp>
          <p:nvSpPr>
            <p:cNvPr id="38" name="Freeform 350"/>
            <p:cNvSpPr>
              <a:spLocks noEditPoints="1"/>
            </p:cNvSpPr>
            <p:nvPr/>
          </p:nvSpPr>
          <p:spPr bwMode="auto">
            <a:xfrm>
              <a:off x="2423331" y="2355537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51"/>
            <p:cNvSpPr>
              <a:spLocks noChangeArrowheads="1"/>
            </p:cNvSpPr>
            <p:nvPr/>
          </p:nvSpPr>
          <p:spPr bwMode="auto">
            <a:xfrm>
              <a:off x="2581845" y="2588196"/>
              <a:ext cx="20454" cy="23011"/>
            </a:xfrm>
            <a:prstGeom prst="rect">
              <a:avLst/>
            </a:pr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352"/>
            <p:cNvSpPr>
              <a:spLocks/>
            </p:cNvSpPr>
            <p:nvPr/>
          </p:nvSpPr>
          <p:spPr bwMode="auto">
            <a:xfrm>
              <a:off x="2540938" y="2439908"/>
              <a:ext cx="104825" cy="127834"/>
            </a:xfrm>
            <a:custGeom>
              <a:avLst/>
              <a:gdLst>
                <a:gd name="T0" fmla="*/ 35 w 40"/>
                <a:gd name="T1" fmla="*/ 6 h 48"/>
                <a:gd name="T2" fmla="*/ 29 w 40"/>
                <a:gd name="T3" fmla="*/ 2 h 48"/>
                <a:gd name="T4" fmla="*/ 20 w 40"/>
                <a:gd name="T5" fmla="*/ 0 h 48"/>
                <a:gd name="T6" fmla="*/ 12 w 40"/>
                <a:gd name="T7" fmla="*/ 2 h 48"/>
                <a:gd name="T8" fmla="*/ 6 w 40"/>
                <a:gd name="T9" fmla="*/ 6 h 48"/>
                <a:gd name="T10" fmla="*/ 1 w 40"/>
                <a:gd name="T11" fmla="*/ 12 h 48"/>
                <a:gd name="T12" fmla="*/ 0 w 40"/>
                <a:gd name="T13" fmla="*/ 20 h 48"/>
                <a:gd name="T14" fmla="*/ 8 w 40"/>
                <a:gd name="T15" fmla="*/ 20 h 48"/>
                <a:gd name="T16" fmla="*/ 11 w 40"/>
                <a:gd name="T17" fmla="*/ 10 h 48"/>
                <a:gd name="T18" fmla="*/ 20 w 40"/>
                <a:gd name="T19" fmla="*/ 7 h 48"/>
                <a:gd name="T20" fmla="*/ 28 w 40"/>
                <a:gd name="T21" fmla="*/ 9 h 48"/>
                <a:gd name="T22" fmla="*/ 31 w 40"/>
                <a:gd name="T23" fmla="*/ 17 h 48"/>
                <a:gd name="T24" fmla="*/ 28 w 40"/>
                <a:gd name="T25" fmla="*/ 23 h 48"/>
                <a:gd name="T26" fmla="*/ 23 w 40"/>
                <a:gd name="T27" fmla="*/ 29 h 48"/>
                <a:gd name="T28" fmla="*/ 18 w 40"/>
                <a:gd name="T29" fmla="*/ 35 h 48"/>
                <a:gd name="T30" fmla="*/ 16 w 40"/>
                <a:gd name="T31" fmla="*/ 42 h 48"/>
                <a:gd name="T32" fmla="*/ 16 w 40"/>
                <a:gd name="T33" fmla="*/ 48 h 48"/>
                <a:gd name="T34" fmla="*/ 24 w 40"/>
                <a:gd name="T35" fmla="*/ 48 h 48"/>
                <a:gd name="T36" fmla="*/ 24 w 40"/>
                <a:gd name="T37" fmla="*/ 45 h 48"/>
                <a:gd name="T38" fmla="*/ 25 w 40"/>
                <a:gd name="T39" fmla="*/ 39 h 48"/>
                <a:gd name="T40" fmla="*/ 28 w 40"/>
                <a:gd name="T41" fmla="*/ 35 h 48"/>
                <a:gd name="T42" fmla="*/ 32 w 40"/>
                <a:gd name="T43" fmla="*/ 31 h 48"/>
                <a:gd name="T44" fmla="*/ 36 w 40"/>
                <a:gd name="T45" fmla="*/ 27 h 48"/>
                <a:gd name="T46" fmla="*/ 39 w 40"/>
                <a:gd name="T47" fmla="*/ 23 h 48"/>
                <a:gd name="T48" fmla="*/ 40 w 40"/>
                <a:gd name="T49" fmla="*/ 17 h 48"/>
                <a:gd name="T50" fmla="*/ 39 w 40"/>
                <a:gd name="T51" fmla="*/ 11 h 48"/>
                <a:gd name="T52" fmla="*/ 35 w 40"/>
                <a:gd name="T5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8">
                  <a:moveTo>
                    <a:pt x="35" y="6"/>
                  </a:moveTo>
                  <a:cubicBezTo>
                    <a:pt x="34" y="4"/>
                    <a:pt x="32" y="3"/>
                    <a:pt x="29" y="2"/>
                  </a:cubicBezTo>
                  <a:cubicBezTo>
                    <a:pt x="27" y="1"/>
                    <a:pt x="24" y="0"/>
                    <a:pt x="20" y="0"/>
                  </a:cubicBezTo>
                  <a:cubicBezTo>
                    <a:pt x="17" y="0"/>
                    <a:pt x="14" y="1"/>
                    <a:pt x="12" y="2"/>
                  </a:cubicBezTo>
                  <a:cubicBezTo>
                    <a:pt x="9" y="3"/>
                    <a:pt x="7" y="4"/>
                    <a:pt x="6" y="6"/>
                  </a:cubicBezTo>
                  <a:cubicBezTo>
                    <a:pt x="4" y="8"/>
                    <a:pt x="2" y="9"/>
                    <a:pt x="1" y="12"/>
                  </a:cubicBezTo>
                  <a:cubicBezTo>
                    <a:pt x="0" y="15"/>
                    <a:pt x="0" y="16"/>
                    <a:pt x="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9" y="13"/>
                    <a:pt x="11" y="10"/>
                  </a:cubicBezTo>
                  <a:cubicBezTo>
                    <a:pt x="14" y="8"/>
                    <a:pt x="16" y="7"/>
                    <a:pt x="20" y="7"/>
                  </a:cubicBezTo>
                  <a:cubicBezTo>
                    <a:pt x="24" y="7"/>
                    <a:pt x="26" y="8"/>
                    <a:pt x="28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19"/>
                    <a:pt x="30" y="22"/>
                    <a:pt x="28" y="23"/>
                  </a:cubicBezTo>
                  <a:cubicBezTo>
                    <a:pt x="27" y="25"/>
                    <a:pt x="25" y="27"/>
                    <a:pt x="23" y="29"/>
                  </a:cubicBezTo>
                  <a:cubicBezTo>
                    <a:pt x="21" y="31"/>
                    <a:pt x="20" y="33"/>
                    <a:pt x="18" y="35"/>
                  </a:cubicBezTo>
                  <a:cubicBezTo>
                    <a:pt x="17" y="37"/>
                    <a:pt x="16" y="39"/>
                    <a:pt x="16" y="42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3"/>
                    <a:pt x="24" y="41"/>
                    <a:pt x="25" y="39"/>
                  </a:cubicBezTo>
                  <a:cubicBezTo>
                    <a:pt x="26" y="38"/>
                    <a:pt x="27" y="36"/>
                    <a:pt x="28" y="35"/>
                  </a:cubicBezTo>
                  <a:cubicBezTo>
                    <a:pt x="29" y="34"/>
                    <a:pt x="31" y="32"/>
                    <a:pt x="32" y="31"/>
                  </a:cubicBezTo>
                  <a:cubicBezTo>
                    <a:pt x="33" y="30"/>
                    <a:pt x="35" y="29"/>
                    <a:pt x="36" y="27"/>
                  </a:cubicBezTo>
                  <a:cubicBezTo>
                    <a:pt x="37" y="26"/>
                    <a:pt x="38" y="25"/>
                    <a:pt x="39" y="23"/>
                  </a:cubicBezTo>
                  <a:cubicBezTo>
                    <a:pt x="40" y="21"/>
                    <a:pt x="40" y="19"/>
                    <a:pt x="40" y="17"/>
                  </a:cubicBezTo>
                  <a:cubicBezTo>
                    <a:pt x="40" y="15"/>
                    <a:pt x="40" y="13"/>
                    <a:pt x="39" y="11"/>
                  </a:cubicBezTo>
                  <a:cubicBezTo>
                    <a:pt x="38" y="9"/>
                    <a:pt x="37" y="7"/>
                    <a:pt x="35" y="6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62864" y="2977040"/>
            <a:ext cx="210770" cy="210770"/>
            <a:chOff x="2423331" y="2355537"/>
            <a:chExt cx="340040" cy="340040"/>
          </a:xfrm>
        </p:grpSpPr>
        <p:sp>
          <p:nvSpPr>
            <p:cNvPr id="42" name="Freeform 350"/>
            <p:cNvSpPr>
              <a:spLocks noEditPoints="1"/>
            </p:cNvSpPr>
            <p:nvPr/>
          </p:nvSpPr>
          <p:spPr bwMode="auto">
            <a:xfrm>
              <a:off x="2423331" y="2355537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351"/>
            <p:cNvSpPr>
              <a:spLocks noChangeArrowheads="1"/>
            </p:cNvSpPr>
            <p:nvPr/>
          </p:nvSpPr>
          <p:spPr bwMode="auto">
            <a:xfrm>
              <a:off x="2581845" y="2588196"/>
              <a:ext cx="20454" cy="23011"/>
            </a:xfrm>
            <a:prstGeom prst="rect">
              <a:avLst/>
            </a:pr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352"/>
            <p:cNvSpPr>
              <a:spLocks/>
            </p:cNvSpPr>
            <p:nvPr/>
          </p:nvSpPr>
          <p:spPr bwMode="auto">
            <a:xfrm>
              <a:off x="2540938" y="2439908"/>
              <a:ext cx="104825" cy="127834"/>
            </a:xfrm>
            <a:custGeom>
              <a:avLst/>
              <a:gdLst>
                <a:gd name="T0" fmla="*/ 35 w 40"/>
                <a:gd name="T1" fmla="*/ 6 h 48"/>
                <a:gd name="T2" fmla="*/ 29 w 40"/>
                <a:gd name="T3" fmla="*/ 2 h 48"/>
                <a:gd name="T4" fmla="*/ 20 w 40"/>
                <a:gd name="T5" fmla="*/ 0 h 48"/>
                <a:gd name="T6" fmla="*/ 12 w 40"/>
                <a:gd name="T7" fmla="*/ 2 h 48"/>
                <a:gd name="T8" fmla="*/ 6 w 40"/>
                <a:gd name="T9" fmla="*/ 6 h 48"/>
                <a:gd name="T10" fmla="*/ 1 w 40"/>
                <a:gd name="T11" fmla="*/ 12 h 48"/>
                <a:gd name="T12" fmla="*/ 0 w 40"/>
                <a:gd name="T13" fmla="*/ 20 h 48"/>
                <a:gd name="T14" fmla="*/ 8 w 40"/>
                <a:gd name="T15" fmla="*/ 20 h 48"/>
                <a:gd name="T16" fmla="*/ 11 w 40"/>
                <a:gd name="T17" fmla="*/ 10 h 48"/>
                <a:gd name="T18" fmla="*/ 20 w 40"/>
                <a:gd name="T19" fmla="*/ 7 h 48"/>
                <a:gd name="T20" fmla="*/ 28 w 40"/>
                <a:gd name="T21" fmla="*/ 9 h 48"/>
                <a:gd name="T22" fmla="*/ 31 w 40"/>
                <a:gd name="T23" fmla="*/ 17 h 48"/>
                <a:gd name="T24" fmla="*/ 28 w 40"/>
                <a:gd name="T25" fmla="*/ 23 h 48"/>
                <a:gd name="T26" fmla="*/ 23 w 40"/>
                <a:gd name="T27" fmla="*/ 29 h 48"/>
                <a:gd name="T28" fmla="*/ 18 w 40"/>
                <a:gd name="T29" fmla="*/ 35 h 48"/>
                <a:gd name="T30" fmla="*/ 16 w 40"/>
                <a:gd name="T31" fmla="*/ 42 h 48"/>
                <a:gd name="T32" fmla="*/ 16 w 40"/>
                <a:gd name="T33" fmla="*/ 48 h 48"/>
                <a:gd name="T34" fmla="*/ 24 w 40"/>
                <a:gd name="T35" fmla="*/ 48 h 48"/>
                <a:gd name="T36" fmla="*/ 24 w 40"/>
                <a:gd name="T37" fmla="*/ 45 h 48"/>
                <a:gd name="T38" fmla="*/ 25 w 40"/>
                <a:gd name="T39" fmla="*/ 39 h 48"/>
                <a:gd name="T40" fmla="*/ 28 w 40"/>
                <a:gd name="T41" fmla="*/ 35 h 48"/>
                <a:gd name="T42" fmla="*/ 32 w 40"/>
                <a:gd name="T43" fmla="*/ 31 h 48"/>
                <a:gd name="T44" fmla="*/ 36 w 40"/>
                <a:gd name="T45" fmla="*/ 27 h 48"/>
                <a:gd name="T46" fmla="*/ 39 w 40"/>
                <a:gd name="T47" fmla="*/ 23 h 48"/>
                <a:gd name="T48" fmla="*/ 40 w 40"/>
                <a:gd name="T49" fmla="*/ 17 h 48"/>
                <a:gd name="T50" fmla="*/ 39 w 40"/>
                <a:gd name="T51" fmla="*/ 11 h 48"/>
                <a:gd name="T52" fmla="*/ 35 w 40"/>
                <a:gd name="T5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8">
                  <a:moveTo>
                    <a:pt x="35" y="6"/>
                  </a:moveTo>
                  <a:cubicBezTo>
                    <a:pt x="34" y="4"/>
                    <a:pt x="32" y="3"/>
                    <a:pt x="29" y="2"/>
                  </a:cubicBezTo>
                  <a:cubicBezTo>
                    <a:pt x="27" y="1"/>
                    <a:pt x="24" y="0"/>
                    <a:pt x="20" y="0"/>
                  </a:cubicBezTo>
                  <a:cubicBezTo>
                    <a:pt x="17" y="0"/>
                    <a:pt x="14" y="1"/>
                    <a:pt x="12" y="2"/>
                  </a:cubicBezTo>
                  <a:cubicBezTo>
                    <a:pt x="9" y="3"/>
                    <a:pt x="7" y="4"/>
                    <a:pt x="6" y="6"/>
                  </a:cubicBezTo>
                  <a:cubicBezTo>
                    <a:pt x="4" y="8"/>
                    <a:pt x="2" y="9"/>
                    <a:pt x="1" y="12"/>
                  </a:cubicBezTo>
                  <a:cubicBezTo>
                    <a:pt x="0" y="15"/>
                    <a:pt x="0" y="16"/>
                    <a:pt x="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6"/>
                    <a:pt x="9" y="13"/>
                    <a:pt x="11" y="10"/>
                  </a:cubicBezTo>
                  <a:cubicBezTo>
                    <a:pt x="14" y="8"/>
                    <a:pt x="16" y="7"/>
                    <a:pt x="20" y="7"/>
                  </a:cubicBezTo>
                  <a:cubicBezTo>
                    <a:pt x="24" y="7"/>
                    <a:pt x="26" y="8"/>
                    <a:pt x="28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19"/>
                    <a:pt x="30" y="22"/>
                    <a:pt x="28" y="23"/>
                  </a:cubicBezTo>
                  <a:cubicBezTo>
                    <a:pt x="27" y="25"/>
                    <a:pt x="25" y="27"/>
                    <a:pt x="23" y="29"/>
                  </a:cubicBezTo>
                  <a:cubicBezTo>
                    <a:pt x="21" y="31"/>
                    <a:pt x="20" y="33"/>
                    <a:pt x="18" y="35"/>
                  </a:cubicBezTo>
                  <a:cubicBezTo>
                    <a:pt x="17" y="37"/>
                    <a:pt x="16" y="39"/>
                    <a:pt x="16" y="42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3"/>
                    <a:pt x="24" y="41"/>
                    <a:pt x="25" y="39"/>
                  </a:cubicBezTo>
                  <a:cubicBezTo>
                    <a:pt x="26" y="38"/>
                    <a:pt x="27" y="36"/>
                    <a:pt x="28" y="35"/>
                  </a:cubicBezTo>
                  <a:cubicBezTo>
                    <a:pt x="29" y="34"/>
                    <a:pt x="31" y="32"/>
                    <a:pt x="32" y="31"/>
                  </a:cubicBezTo>
                  <a:cubicBezTo>
                    <a:pt x="33" y="30"/>
                    <a:pt x="35" y="29"/>
                    <a:pt x="36" y="27"/>
                  </a:cubicBezTo>
                  <a:cubicBezTo>
                    <a:pt x="37" y="26"/>
                    <a:pt x="38" y="25"/>
                    <a:pt x="39" y="23"/>
                  </a:cubicBezTo>
                  <a:cubicBezTo>
                    <a:pt x="40" y="21"/>
                    <a:pt x="40" y="19"/>
                    <a:pt x="40" y="17"/>
                  </a:cubicBezTo>
                  <a:cubicBezTo>
                    <a:pt x="40" y="15"/>
                    <a:pt x="40" y="13"/>
                    <a:pt x="39" y="11"/>
                  </a:cubicBezTo>
                  <a:cubicBezTo>
                    <a:pt x="38" y="9"/>
                    <a:pt x="37" y="7"/>
                    <a:pt x="35" y="6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0085" y="2977040"/>
            <a:ext cx="210770" cy="210770"/>
            <a:chOff x="2868194" y="2355537"/>
            <a:chExt cx="340040" cy="340040"/>
          </a:xfrm>
        </p:grpSpPr>
        <p:sp>
          <p:nvSpPr>
            <p:cNvPr id="46" name="Freeform 353"/>
            <p:cNvSpPr>
              <a:spLocks noEditPoints="1"/>
            </p:cNvSpPr>
            <p:nvPr/>
          </p:nvSpPr>
          <p:spPr bwMode="auto">
            <a:xfrm>
              <a:off x="2868194" y="2355537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354"/>
            <p:cNvSpPr>
              <a:spLocks/>
            </p:cNvSpPr>
            <p:nvPr/>
          </p:nvSpPr>
          <p:spPr bwMode="auto">
            <a:xfrm>
              <a:off x="3029265" y="2439908"/>
              <a:ext cx="20454" cy="127834"/>
            </a:xfrm>
            <a:custGeom>
              <a:avLst/>
              <a:gdLst>
                <a:gd name="T0" fmla="*/ 0 w 8"/>
                <a:gd name="T1" fmla="*/ 28 h 50"/>
                <a:gd name="T2" fmla="*/ 2 w 8"/>
                <a:gd name="T3" fmla="*/ 50 h 50"/>
                <a:gd name="T4" fmla="*/ 6 w 8"/>
                <a:gd name="T5" fmla="*/ 50 h 50"/>
                <a:gd name="T6" fmla="*/ 8 w 8"/>
                <a:gd name="T7" fmla="*/ 27 h 50"/>
                <a:gd name="T8" fmla="*/ 8 w 8"/>
                <a:gd name="T9" fmla="*/ 0 h 50"/>
                <a:gd name="T10" fmla="*/ 0 w 8"/>
                <a:gd name="T11" fmla="*/ 0 h 50"/>
                <a:gd name="T12" fmla="*/ 0 w 8"/>
                <a:gd name="T1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0">
                  <a:moveTo>
                    <a:pt x="0" y="28"/>
                  </a:moveTo>
                  <a:lnTo>
                    <a:pt x="2" y="50"/>
                  </a:lnTo>
                  <a:lnTo>
                    <a:pt x="6" y="50"/>
                  </a:lnTo>
                  <a:lnTo>
                    <a:pt x="8" y="27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355"/>
            <p:cNvSpPr>
              <a:spLocks noChangeArrowheads="1"/>
            </p:cNvSpPr>
            <p:nvPr/>
          </p:nvSpPr>
          <p:spPr bwMode="auto">
            <a:xfrm>
              <a:off x="3029265" y="2588196"/>
              <a:ext cx="20454" cy="23011"/>
            </a:xfrm>
            <a:prstGeom prst="rect">
              <a:avLst/>
            </a:pr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64575" y="2434780"/>
            <a:ext cx="210770" cy="210770"/>
            <a:chOff x="2868194" y="2355537"/>
            <a:chExt cx="340040" cy="340040"/>
          </a:xfrm>
        </p:grpSpPr>
        <p:sp>
          <p:nvSpPr>
            <p:cNvPr id="55" name="Freeform 353"/>
            <p:cNvSpPr>
              <a:spLocks noEditPoints="1"/>
            </p:cNvSpPr>
            <p:nvPr/>
          </p:nvSpPr>
          <p:spPr bwMode="auto">
            <a:xfrm>
              <a:off x="2868194" y="2355537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354"/>
            <p:cNvSpPr>
              <a:spLocks/>
            </p:cNvSpPr>
            <p:nvPr/>
          </p:nvSpPr>
          <p:spPr bwMode="auto">
            <a:xfrm>
              <a:off x="3029265" y="2439908"/>
              <a:ext cx="20454" cy="127834"/>
            </a:xfrm>
            <a:custGeom>
              <a:avLst/>
              <a:gdLst>
                <a:gd name="T0" fmla="*/ 0 w 8"/>
                <a:gd name="T1" fmla="*/ 28 h 50"/>
                <a:gd name="T2" fmla="*/ 2 w 8"/>
                <a:gd name="T3" fmla="*/ 50 h 50"/>
                <a:gd name="T4" fmla="*/ 6 w 8"/>
                <a:gd name="T5" fmla="*/ 50 h 50"/>
                <a:gd name="T6" fmla="*/ 8 w 8"/>
                <a:gd name="T7" fmla="*/ 27 h 50"/>
                <a:gd name="T8" fmla="*/ 8 w 8"/>
                <a:gd name="T9" fmla="*/ 0 h 50"/>
                <a:gd name="T10" fmla="*/ 0 w 8"/>
                <a:gd name="T11" fmla="*/ 0 h 50"/>
                <a:gd name="T12" fmla="*/ 0 w 8"/>
                <a:gd name="T1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0">
                  <a:moveTo>
                    <a:pt x="0" y="28"/>
                  </a:moveTo>
                  <a:lnTo>
                    <a:pt x="2" y="50"/>
                  </a:lnTo>
                  <a:lnTo>
                    <a:pt x="6" y="50"/>
                  </a:lnTo>
                  <a:lnTo>
                    <a:pt x="8" y="27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355"/>
            <p:cNvSpPr>
              <a:spLocks noChangeArrowheads="1"/>
            </p:cNvSpPr>
            <p:nvPr/>
          </p:nvSpPr>
          <p:spPr bwMode="auto">
            <a:xfrm>
              <a:off x="3029265" y="2588196"/>
              <a:ext cx="20454" cy="23011"/>
            </a:xfrm>
            <a:prstGeom prst="rect">
              <a:avLst/>
            </a:pr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67433" y="1833884"/>
            <a:ext cx="210770" cy="210770"/>
            <a:chOff x="2868194" y="2355537"/>
            <a:chExt cx="340040" cy="340040"/>
          </a:xfrm>
        </p:grpSpPr>
        <p:sp>
          <p:nvSpPr>
            <p:cNvPr id="59" name="Freeform 353"/>
            <p:cNvSpPr>
              <a:spLocks noEditPoints="1"/>
            </p:cNvSpPr>
            <p:nvPr/>
          </p:nvSpPr>
          <p:spPr bwMode="auto">
            <a:xfrm>
              <a:off x="2868194" y="2355537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354"/>
            <p:cNvSpPr>
              <a:spLocks/>
            </p:cNvSpPr>
            <p:nvPr/>
          </p:nvSpPr>
          <p:spPr bwMode="auto">
            <a:xfrm>
              <a:off x="3029265" y="2439908"/>
              <a:ext cx="20454" cy="127834"/>
            </a:xfrm>
            <a:custGeom>
              <a:avLst/>
              <a:gdLst>
                <a:gd name="T0" fmla="*/ 0 w 8"/>
                <a:gd name="T1" fmla="*/ 28 h 50"/>
                <a:gd name="T2" fmla="*/ 2 w 8"/>
                <a:gd name="T3" fmla="*/ 50 h 50"/>
                <a:gd name="T4" fmla="*/ 6 w 8"/>
                <a:gd name="T5" fmla="*/ 50 h 50"/>
                <a:gd name="T6" fmla="*/ 8 w 8"/>
                <a:gd name="T7" fmla="*/ 27 h 50"/>
                <a:gd name="T8" fmla="*/ 8 w 8"/>
                <a:gd name="T9" fmla="*/ 0 h 50"/>
                <a:gd name="T10" fmla="*/ 0 w 8"/>
                <a:gd name="T11" fmla="*/ 0 h 50"/>
                <a:gd name="T12" fmla="*/ 0 w 8"/>
                <a:gd name="T1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0">
                  <a:moveTo>
                    <a:pt x="0" y="28"/>
                  </a:moveTo>
                  <a:lnTo>
                    <a:pt x="2" y="50"/>
                  </a:lnTo>
                  <a:lnTo>
                    <a:pt x="6" y="50"/>
                  </a:lnTo>
                  <a:lnTo>
                    <a:pt x="8" y="27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355"/>
            <p:cNvSpPr>
              <a:spLocks noChangeArrowheads="1"/>
            </p:cNvSpPr>
            <p:nvPr/>
          </p:nvSpPr>
          <p:spPr bwMode="auto">
            <a:xfrm>
              <a:off x="3029265" y="2588196"/>
              <a:ext cx="20454" cy="23011"/>
            </a:xfrm>
            <a:prstGeom prst="rect">
              <a:avLst/>
            </a:prstGeom>
            <a:solidFill>
              <a:srgbClr val="1EA1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564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277628" y="1044305"/>
            <a:ext cx="669626" cy="6734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81501" y="2890804"/>
            <a:ext cx="669626" cy="6734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70872" y="1961960"/>
            <a:ext cx="669626" cy="6734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88260" y="1961960"/>
            <a:ext cx="669626" cy="6734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81504" y="1044304"/>
            <a:ext cx="669626" cy="6734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77628" y="2880024"/>
            <a:ext cx="669626" cy="67346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506" y="1419316"/>
            <a:ext cx="1155746" cy="2567763"/>
            <a:chOff x="5327780" y="3434316"/>
            <a:chExt cx="1540994" cy="3423684"/>
          </a:xfrm>
        </p:grpSpPr>
        <p:sp>
          <p:nvSpPr>
            <p:cNvPr id="3" name="Oval 2"/>
            <p:cNvSpPr/>
            <p:nvPr/>
          </p:nvSpPr>
          <p:spPr>
            <a:xfrm>
              <a:off x="5327780" y="3434316"/>
              <a:ext cx="1540994" cy="1540994"/>
            </a:xfrm>
            <a:prstGeom prst="ellipse">
              <a:avLst/>
            </a:prstGeom>
            <a:noFill/>
            <a:ln w="1905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993723" y="5034907"/>
              <a:ext cx="209107" cy="76924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907576" y="5662573"/>
              <a:ext cx="381399" cy="1195427"/>
            </a:xfrm>
            <a:prstGeom prst="roundRect">
              <a:avLst>
                <a:gd name="adj" fmla="val 3339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91834" y="4898791"/>
              <a:ext cx="635074" cy="22524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7575" y="5867400"/>
              <a:ext cx="381399" cy="457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07575" y="6547515"/>
              <a:ext cx="381399" cy="457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262452" y="1091342"/>
            <a:ext cx="2420527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64246" y="2008998"/>
            <a:ext cx="2370425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62451" y="2927063"/>
            <a:ext cx="2551156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7332" y="1087707"/>
            <a:ext cx="2378974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9980" y="2005844"/>
            <a:ext cx="2361832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1784" y="2927495"/>
            <a:ext cx="2544522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cxnSp>
        <p:nvCxnSpPr>
          <p:cNvPr id="43" name="Straight Connector 42"/>
          <p:cNvCxnSpPr>
            <a:cxnSpLocks/>
            <a:stCxn id="3" idx="7"/>
            <a:endCxn id="15" idx="3"/>
          </p:cNvCxnSpPr>
          <p:nvPr/>
        </p:nvCxnSpPr>
        <p:spPr>
          <a:xfrm>
            <a:off x="4872997" y="1588571"/>
            <a:ext cx="502695" cy="3057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3" idx="6"/>
            <a:endCxn id="18" idx="2"/>
          </p:cNvCxnSpPr>
          <p:nvPr/>
        </p:nvCxnSpPr>
        <p:spPr>
          <a:xfrm>
            <a:off x="5042252" y="1997189"/>
            <a:ext cx="628620" cy="3015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3" idx="5"/>
            <a:endCxn id="21" idx="1"/>
          </p:cNvCxnSpPr>
          <p:nvPr/>
        </p:nvCxnSpPr>
        <p:spPr>
          <a:xfrm>
            <a:off x="4872997" y="2405807"/>
            <a:ext cx="502695" cy="57284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3" idx="1"/>
            <a:endCxn id="20" idx="5"/>
          </p:cNvCxnSpPr>
          <p:nvPr/>
        </p:nvCxnSpPr>
        <p:spPr>
          <a:xfrm flipH="1">
            <a:off x="3553066" y="1588571"/>
            <a:ext cx="502695" cy="3057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3" idx="2"/>
            <a:endCxn id="19" idx="6"/>
          </p:cNvCxnSpPr>
          <p:nvPr/>
        </p:nvCxnSpPr>
        <p:spPr>
          <a:xfrm flipH="1">
            <a:off x="3257886" y="1997189"/>
            <a:ext cx="628620" cy="3015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" idx="3"/>
            <a:endCxn id="17" idx="7"/>
          </p:cNvCxnSpPr>
          <p:nvPr/>
        </p:nvCxnSpPr>
        <p:spPr>
          <a:xfrm flipH="1">
            <a:off x="3553063" y="2405807"/>
            <a:ext cx="502698" cy="58362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069769" y="1820319"/>
            <a:ext cx="789219" cy="418592"/>
            <a:chOff x="2832100" y="4686300"/>
            <a:chExt cx="574676" cy="304801"/>
          </a:xfrm>
          <a:solidFill>
            <a:schemeClr val="tx2">
              <a:lumMod val="75000"/>
            </a:schemeClr>
          </a:solidFill>
        </p:grpSpPr>
        <p:sp>
          <p:nvSpPr>
            <p:cNvPr id="46" name="Freeform 81"/>
            <p:cNvSpPr>
              <a:spLocks noEditPoints="1"/>
            </p:cNvSpPr>
            <p:nvPr/>
          </p:nvSpPr>
          <p:spPr bwMode="auto">
            <a:xfrm>
              <a:off x="3051175" y="4686300"/>
              <a:ext cx="325438" cy="263525"/>
            </a:xfrm>
            <a:custGeom>
              <a:avLst/>
              <a:gdLst>
                <a:gd name="T0" fmla="*/ 380 w 424"/>
                <a:gd name="T1" fmla="*/ 73 h 342"/>
                <a:gd name="T2" fmla="*/ 341 w 424"/>
                <a:gd name="T3" fmla="*/ 96 h 342"/>
                <a:gd name="T4" fmla="*/ 324 w 424"/>
                <a:gd name="T5" fmla="*/ 134 h 342"/>
                <a:gd name="T6" fmla="*/ 308 w 424"/>
                <a:gd name="T7" fmla="*/ 214 h 342"/>
                <a:gd name="T8" fmla="*/ 256 w 424"/>
                <a:gd name="T9" fmla="*/ 183 h 342"/>
                <a:gd name="T10" fmla="*/ 172 w 424"/>
                <a:gd name="T11" fmla="*/ 174 h 342"/>
                <a:gd name="T12" fmla="*/ 147 w 424"/>
                <a:gd name="T13" fmla="*/ 202 h 342"/>
                <a:gd name="T14" fmla="*/ 76 w 424"/>
                <a:gd name="T15" fmla="*/ 297 h 342"/>
                <a:gd name="T16" fmla="*/ 13 w 424"/>
                <a:gd name="T17" fmla="*/ 166 h 342"/>
                <a:gd name="T18" fmla="*/ 67 w 424"/>
                <a:gd name="T19" fmla="*/ 83 h 342"/>
                <a:gd name="T20" fmla="*/ 119 w 424"/>
                <a:gd name="T21" fmla="*/ 63 h 342"/>
                <a:gd name="T22" fmla="*/ 180 w 424"/>
                <a:gd name="T23" fmla="*/ 54 h 342"/>
                <a:gd name="T24" fmla="*/ 239 w 424"/>
                <a:gd name="T25" fmla="*/ 21 h 342"/>
                <a:gd name="T26" fmla="*/ 319 w 424"/>
                <a:gd name="T27" fmla="*/ 31 h 342"/>
                <a:gd name="T28" fmla="*/ 97 w 424"/>
                <a:gd name="T29" fmla="*/ 83 h 342"/>
                <a:gd name="T30" fmla="*/ 129 w 424"/>
                <a:gd name="T31" fmla="*/ 242 h 342"/>
                <a:gd name="T32" fmla="*/ 78 w 424"/>
                <a:gd name="T33" fmla="*/ 115 h 342"/>
                <a:gd name="T34" fmla="*/ 70 w 424"/>
                <a:gd name="T35" fmla="*/ 146 h 342"/>
                <a:gd name="T36" fmla="*/ 121 w 424"/>
                <a:gd name="T37" fmla="*/ 113 h 342"/>
                <a:gd name="T38" fmla="*/ 35 w 424"/>
                <a:gd name="T39" fmla="*/ 140 h 342"/>
                <a:gd name="T40" fmla="*/ 78 w 424"/>
                <a:gd name="T41" fmla="*/ 88 h 342"/>
                <a:gd name="T42" fmla="*/ 169 w 424"/>
                <a:gd name="T43" fmla="*/ 284 h 342"/>
                <a:gd name="T44" fmla="*/ 316 w 424"/>
                <a:gd name="T45" fmla="*/ 236 h 342"/>
                <a:gd name="T46" fmla="*/ 411 w 424"/>
                <a:gd name="T47" fmla="*/ 267 h 342"/>
                <a:gd name="T48" fmla="*/ 416 w 424"/>
                <a:gd name="T49" fmla="*/ 271 h 342"/>
                <a:gd name="T50" fmla="*/ 51 w 424"/>
                <a:gd name="T51" fmla="*/ 98 h 342"/>
                <a:gd name="T52" fmla="*/ 349 w 424"/>
                <a:gd name="T53" fmla="*/ 151 h 342"/>
                <a:gd name="T54" fmla="*/ 28 w 424"/>
                <a:gd name="T55" fmla="*/ 91 h 342"/>
                <a:gd name="T56" fmla="*/ 339 w 424"/>
                <a:gd name="T57" fmla="*/ 190 h 342"/>
                <a:gd name="T58" fmla="*/ 243 w 424"/>
                <a:gd name="T59" fmla="*/ 225 h 342"/>
                <a:gd name="T60" fmla="*/ 338 w 424"/>
                <a:gd name="T61" fmla="*/ 180 h 342"/>
                <a:gd name="T62" fmla="*/ 412 w 424"/>
                <a:gd name="T63" fmla="*/ 258 h 342"/>
                <a:gd name="T64" fmla="*/ 366 w 424"/>
                <a:gd name="T65" fmla="*/ 250 h 342"/>
                <a:gd name="T66" fmla="*/ 353 w 424"/>
                <a:gd name="T67" fmla="*/ 264 h 342"/>
                <a:gd name="T68" fmla="*/ 338 w 424"/>
                <a:gd name="T69" fmla="*/ 269 h 342"/>
                <a:gd name="T70" fmla="*/ 287 w 424"/>
                <a:gd name="T71" fmla="*/ 240 h 342"/>
                <a:gd name="T72" fmla="*/ 376 w 424"/>
                <a:gd name="T73" fmla="*/ 261 h 342"/>
                <a:gd name="T74" fmla="*/ 369 w 424"/>
                <a:gd name="T75" fmla="*/ 262 h 342"/>
                <a:gd name="T76" fmla="*/ 356 w 424"/>
                <a:gd name="T77" fmla="*/ 264 h 342"/>
                <a:gd name="T78" fmla="*/ 417 w 424"/>
                <a:gd name="T79" fmla="*/ 248 h 342"/>
                <a:gd name="T80" fmla="*/ 366 w 424"/>
                <a:gd name="T81" fmla="*/ 247 h 342"/>
                <a:gd name="T82" fmla="*/ 344 w 424"/>
                <a:gd name="T83" fmla="*/ 173 h 342"/>
                <a:gd name="T84" fmla="*/ 422 w 424"/>
                <a:gd name="T85" fmla="*/ 273 h 342"/>
                <a:gd name="T86" fmla="*/ 341 w 424"/>
                <a:gd name="T87" fmla="*/ 227 h 342"/>
                <a:gd name="T88" fmla="*/ 347 w 424"/>
                <a:gd name="T89" fmla="*/ 207 h 342"/>
                <a:gd name="T90" fmla="*/ 364 w 424"/>
                <a:gd name="T91" fmla="*/ 241 h 342"/>
                <a:gd name="T92" fmla="*/ 346 w 424"/>
                <a:gd name="T93" fmla="*/ 243 h 342"/>
                <a:gd name="T94" fmla="*/ 417 w 424"/>
                <a:gd name="T95" fmla="*/ 265 h 342"/>
                <a:gd name="T96" fmla="*/ 361 w 424"/>
                <a:gd name="T97" fmla="*/ 264 h 342"/>
                <a:gd name="T98" fmla="*/ 308 w 424"/>
                <a:gd name="T99" fmla="*/ 233 h 342"/>
                <a:gd name="T100" fmla="*/ 380 w 424"/>
                <a:gd name="T101" fmla="*/ 246 h 342"/>
                <a:gd name="T102" fmla="*/ 67 w 424"/>
                <a:gd name="T103" fmla="*/ 231 h 342"/>
                <a:gd name="T104" fmla="*/ 421 w 424"/>
                <a:gd name="T105" fmla="*/ 267 h 342"/>
                <a:gd name="T106" fmla="*/ 80 w 424"/>
                <a:gd name="T107" fmla="*/ 89 h 342"/>
                <a:gd name="T108" fmla="*/ 103 w 424"/>
                <a:gd name="T109" fmla="*/ 143 h 342"/>
                <a:gd name="T110" fmla="*/ 56 w 424"/>
                <a:gd name="T111" fmla="*/ 130 h 342"/>
                <a:gd name="T112" fmla="*/ 103 w 424"/>
                <a:gd name="T113" fmla="*/ 137 h 342"/>
                <a:gd name="T114" fmla="*/ 376 w 424"/>
                <a:gd name="T115" fmla="*/ 107 h 342"/>
                <a:gd name="T116" fmla="*/ 162 w 424"/>
                <a:gd name="T117" fmla="*/ 24 h 342"/>
                <a:gd name="T118" fmla="*/ 150 w 424"/>
                <a:gd name="T119" fmla="*/ 3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342">
                  <a:moveTo>
                    <a:pt x="319" y="133"/>
                  </a:moveTo>
                  <a:cubicBezTo>
                    <a:pt x="319" y="133"/>
                    <a:pt x="319" y="133"/>
                    <a:pt x="319" y="133"/>
                  </a:cubicBezTo>
                  <a:close/>
                  <a:moveTo>
                    <a:pt x="66" y="105"/>
                  </a:moveTo>
                  <a:cubicBezTo>
                    <a:pt x="66" y="105"/>
                    <a:pt x="66" y="105"/>
                    <a:pt x="66" y="105"/>
                  </a:cubicBezTo>
                  <a:close/>
                  <a:moveTo>
                    <a:pt x="80" y="207"/>
                  </a:moveTo>
                  <a:cubicBezTo>
                    <a:pt x="80" y="208"/>
                    <a:pt x="80" y="207"/>
                    <a:pt x="80" y="207"/>
                  </a:cubicBezTo>
                  <a:close/>
                  <a:moveTo>
                    <a:pt x="412" y="39"/>
                  </a:moveTo>
                  <a:cubicBezTo>
                    <a:pt x="412" y="39"/>
                    <a:pt x="413" y="43"/>
                    <a:pt x="414" y="43"/>
                  </a:cubicBezTo>
                  <a:cubicBezTo>
                    <a:pt x="411" y="46"/>
                    <a:pt x="404" y="47"/>
                    <a:pt x="401" y="44"/>
                  </a:cubicBezTo>
                  <a:cubicBezTo>
                    <a:pt x="399" y="41"/>
                    <a:pt x="396" y="44"/>
                    <a:pt x="393" y="45"/>
                  </a:cubicBezTo>
                  <a:cubicBezTo>
                    <a:pt x="390" y="43"/>
                    <a:pt x="392" y="47"/>
                    <a:pt x="389" y="43"/>
                  </a:cubicBezTo>
                  <a:cubicBezTo>
                    <a:pt x="388" y="43"/>
                    <a:pt x="391" y="47"/>
                    <a:pt x="391" y="48"/>
                  </a:cubicBezTo>
                  <a:cubicBezTo>
                    <a:pt x="390" y="50"/>
                    <a:pt x="389" y="52"/>
                    <a:pt x="387" y="53"/>
                  </a:cubicBezTo>
                  <a:cubicBezTo>
                    <a:pt x="389" y="53"/>
                    <a:pt x="399" y="60"/>
                    <a:pt x="396" y="62"/>
                  </a:cubicBezTo>
                  <a:cubicBezTo>
                    <a:pt x="396" y="62"/>
                    <a:pt x="391" y="63"/>
                    <a:pt x="391" y="63"/>
                  </a:cubicBezTo>
                  <a:cubicBezTo>
                    <a:pt x="387" y="65"/>
                    <a:pt x="384" y="73"/>
                    <a:pt x="382" y="75"/>
                  </a:cubicBezTo>
                  <a:cubicBezTo>
                    <a:pt x="382" y="74"/>
                    <a:pt x="380" y="74"/>
                    <a:pt x="380" y="73"/>
                  </a:cubicBezTo>
                  <a:cubicBezTo>
                    <a:pt x="379" y="73"/>
                    <a:pt x="375" y="74"/>
                    <a:pt x="375" y="74"/>
                  </a:cubicBezTo>
                  <a:cubicBezTo>
                    <a:pt x="369" y="76"/>
                    <a:pt x="371" y="80"/>
                    <a:pt x="374" y="84"/>
                  </a:cubicBezTo>
                  <a:cubicBezTo>
                    <a:pt x="374" y="85"/>
                    <a:pt x="377" y="86"/>
                    <a:pt x="378" y="87"/>
                  </a:cubicBezTo>
                  <a:cubicBezTo>
                    <a:pt x="377" y="87"/>
                    <a:pt x="374" y="90"/>
                    <a:pt x="377" y="90"/>
                  </a:cubicBezTo>
                  <a:cubicBezTo>
                    <a:pt x="378" y="91"/>
                    <a:pt x="378" y="91"/>
                    <a:pt x="379" y="92"/>
                  </a:cubicBezTo>
                  <a:cubicBezTo>
                    <a:pt x="378" y="92"/>
                    <a:pt x="378" y="103"/>
                    <a:pt x="377" y="103"/>
                  </a:cubicBezTo>
                  <a:cubicBezTo>
                    <a:pt x="373" y="101"/>
                    <a:pt x="369" y="96"/>
                    <a:pt x="366" y="92"/>
                  </a:cubicBezTo>
                  <a:cubicBezTo>
                    <a:pt x="363" y="89"/>
                    <a:pt x="364" y="85"/>
                    <a:pt x="362" y="83"/>
                  </a:cubicBezTo>
                  <a:cubicBezTo>
                    <a:pt x="365" y="81"/>
                    <a:pt x="367" y="65"/>
                    <a:pt x="364" y="66"/>
                  </a:cubicBezTo>
                  <a:cubicBezTo>
                    <a:pt x="365" y="66"/>
                    <a:pt x="363" y="72"/>
                    <a:pt x="362" y="73"/>
                  </a:cubicBezTo>
                  <a:cubicBezTo>
                    <a:pt x="358" y="70"/>
                    <a:pt x="360" y="69"/>
                    <a:pt x="354" y="70"/>
                  </a:cubicBezTo>
                  <a:cubicBezTo>
                    <a:pt x="349" y="71"/>
                    <a:pt x="356" y="78"/>
                    <a:pt x="356" y="78"/>
                  </a:cubicBezTo>
                  <a:cubicBezTo>
                    <a:pt x="354" y="83"/>
                    <a:pt x="342" y="75"/>
                    <a:pt x="339" y="79"/>
                  </a:cubicBezTo>
                  <a:cubicBezTo>
                    <a:pt x="337" y="82"/>
                    <a:pt x="332" y="77"/>
                    <a:pt x="331" y="82"/>
                  </a:cubicBezTo>
                  <a:cubicBezTo>
                    <a:pt x="330" y="85"/>
                    <a:pt x="329" y="89"/>
                    <a:pt x="328" y="92"/>
                  </a:cubicBezTo>
                  <a:cubicBezTo>
                    <a:pt x="328" y="92"/>
                    <a:pt x="335" y="96"/>
                    <a:pt x="336" y="96"/>
                  </a:cubicBezTo>
                  <a:cubicBezTo>
                    <a:pt x="337" y="96"/>
                    <a:pt x="337" y="92"/>
                    <a:pt x="341" y="96"/>
                  </a:cubicBezTo>
                  <a:cubicBezTo>
                    <a:pt x="344" y="98"/>
                    <a:pt x="342" y="96"/>
                    <a:pt x="344" y="96"/>
                  </a:cubicBezTo>
                  <a:cubicBezTo>
                    <a:pt x="344" y="95"/>
                    <a:pt x="344" y="95"/>
                    <a:pt x="343" y="94"/>
                  </a:cubicBezTo>
                  <a:cubicBezTo>
                    <a:pt x="345" y="94"/>
                    <a:pt x="354" y="107"/>
                    <a:pt x="356" y="108"/>
                  </a:cubicBezTo>
                  <a:cubicBezTo>
                    <a:pt x="355" y="108"/>
                    <a:pt x="354" y="109"/>
                    <a:pt x="354" y="109"/>
                  </a:cubicBezTo>
                  <a:cubicBezTo>
                    <a:pt x="353" y="110"/>
                    <a:pt x="358" y="116"/>
                    <a:pt x="359" y="116"/>
                  </a:cubicBezTo>
                  <a:cubicBezTo>
                    <a:pt x="357" y="116"/>
                    <a:pt x="358" y="115"/>
                    <a:pt x="356" y="117"/>
                  </a:cubicBezTo>
                  <a:cubicBezTo>
                    <a:pt x="352" y="116"/>
                    <a:pt x="351" y="104"/>
                    <a:pt x="345" y="102"/>
                  </a:cubicBezTo>
                  <a:cubicBezTo>
                    <a:pt x="346" y="103"/>
                    <a:pt x="348" y="110"/>
                    <a:pt x="349" y="111"/>
                  </a:cubicBezTo>
                  <a:cubicBezTo>
                    <a:pt x="347" y="115"/>
                    <a:pt x="349" y="120"/>
                    <a:pt x="347" y="123"/>
                  </a:cubicBezTo>
                  <a:cubicBezTo>
                    <a:pt x="347" y="123"/>
                    <a:pt x="347" y="123"/>
                    <a:pt x="347" y="123"/>
                  </a:cubicBezTo>
                  <a:cubicBezTo>
                    <a:pt x="346" y="124"/>
                    <a:pt x="345" y="124"/>
                    <a:pt x="344" y="125"/>
                  </a:cubicBezTo>
                  <a:cubicBezTo>
                    <a:pt x="343" y="125"/>
                    <a:pt x="336" y="125"/>
                    <a:pt x="339" y="129"/>
                  </a:cubicBezTo>
                  <a:cubicBezTo>
                    <a:pt x="340" y="130"/>
                    <a:pt x="338" y="131"/>
                    <a:pt x="337" y="132"/>
                  </a:cubicBezTo>
                  <a:cubicBezTo>
                    <a:pt x="336" y="133"/>
                    <a:pt x="340" y="136"/>
                    <a:pt x="340" y="136"/>
                  </a:cubicBezTo>
                  <a:cubicBezTo>
                    <a:pt x="343" y="138"/>
                    <a:pt x="348" y="150"/>
                    <a:pt x="341" y="147"/>
                  </a:cubicBezTo>
                  <a:cubicBezTo>
                    <a:pt x="343" y="146"/>
                    <a:pt x="330" y="132"/>
                    <a:pt x="330" y="132"/>
                  </a:cubicBezTo>
                  <a:cubicBezTo>
                    <a:pt x="328" y="131"/>
                    <a:pt x="325" y="135"/>
                    <a:pt x="324" y="134"/>
                  </a:cubicBezTo>
                  <a:cubicBezTo>
                    <a:pt x="324" y="132"/>
                    <a:pt x="324" y="132"/>
                    <a:pt x="324" y="130"/>
                  </a:cubicBezTo>
                  <a:cubicBezTo>
                    <a:pt x="321" y="128"/>
                    <a:pt x="317" y="134"/>
                    <a:pt x="318" y="135"/>
                  </a:cubicBezTo>
                  <a:cubicBezTo>
                    <a:pt x="320" y="137"/>
                    <a:pt x="330" y="139"/>
                    <a:pt x="329" y="140"/>
                  </a:cubicBezTo>
                  <a:cubicBezTo>
                    <a:pt x="326" y="140"/>
                    <a:pt x="325" y="142"/>
                    <a:pt x="325" y="145"/>
                  </a:cubicBezTo>
                  <a:cubicBezTo>
                    <a:pt x="329" y="147"/>
                    <a:pt x="332" y="152"/>
                    <a:pt x="334" y="155"/>
                  </a:cubicBezTo>
                  <a:cubicBezTo>
                    <a:pt x="334" y="156"/>
                    <a:pt x="333" y="156"/>
                    <a:pt x="333" y="157"/>
                  </a:cubicBezTo>
                  <a:cubicBezTo>
                    <a:pt x="333" y="158"/>
                    <a:pt x="336" y="158"/>
                    <a:pt x="336" y="158"/>
                  </a:cubicBezTo>
                  <a:cubicBezTo>
                    <a:pt x="336" y="159"/>
                    <a:pt x="334" y="158"/>
                    <a:pt x="336" y="160"/>
                  </a:cubicBezTo>
                  <a:cubicBezTo>
                    <a:pt x="337" y="161"/>
                    <a:pt x="335" y="165"/>
                    <a:pt x="334" y="166"/>
                  </a:cubicBezTo>
                  <a:cubicBezTo>
                    <a:pt x="334" y="166"/>
                    <a:pt x="332" y="173"/>
                    <a:pt x="332" y="173"/>
                  </a:cubicBezTo>
                  <a:cubicBezTo>
                    <a:pt x="329" y="176"/>
                    <a:pt x="324" y="180"/>
                    <a:pt x="320" y="180"/>
                  </a:cubicBezTo>
                  <a:cubicBezTo>
                    <a:pt x="316" y="181"/>
                    <a:pt x="314" y="181"/>
                    <a:pt x="314" y="185"/>
                  </a:cubicBezTo>
                  <a:cubicBezTo>
                    <a:pt x="313" y="185"/>
                    <a:pt x="312" y="185"/>
                    <a:pt x="313" y="185"/>
                  </a:cubicBezTo>
                  <a:cubicBezTo>
                    <a:pt x="311" y="184"/>
                    <a:pt x="312" y="184"/>
                    <a:pt x="311" y="184"/>
                  </a:cubicBezTo>
                  <a:cubicBezTo>
                    <a:pt x="310" y="182"/>
                    <a:pt x="311" y="182"/>
                    <a:pt x="308" y="182"/>
                  </a:cubicBezTo>
                  <a:cubicBezTo>
                    <a:pt x="297" y="188"/>
                    <a:pt x="307" y="192"/>
                    <a:pt x="311" y="198"/>
                  </a:cubicBezTo>
                  <a:cubicBezTo>
                    <a:pt x="319" y="203"/>
                    <a:pt x="311" y="211"/>
                    <a:pt x="308" y="214"/>
                  </a:cubicBezTo>
                  <a:cubicBezTo>
                    <a:pt x="306" y="215"/>
                    <a:pt x="306" y="217"/>
                    <a:pt x="304" y="218"/>
                  </a:cubicBezTo>
                  <a:cubicBezTo>
                    <a:pt x="304" y="217"/>
                    <a:pt x="302" y="213"/>
                    <a:pt x="302" y="212"/>
                  </a:cubicBezTo>
                  <a:cubicBezTo>
                    <a:pt x="301" y="212"/>
                    <a:pt x="302" y="215"/>
                    <a:pt x="301" y="214"/>
                  </a:cubicBezTo>
                  <a:cubicBezTo>
                    <a:pt x="301" y="210"/>
                    <a:pt x="295" y="206"/>
                    <a:pt x="292" y="204"/>
                  </a:cubicBezTo>
                  <a:cubicBezTo>
                    <a:pt x="291" y="205"/>
                    <a:pt x="289" y="210"/>
                    <a:pt x="290" y="212"/>
                  </a:cubicBezTo>
                  <a:cubicBezTo>
                    <a:pt x="289" y="216"/>
                    <a:pt x="296" y="221"/>
                    <a:pt x="296" y="223"/>
                  </a:cubicBezTo>
                  <a:cubicBezTo>
                    <a:pt x="300" y="227"/>
                    <a:pt x="300" y="231"/>
                    <a:pt x="303" y="236"/>
                  </a:cubicBezTo>
                  <a:cubicBezTo>
                    <a:pt x="303" y="236"/>
                    <a:pt x="304" y="239"/>
                    <a:pt x="304" y="239"/>
                  </a:cubicBezTo>
                  <a:cubicBezTo>
                    <a:pt x="291" y="235"/>
                    <a:pt x="297" y="227"/>
                    <a:pt x="289" y="220"/>
                  </a:cubicBezTo>
                  <a:cubicBezTo>
                    <a:pt x="287" y="219"/>
                    <a:pt x="286" y="218"/>
                    <a:pt x="288" y="214"/>
                  </a:cubicBezTo>
                  <a:cubicBezTo>
                    <a:pt x="288" y="214"/>
                    <a:pt x="286" y="207"/>
                    <a:pt x="286" y="206"/>
                  </a:cubicBezTo>
                  <a:cubicBezTo>
                    <a:pt x="286" y="206"/>
                    <a:pt x="286" y="204"/>
                    <a:pt x="286" y="204"/>
                  </a:cubicBezTo>
                  <a:cubicBezTo>
                    <a:pt x="285" y="201"/>
                    <a:pt x="284" y="198"/>
                    <a:pt x="282" y="195"/>
                  </a:cubicBezTo>
                  <a:cubicBezTo>
                    <a:pt x="282" y="194"/>
                    <a:pt x="280" y="196"/>
                    <a:pt x="280" y="196"/>
                  </a:cubicBezTo>
                  <a:cubicBezTo>
                    <a:pt x="276" y="201"/>
                    <a:pt x="275" y="189"/>
                    <a:pt x="273" y="187"/>
                  </a:cubicBezTo>
                  <a:cubicBezTo>
                    <a:pt x="269" y="185"/>
                    <a:pt x="268" y="182"/>
                    <a:pt x="266" y="179"/>
                  </a:cubicBezTo>
                  <a:cubicBezTo>
                    <a:pt x="265" y="180"/>
                    <a:pt x="256" y="181"/>
                    <a:pt x="256" y="183"/>
                  </a:cubicBezTo>
                  <a:cubicBezTo>
                    <a:pt x="258" y="185"/>
                    <a:pt x="248" y="192"/>
                    <a:pt x="246" y="194"/>
                  </a:cubicBezTo>
                  <a:cubicBezTo>
                    <a:pt x="246" y="194"/>
                    <a:pt x="244" y="198"/>
                    <a:pt x="242" y="197"/>
                  </a:cubicBezTo>
                  <a:cubicBezTo>
                    <a:pt x="240" y="198"/>
                    <a:pt x="244" y="206"/>
                    <a:pt x="242" y="208"/>
                  </a:cubicBezTo>
                  <a:cubicBezTo>
                    <a:pt x="240" y="209"/>
                    <a:pt x="240" y="220"/>
                    <a:pt x="236" y="219"/>
                  </a:cubicBezTo>
                  <a:cubicBezTo>
                    <a:pt x="233" y="219"/>
                    <a:pt x="226" y="202"/>
                    <a:pt x="226" y="200"/>
                  </a:cubicBezTo>
                  <a:cubicBezTo>
                    <a:pt x="222" y="196"/>
                    <a:pt x="223" y="187"/>
                    <a:pt x="221" y="182"/>
                  </a:cubicBezTo>
                  <a:cubicBezTo>
                    <a:pt x="221" y="182"/>
                    <a:pt x="216" y="184"/>
                    <a:pt x="216" y="184"/>
                  </a:cubicBezTo>
                  <a:cubicBezTo>
                    <a:pt x="215" y="183"/>
                    <a:pt x="210" y="178"/>
                    <a:pt x="214" y="178"/>
                  </a:cubicBezTo>
                  <a:cubicBezTo>
                    <a:pt x="210" y="177"/>
                    <a:pt x="208" y="174"/>
                    <a:pt x="206" y="171"/>
                  </a:cubicBezTo>
                  <a:cubicBezTo>
                    <a:pt x="206" y="170"/>
                    <a:pt x="195" y="172"/>
                    <a:pt x="195" y="172"/>
                  </a:cubicBezTo>
                  <a:cubicBezTo>
                    <a:pt x="190" y="172"/>
                    <a:pt x="185" y="170"/>
                    <a:pt x="182" y="167"/>
                  </a:cubicBezTo>
                  <a:cubicBezTo>
                    <a:pt x="179" y="166"/>
                    <a:pt x="175" y="169"/>
                    <a:pt x="172" y="166"/>
                  </a:cubicBezTo>
                  <a:cubicBezTo>
                    <a:pt x="168" y="164"/>
                    <a:pt x="168" y="161"/>
                    <a:pt x="165" y="158"/>
                  </a:cubicBezTo>
                  <a:cubicBezTo>
                    <a:pt x="164" y="158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2" y="162"/>
                    <a:pt x="171" y="174"/>
                    <a:pt x="172" y="174"/>
                  </a:cubicBezTo>
                  <a:cubicBezTo>
                    <a:pt x="176" y="175"/>
                    <a:pt x="179" y="170"/>
                    <a:pt x="181" y="168"/>
                  </a:cubicBezTo>
                  <a:cubicBezTo>
                    <a:pt x="184" y="173"/>
                    <a:pt x="183" y="174"/>
                    <a:pt x="189" y="178"/>
                  </a:cubicBezTo>
                  <a:cubicBezTo>
                    <a:pt x="191" y="182"/>
                    <a:pt x="185" y="185"/>
                    <a:pt x="184" y="189"/>
                  </a:cubicBezTo>
                  <a:cubicBezTo>
                    <a:pt x="179" y="194"/>
                    <a:pt x="172" y="199"/>
                    <a:pt x="165" y="202"/>
                  </a:cubicBezTo>
                  <a:cubicBezTo>
                    <a:pt x="165" y="202"/>
                    <a:pt x="165" y="202"/>
                    <a:pt x="164" y="202"/>
                  </a:cubicBezTo>
                  <a:cubicBezTo>
                    <a:pt x="162" y="205"/>
                    <a:pt x="156" y="204"/>
                    <a:pt x="154" y="206"/>
                  </a:cubicBezTo>
                  <a:cubicBezTo>
                    <a:pt x="152" y="206"/>
                    <a:pt x="151" y="206"/>
                    <a:pt x="151" y="204"/>
                  </a:cubicBezTo>
                  <a:cubicBezTo>
                    <a:pt x="148" y="197"/>
                    <a:pt x="149" y="194"/>
                    <a:pt x="144" y="187"/>
                  </a:cubicBezTo>
                  <a:cubicBezTo>
                    <a:pt x="140" y="182"/>
                    <a:pt x="138" y="177"/>
                    <a:pt x="135" y="172"/>
                  </a:cubicBezTo>
                  <a:cubicBezTo>
                    <a:pt x="134" y="171"/>
                    <a:pt x="134" y="170"/>
                    <a:pt x="133" y="169"/>
                  </a:cubicBezTo>
                  <a:cubicBezTo>
                    <a:pt x="133" y="168"/>
                    <a:pt x="129" y="165"/>
                    <a:pt x="127" y="164"/>
                  </a:cubicBezTo>
                  <a:cubicBezTo>
                    <a:pt x="127" y="164"/>
                    <a:pt x="127" y="164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27" y="168"/>
                    <a:pt x="132" y="172"/>
                    <a:pt x="131" y="176"/>
                  </a:cubicBezTo>
                  <a:cubicBezTo>
                    <a:pt x="132" y="179"/>
                    <a:pt x="137" y="190"/>
                    <a:pt x="139" y="191"/>
                  </a:cubicBezTo>
                  <a:cubicBezTo>
                    <a:pt x="141" y="193"/>
                    <a:pt x="141" y="196"/>
                    <a:pt x="142" y="198"/>
                  </a:cubicBezTo>
                  <a:cubicBezTo>
                    <a:pt x="142" y="199"/>
                    <a:pt x="146" y="201"/>
                    <a:pt x="147" y="202"/>
                  </a:cubicBezTo>
                  <a:cubicBezTo>
                    <a:pt x="150" y="205"/>
                    <a:pt x="151" y="205"/>
                    <a:pt x="150" y="209"/>
                  </a:cubicBezTo>
                  <a:cubicBezTo>
                    <a:pt x="153" y="209"/>
                    <a:pt x="156" y="214"/>
                    <a:pt x="160" y="211"/>
                  </a:cubicBezTo>
                  <a:cubicBezTo>
                    <a:pt x="162" y="211"/>
                    <a:pt x="170" y="207"/>
                    <a:pt x="171" y="209"/>
                  </a:cubicBezTo>
                  <a:cubicBezTo>
                    <a:pt x="174" y="211"/>
                    <a:pt x="166" y="226"/>
                    <a:pt x="164" y="228"/>
                  </a:cubicBezTo>
                  <a:cubicBezTo>
                    <a:pt x="157" y="234"/>
                    <a:pt x="152" y="243"/>
                    <a:pt x="145" y="249"/>
                  </a:cubicBezTo>
                  <a:cubicBezTo>
                    <a:pt x="142" y="262"/>
                    <a:pt x="142" y="262"/>
                    <a:pt x="142" y="262"/>
                  </a:cubicBezTo>
                  <a:cubicBezTo>
                    <a:pt x="142" y="263"/>
                    <a:pt x="145" y="282"/>
                    <a:pt x="145" y="281"/>
                  </a:cubicBezTo>
                  <a:cubicBezTo>
                    <a:pt x="146" y="286"/>
                    <a:pt x="142" y="289"/>
                    <a:pt x="138" y="291"/>
                  </a:cubicBezTo>
                  <a:cubicBezTo>
                    <a:pt x="134" y="293"/>
                    <a:pt x="130" y="296"/>
                    <a:pt x="130" y="300"/>
                  </a:cubicBezTo>
                  <a:cubicBezTo>
                    <a:pt x="131" y="302"/>
                    <a:pt x="132" y="307"/>
                    <a:pt x="131" y="310"/>
                  </a:cubicBezTo>
                  <a:cubicBezTo>
                    <a:pt x="129" y="311"/>
                    <a:pt x="126" y="312"/>
                    <a:pt x="124" y="314"/>
                  </a:cubicBezTo>
                  <a:cubicBezTo>
                    <a:pt x="122" y="317"/>
                    <a:pt x="123" y="325"/>
                    <a:pt x="118" y="328"/>
                  </a:cubicBezTo>
                  <a:cubicBezTo>
                    <a:pt x="113" y="334"/>
                    <a:pt x="99" y="342"/>
                    <a:pt x="92" y="338"/>
                  </a:cubicBezTo>
                  <a:cubicBezTo>
                    <a:pt x="90" y="338"/>
                    <a:pt x="89" y="337"/>
                    <a:pt x="89" y="335"/>
                  </a:cubicBezTo>
                  <a:cubicBezTo>
                    <a:pt x="87" y="334"/>
                    <a:pt x="87" y="326"/>
                    <a:pt x="85" y="323"/>
                  </a:cubicBezTo>
                  <a:cubicBezTo>
                    <a:pt x="82" y="319"/>
                    <a:pt x="82" y="316"/>
                    <a:pt x="80" y="311"/>
                  </a:cubicBezTo>
                  <a:cubicBezTo>
                    <a:pt x="79" y="306"/>
                    <a:pt x="79" y="301"/>
                    <a:pt x="76" y="297"/>
                  </a:cubicBezTo>
                  <a:cubicBezTo>
                    <a:pt x="71" y="291"/>
                    <a:pt x="77" y="285"/>
                    <a:pt x="76" y="279"/>
                  </a:cubicBezTo>
                  <a:cubicBezTo>
                    <a:pt x="76" y="276"/>
                    <a:pt x="78" y="276"/>
                    <a:pt x="79" y="272"/>
                  </a:cubicBezTo>
                  <a:cubicBezTo>
                    <a:pt x="78" y="270"/>
                    <a:pt x="77" y="268"/>
                    <a:pt x="77" y="266"/>
                  </a:cubicBezTo>
                  <a:cubicBezTo>
                    <a:pt x="78" y="262"/>
                    <a:pt x="75" y="259"/>
                    <a:pt x="75" y="256"/>
                  </a:cubicBezTo>
                  <a:cubicBezTo>
                    <a:pt x="74" y="256"/>
                    <a:pt x="70" y="250"/>
                    <a:pt x="69" y="249"/>
                  </a:cubicBezTo>
                  <a:cubicBezTo>
                    <a:pt x="67" y="245"/>
                    <a:pt x="68" y="244"/>
                    <a:pt x="68" y="241"/>
                  </a:cubicBezTo>
                  <a:cubicBezTo>
                    <a:pt x="68" y="241"/>
                    <a:pt x="69" y="233"/>
                    <a:pt x="69" y="232"/>
                  </a:cubicBezTo>
                  <a:cubicBezTo>
                    <a:pt x="68" y="232"/>
                    <a:pt x="66" y="229"/>
                    <a:pt x="65" y="229"/>
                  </a:cubicBezTo>
                  <a:cubicBezTo>
                    <a:pt x="60" y="232"/>
                    <a:pt x="60" y="228"/>
                    <a:pt x="58" y="227"/>
                  </a:cubicBezTo>
                  <a:cubicBezTo>
                    <a:pt x="54" y="225"/>
                    <a:pt x="53" y="223"/>
                    <a:pt x="48" y="225"/>
                  </a:cubicBezTo>
                  <a:cubicBezTo>
                    <a:pt x="44" y="229"/>
                    <a:pt x="31" y="229"/>
                    <a:pt x="26" y="230"/>
                  </a:cubicBezTo>
                  <a:cubicBezTo>
                    <a:pt x="23" y="229"/>
                    <a:pt x="14" y="222"/>
                    <a:pt x="13" y="219"/>
                  </a:cubicBezTo>
                  <a:cubicBezTo>
                    <a:pt x="12" y="215"/>
                    <a:pt x="9" y="214"/>
                    <a:pt x="7" y="211"/>
                  </a:cubicBezTo>
                  <a:cubicBezTo>
                    <a:pt x="4" y="207"/>
                    <a:pt x="5" y="204"/>
                    <a:pt x="2" y="200"/>
                  </a:cubicBezTo>
                  <a:cubicBezTo>
                    <a:pt x="6" y="197"/>
                    <a:pt x="7" y="189"/>
                    <a:pt x="6" y="185"/>
                  </a:cubicBezTo>
                  <a:cubicBezTo>
                    <a:pt x="0" y="180"/>
                    <a:pt x="10" y="175"/>
                    <a:pt x="10" y="169"/>
                  </a:cubicBezTo>
                  <a:cubicBezTo>
                    <a:pt x="12" y="168"/>
                    <a:pt x="12" y="167"/>
                    <a:pt x="13" y="166"/>
                  </a:cubicBezTo>
                  <a:cubicBezTo>
                    <a:pt x="14" y="165"/>
                    <a:pt x="15" y="163"/>
                    <a:pt x="17" y="162"/>
                  </a:cubicBezTo>
                  <a:cubicBezTo>
                    <a:pt x="19" y="162"/>
                    <a:pt x="20" y="160"/>
                    <a:pt x="21" y="159"/>
                  </a:cubicBezTo>
                  <a:cubicBezTo>
                    <a:pt x="24" y="156"/>
                    <a:pt x="22" y="152"/>
                    <a:pt x="26" y="149"/>
                  </a:cubicBezTo>
                  <a:cubicBezTo>
                    <a:pt x="28" y="148"/>
                    <a:pt x="32" y="141"/>
                    <a:pt x="33" y="141"/>
                  </a:cubicBezTo>
                  <a:cubicBezTo>
                    <a:pt x="30" y="141"/>
                    <a:pt x="32" y="137"/>
                    <a:pt x="29" y="138"/>
                  </a:cubicBezTo>
                  <a:cubicBezTo>
                    <a:pt x="25" y="139"/>
                    <a:pt x="24" y="134"/>
                    <a:pt x="25" y="132"/>
                  </a:cubicBezTo>
                  <a:cubicBezTo>
                    <a:pt x="27" y="126"/>
                    <a:pt x="25" y="121"/>
                    <a:pt x="31" y="119"/>
                  </a:cubicBezTo>
                  <a:cubicBezTo>
                    <a:pt x="34" y="121"/>
                    <a:pt x="52" y="120"/>
                    <a:pt x="44" y="112"/>
                  </a:cubicBezTo>
                  <a:cubicBezTo>
                    <a:pt x="43" y="110"/>
                    <a:pt x="38" y="109"/>
                    <a:pt x="38" y="108"/>
                  </a:cubicBezTo>
                  <a:cubicBezTo>
                    <a:pt x="38" y="104"/>
                    <a:pt x="39" y="107"/>
                    <a:pt x="41" y="105"/>
                  </a:cubicBezTo>
                  <a:cubicBezTo>
                    <a:pt x="45" y="106"/>
                    <a:pt x="42" y="105"/>
                    <a:pt x="44" y="103"/>
                  </a:cubicBezTo>
                  <a:cubicBezTo>
                    <a:pt x="45" y="102"/>
                    <a:pt x="49" y="103"/>
                    <a:pt x="50" y="102"/>
                  </a:cubicBezTo>
                  <a:cubicBezTo>
                    <a:pt x="52" y="101"/>
                    <a:pt x="52" y="100"/>
                    <a:pt x="53" y="99"/>
                  </a:cubicBezTo>
                  <a:cubicBezTo>
                    <a:pt x="55" y="98"/>
                    <a:pt x="57" y="96"/>
                    <a:pt x="58" y="95"/>
                  </a:cubicBezTo>
                  <a:cubicBezTo>
                    <a:pt x="59" y="95"/>
                    <a:pt x="60" y="95"/>
                    <a:pt x="60" y="95"/>
                  </a:cubicBezTo>
                  <a:cubicBezTo>
                    <a:pt x="58" y="91"/>
                    <a:pt x="69" y="92"/>
                    <a:pt x="67" y="90"/>
                  </a:cubicBezTo>
                  <a:cubicBezTo>
                    <a:pt x="67" y="90"/>
                    <a:pt x="64" y="83"/>
                    <a:pt x="67" y="83"/>
                  </a:cubicBezTo>
                  <a:cubicBezTo>
                    <a:pt x="66" y="80"/>
                    <a:pt x="74" y="86"/>
                    <a:pt x="72" y="86"/>
                  </a:cubicBezTo>
                  <a:cubicBezTo>
                    <a:pt x="78" y="86"/>
                    <a:pt x="72" y="80"/>
                    <a:pt x="71" y="77"/>
                  </a:cubicBezTo>
                  <a:cubicBezTo>
                    <a:pt x="71" y="79"/>
                    <a:pt x="66" y="80"/>
                    <a:pt x="65" y="81"/>
                  </a:cubicBezTo>
                  <a:cubicBezTo>
                    <a:pt x="60" y="81"/>
                    <a:pt x="58" y="74"/>
                    <a:pt x="61" y="70"/>
                  </a:cubicBezTo>
                  <a:cubicBezTo>
                    <a:pt x="66" y="68"/>
                    <a:pt x="77" y="62"/>
                    <a:pt x="79" y="55"/>
                  </a:cubicBezTo>
                  <a:cubicBezTo>
                    <a:pt x="79" y="55"/>
                    <a:pt x="76" y="56"/>
                    <a:pt x="76" y="56"/>
                  </a:cubicBezTo>
                  <a:cubicBezTo>
                    <a:pt x="74" y="54"/>
                    <a:pt x="82" y="54"/>
                    <a:pt x="82" y="54"/>
                  </a:cubicBezTo>
                  <a:cubicBezTo>
                    <a:pt x="83" y="51"/>
                    <a:pt x="85" y="51"/>
                    <a:pt x="87" y="50"/>
                  </a:cubicBezTo>
                  <a:cubicBezTo>
                    <a:pt x="86" y="52"/>
                    <a:pt x="96" y="46"/>
                    <a:pt x="98" y="48"/>
                  </a:cubicBezTo>
                  <a:cubicBezTo>
                    <a:pt x="99" y="48"/>
                    <a:pt x="105" y="50"/>
                    <a:pt x="107" y="50"/>
                  </a:cubicBezTo>
                  <a:cubicBezTo>
                    <a:pt x="107" y="50"/>
                    <a:pt x="106" y="51"/>
                    <a:pt x="106" y="51"/>
                  </a:cubicBezTo>
                  <a:cubicBezTo>
                    <a:pt x="111" y="53"/>
                    <a:pt x="116" y="53"/>
                    <a:pt x="121" y="54"/>
                  </a:cubicBezTo>
                  <a:cubicBezTo>
                    <a:pt x="121" y="55"/>
                    <a:pt x="124" y="55"/>
                    <a:pt x="124" y="56"/>
                  </a:cubicBezTo>
                  <a:cubicBezTo>
                    <a:pt x="125" y="57"/>
                    <a:pt x="126" y="56"/>
                    <a:pt x="127" y="58"/>
                  </a:cubicBezTo>
                  <a:cubicBezTo>
                    <a:pt x="130" y="63"/>
                    <a:pt x="116" y="60"/>
                    <a:pt x="115" y="60"/>
                  </a:cubicBezTo>
                  <a:cubicBezTo>
                    <a:pt x="117" y="61"/>
                    <a:pt x="117" y="66"/>
                    <a:pt x="121" y="65"/>
                  </a:cubicBezTo>
                  <a:cubicBezTo>
                    <a:pt x="120" y="65"/>
                    <a:pt x="119" y="64"/>
                    <a:pt x="119" y="63"/>
                  </a:cubicBezTo>
                  <a:cubicBezTo>
                    <a:pt x="120" y="61"/>
                    <a:pt x="125" y="63"/>
                    <a:pt x="126" y="64"/>
                  </a:cubicBezTo>
                  <a:cubicBezTo>
                    <a:pt x="124" y="60"/>
                    <a:pt x="131" y="59"/>
                    <a:pt x="133" y="60"/>
                  </a:cubicBezTo>
                  <a:cubicBezTo>
                    <a:pt x="132" y="59"/>
                    <a:pt x="133" y="58"/>
                    <a:pt x="133" y="59"/>
                  </a:cubicBezTo>
                  <a:cubicBezTo>
                    <a:pt x="132" y="57"/>
                    <a:pt x="129" y="54"/>
                    <a:pt x="129" y="54"/>
                  </a:cubicBezTo>
                  <a:cubicBezTo>
                    <a:pt x="130" y="52"/>
                    <a:pt x="136" y="54"/>
                    <a:pt x="135" y="57"/>
                  </a:cubicBezTo>
                  <a:cubicBezTo>
                    <a:pt x="137" y="58"/>
                    <a:pt x="140" y="57"/>
                    <a:pt x="141" y="55"/>
                  </a:cubicBezTo>
                  <a:cubicBezTo>
                    <a:pt x="142" y="55"/>
                    <a:pt x="145" y="54"/>
                    <a:pt x="149" y="53"/>
                  </a:cubicBezTo>
                  <a:cubicBezTo>
                    <a:pt x="154" y="52"/>
                    <a:pt x="159" y="51"/>
                    <a:pt x="159" y="51"/>
                  </a:cubicBezTo>
                  <a:cubicBezTo>
                    <a:pt x="159" y="49"/>
                    <a:pt x="153" y="50"/>
                    <a:pt x="154" y="47"/>
                  </a:cubicBezTo>
                  <a:cubicBezTo>
                    <a:pt x="155" y="46"/>
                    <a:pt x="172" y="47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1" y="46"/>
                    <a:pt x="166" y="43"/>
                    <a:pt x="169" y="40"/>
                  </a:cubicBezTo>
                  <a:cubicBezTo>
                    <a:pt x="167" y="40"/>
                    <a:pt x="170" y="35"/>
                    <a:pt x="171" y="33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2" y="32"/>
                    <a:pt x="176" y="34"/>
                    <a:pt x="177" y="35"/>
                  </a:cubicBezTo>
                  <a:cubicBezTo>
                    <a:pt x="177" y="36"/>
                    <a:pt x="178" y="39"/>
                    <a:pt x="180" y="42"/>
                  </a:cubicBezTo>
                  <a:cubicBezTo>
                    <a:pt x="183" y="47"/>
                    <a:pt x="186" y="53"/>
                    <a:pt x="180" y="54"/>
                  </a:cubicBezTo>
                  <a:cubicBezTo>
                    <a:pt x="187" y="53"/>
                    <a:pt x="183" y="49"/>
                    <a:pt x="184" y="46"/>
                  </a:cubicBezTo>
                  <a:cubicBezTo>
                    <a:pt x="184" y="46"/>
                    <a:pt x="184" y="46"/>
                    <a:pt x="184" y="45"/>
                  </a:cubicBezTo>
                  <a:cubicBezTo>
                    <a:pt x="184" y="45"/>
                    <a:pt x="175" y="37"/>
                    <a:pt x="180" y="36"/>
                  </a:cubicBezTo>
                  <a:cubicBezTo>
                    <a:pt x="181" y="34"/>
                    <a:pt x="180" y="34"/>
                    <a:pt x="179" y="33"/>
                  </a:cubicBezTo>
                  <a:cubicBezTo>
                    <a:pt x="180" y="32"/>
                    <a:pt x="182" y="34"/>
                    <a:pt x="182" y="34"/>
                  </a:cubicBezTo>
                  <a:cubicBezTo>
                    <a:pt x="184" y="35"/>
                    <a:pt x="182" y="37"/>
                    <a:pt x="184" y="37"/>
                  </a:cubicBezTo>
                  <a:cubicBezTo>
                    <a:pt x="183" y="36"/>
                    <a:pt x="183" y="35"/>
                    <a:pt x="183" y="35"/>
                  </a:cubicBezTo>
                  <a:cubicBezTo>
                    <a:pt x="185" y="33"/>
                    <a:pt x="190" y="32"/>
                    <a:pt x="193" y="33"/>
                  </a:cubicBezTo>
                  <a:cubicBezTo>
                    <a:pt x="191" y="31"/>
                    <a:pt x="185" y="27"/>
                    <a:pt x="193" y="27"/>
                  </a:cubicBezTo>
                  <a:cubicBezTo>
                    <a:pt x="193" y="27"/>
                    <a:pt x="198" y="25"/>
                    <a:pt x="198" y="25"/>
                  </a:cubicBezTo>
                  <a:cubicBezTo>
                    <a:pt x="193" y="21"/>
                    <a:pt x="202" y="17"/>
                    <a:pt x="205" y="16"/>
                  </a:cubicBezTo>
                  <a:cubicBezTo>
                    <a:pt x="208" y="15"/>
                    <a:pt x="214" y="9"/>
                    <a:pt x="217" y="9"/>
                  </a:cubicBezTo>
                  <a:cubicBezTo>
                    <a:pt x="218" y="9"/>
                    <a:pt x="218" y="6"/>
                    <a:pt x="218" y="6"/>
                  </a:cubicBezTo>
                  <a:cubicBezTo>
                    <a:pt x="218" y="6"/>
                    <a:pt x="226" y="0"/>
                    <a:pt x="225" y="5"/>
                  </a:cubicBezTo>
                  <a:cubicBezTo>
                    <a:pt x="225" y="6"/>
                    <a:pt x="233" y="9"/>
                    <a:pt x="234" y="9"/>
                  </a:cubicBezTo>
                  <a:cubicBezTo>
                    <a:pt x="242" y="13"/>
                    <a:pt x="242" y="18"/>
                    <a:pt x="234" y="24"/>
                  </a:cubicBezTo>
                  <a:cubicBezTo>
                    <a:pt x="238" y="24"/>
                    <a:pt x="236" y="21"/>
                    <a:pt x="239" y="21"/>
                  </a:cubicBezTo>
                  <a:cubicBezTo>
                    <a:pt x="241" y="21"/>
                    <a:pt x="239" y="19"/>
                    <a:pt x="242" y="20"/>
                  </a:cubicBezTo>
                  <a:cubicBezTo>
                    <a:pt x="242" y="20"/>
                    <a:pt x="242" y="22"/>
                    <a:pt x="242" y="22"/>
                  </a:cubicBezTo>
                  <a:cubicBezTo>
                    <a:pt x="246" y="20"/>
                    <a:pt x="257" y="24"/>
                    <a:pt x="261" y="22"/>
                  </a:cubicBezTo>
                  <a:cubicBezTo>
                    <a:pt x="265" y="21"/>
                    <a:pt x="263" y="17"/>
                    <a:pt x="267" y="17"/>
                  </a:cubicBezTo>
                  <a:cubicBezTo>
                    <a:pt x="271" y="18"/>
                    <a:pt x="278" y="16"/>
                    <a:pt x="279" y="22"/>
                  </a:cubicBezTo>
                  <a:cubicBezTo>
                    <a:pt x="279" y="23"/>
                    <a:pt x="279" y="28"/>
                    <a:pt x="280" y="29"/>
                  </a:cubicBezTo>
                  <a:cubicBezTo>
                    <a:pt x="280" y="29"/>
                    <a:pt x="280" y="29"/>
                    <a:pt x="281" y="30"/>
                  </a:cubicBezTo>
                  <a:cubicBezTo>
                    <a:pt x="281" y="29"/>
                    <a:pt x="282" y="30"/>
                    <a:pt x="283" y="31"/>
                  </a:cubicBezTo>
                  <a:cubicBezTo>
                    <a:pt x="284" y="30"/>
                    <a:pt x="284" y="29"/>
                    <a:pt x="284" y="27"/>
                  </a:cubicBezTo>
                  <a:cubicBezTo>
                    <a:pt x="285" y="27"/>
                    <a:pt x="285" y="27"/>
                    <a:pt x="286" y="28"/>
                  </a:cubicBezTo>
                  <a:cubicBezTo>
                    <a:pt x="290" y="29"/>
                    <a:pt x="296" y="29"/>
                    <a:pt x="295" y="23"/>
                  </a:cubicBezTo>
                  <a:cubicBezTo>
                    <a:pt x="295" y="22"/>
                    <a:pt x="297" y="22"/>
                    <a:pt x="297" y="22"/>
                  </a:cubicBezTo>
                  <a:cubicBezTo>
                    <a:pt x="297" y="22"/>
                    <a:pt x="297" y="20"/>
                    <a:pt x="297" y="20"/>
                  </a:cubicBezTo>
                  <a:cubicBezTo>
                    <a:pt x="297" y="20"/>
                    <a:pt x="298" y="20"/>
                    <a:pt x="298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07" y="24"/>
                    <a:pt x="309" y="29"/>
                    <a:pt x="316" y="32"/>
                  </a:cubicBezTo>
                  <a:cubicBezTo>
                    <a:pt x="317" y="31"/>
                    <a:pt x="319" y="30"/>
                    <a:pt x="319" y="31"/>
                  </a:cubicBezTo>
                  <a:cubicBezTo>
                    <a:pt x="322" y="28"/>
                    <a:pt x="328" y="30"/>
                    <a:pt x="329" y="31"/>
                  </a:cubicBezTo>
                  <a:cubicBezTo>
                    <a:pt x="330" y="31"/>
                    <a:pt x="331" y="33"/>
                    <a:pt x="331" y="33"/>
                  </a:cubicBezTo>
                  <a:cubicBezTo>
                    <a:pt x="332" y="38"/>
                    <a:pt x="354" y="27"/>
                    <a:pt x="349" y="34"/>
                  </a:cubicBezTo>
                  <a:cubicBezTo>
                    <a:pt x="351" y="34"/>
                    <a:pt x="352" y="35"/>
                    <a:pt x="354" y="36"/>
                  </a:cubicBezTo>
                  <a:cubicBezTo>
                    <a:pt x="354" y="34"/>
                    <a:pt x="349" y="29"/>
                    <a:pt x="351" y="29"/>
                  </a:cubicBezTo>
                  <a:cubicBezTo>
                    <a:pt x="351" y="29"/>
                    <a:pt x="353" y="29"/>
                    <a:pt x="353" y="29"/>
                  </a:cubicBezTo>
                  <a:cubicBezTo>
                    <a:pt x="359" y="28"/>
                    <a:pt x="363" y="27"/>
                    <a:pt x="369" y="28"/>
                  </a:cubicBezTo>
                  <a:cubicBezTo>
                    <a:pt x="376" y="28"/>
                    <a:pt x="381" y="31"/>
                    <a:pt x="388" y="31"/>
                  </a:cubicBezTo>
                  <a:cubicBezTo>
                    <a:pt x="391" y="30"/>
                    <a:pt x="396" y="34"/>
                    <a:pt x="398" y="33"/>
                  </a:cubicBezTo>
                  <a:cubicBezTo>
                    <a:pt x="400" y="31"/>
                    <a:pt x="408" y="30"/>
                    <a:pt x="412" y="31"/>
                  </a:cubicBezTo>
                  <a:cubicBezTo>
                    <a:pt x="413" y="32"/>
                    <a:pt x="414" y="32"/>
                    <a:pt x="414" y="33"/>
                  </a:cubicBezTo>
                  <a:cubicBezTo>
                    <a:pt x="414" y="34"/>
                    <a:pt x="414" y="35"/>
                    <a:pt x="414" y="36"/>
                  </a:cubicBezTo>
                  <a:cubicBezTo>
                    <a:pt x="413" y="38"/>
                    <a:pt x="411" y="36"/>
                    <a:pt x="412" y="39"/>
                  </a:cubicBezTo>
                  <a:close/>
                  <a:moveTo>
                    <a:pt x="72" y="90"/>
                  </a:moveTo>
                  <a:cubicBezTo>
                    <a:pt x="75" y="92"/>
                    <a:pt x="82" y="90"/>
                    <a:pt x="85" y="89"/>
                  </a:cubicBezTo>
                  <a:cubicBezTo>
                    <a:pt x="85" y="89"/>
                    <a:pt x="92" y="89"/>
                    <a:pt x="92" y="89"/>
                  </a:cubicBezTo>
                  <a:cubicBezTo>
                    <a:pt x="94" y="89"/>
                    <a:pt x="90" y="78"/>
                    <a:pt x="97" y="83"/>
                  </a:cubicBezTo>
                  <a:cubicBezTo>
                    <a:pt x="99" y="85"/>
                    <a:pt x="99" y="78"/>
                    <a:pt x="96" y="79"/>
                  </a:cubicBezTo>
                  <a:cubicBezTo>
                    <a:pt x="96" y="74"/>
                    <a:pt x="107" y="79"/>
                    <a:pt x="107" y="76"/>
                  </a:cubicBezTo>
                  <a:cubicBezTo>
                    <a:pt x="101" y="75"/>
                    <a:pt x="94" y="79"/>
                    <a:pt x="91" y="71"/>
                  </a:cubicBezTo>
                  <a:cubicBezTo>
                    <a:pt x="89" y="65"/>
                    <a:pt x="99" y="66"/>
                    <a:pt x="96" y="61"/>
                  </a:cubicBezTo>
                  <a:cubicBezTo>
                    <a:pt x="96" y="62"/>
                    <a:pt x="80" y="71"/>
                    <a:pt x="85" y="74"/>
                  </a:cubicBezTo>
                  <a:cubicBezTo>
                    <a:pt x="91" y="77"/>
                    <a:pt x="81" y="85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9"/>
                    <a:pt x="76" y="88"/>
                    <a:pt x="75" y="87"/>
                  </a:cubicBezTo>
                  <a:cubicBezTo>
                    <a:pt x="74" y="89"/>
                    <a:pt x="75" y="89"/>
                    <a:pt x="72" y="90"/>
                  </a:cubicBezTo>
                  <a:close/>
                  <a:moveTo>
                    <a:pt x="66" y="105"/>
                  </a:moveTo>
                  <a:cubicBezTo>
                    <a:pt x="65" y="105"/>
                    <a:pt x="65" y="106"/>
                    <a:pt x="66" y="105"/>
                  </a:cubicBezTo>
                  <a:close/>
                  <a:moveTo>
                    <a:pt x="80" y="207"/>
                  </a:moveTo>
                  <a:cubicBezTo>
                    <a:pt x="80" y="208"/>
                    <a:pt x="80" y="209"/>
                    <a:pt x="80" y="210"/>
                  </a:cubicBezTo>
                  <a:cubicBezTo>
                    <a:pt x="81" y="209"/>
                    <a:pt x="82" y="208"/>
                    <a:pt x="80" y="207"/>
                  </a:cubicBezTo>
                  <a:close/>
                  <a:moveTo>
                    <a:pt x="127" y="248"/>
                  </a:moveTo>
                  <a:cubicBezTo>
                    <a:pt x="127" y="245"/>
                    <a:pt x="130" y="244"/>
                    <a:pt x="129" y="242"/>
                  </a:cubicBezTo>
                  <a:cubicBezTo>
                    <a:pt x="124" y="241"/>
                    <a:pt x="121" y="247"/>
                    <a:pt x="127" y="248"/>
                  </a:cubicBezTo>
                  <a:close/>
                  <a:moveTo>
                    <a:pt x="130" y="145"/>
                  </a:moveTo>
                  <a:cubicBezTo>
                    <a:pt x="128" y="136"/>
                    <a:pt x="125" y="145"/>
                    <a:pt x="120" y="140"/>
                  </a:cubicBezTo>
                  <a:cubicBezTo>
                    <a:pt x="118" y="138"/>
                    <a:pt x="114" y="143"/>
                    <a:pt x="111" y="139"/>
                  </a:cubicBezTo>
                  <a:cubicBezTo>
                    <a:pt x="111" y="140"/>
                    <a:pt x="113" y="140"/>
                    <a:pt x="111" y="141"/>
                  </a:cubicBezTo>
                  <a:cubicBezTo>
                    <a:pt x="109" y="140"/>
                    <a:pt x="107" y="134"/>
                    <a:pt x="108" y="133"/>
                  </a:cubicBezTo>
                  <a:cubicBezTo>
                    <a:pt x="107" y="134"/>
                    <a:pt x="106" y="128"/>
                    <a:pt x="106" y="128"/>
                  </a:cubicBezTo>
                  <a:cubicBezTo>
                    <a:pt x="106" y="128"/>
                    <a:pt x="100" y="126"/>
                    <a:pt x="102" y="129"/>
                  </a:cubicBezTo>
                  <a:cubicBezTo>
                    <a:pt x="101" y="131"/>
                    <a:pt x="99" y="128"/>
                    <a:pt x="98" y="129"/>
                  </a:cubicBezTo>
                  <a:cubicBezTo>
                    <a:pt x="98" y="131"/>
                    <a:pt x="100" y="133"/>
                    <a:pt x="103" y="135"/>
                  </a:cubicBezTo>
                  <a:cubicBezTo>
                    <a:pt x="102" y="135"/>
                    <a:pt x="101" y="136"/>
                    <a:pt x="100" y="138"/>
                  </a:cubicBezTo>
                  <a:cubicBezTo>
                    <a:pt x="100" y="138"/>
                    <a:pt x="100" y="139"/>
                    <a:pt x="100" y="139"/>
                  </a:cubicBezTo>
                  <a:cubicBezTo>
                    <a:pt x="96" y="142"/>
                    <a:pt x="92" y="131"/>
                    <a:pt x="91" y="129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88" y="123"/>
                    <a:pt x="87" y="123"/>
                    <a:pt x="82" y="119"/>
                  </a:cubicBezTo>
                  <a:cubicBezTo>
                    <a:pt x="81" y="118"/>
                    <a:pt x="79" y="117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8" y="115"/>
                    <a:pt x="78" y="114"/>
                    <a:pt x="78" y="114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69" y="115"/>
                    <a:pt x="87" y="128"/>
                    <a:pt x="88" y="130"/>
                  </a:cubicBezTo>
                  <a:cubicBezTo>
                    <a:pt x="81" y="125"/>
                    <a:pt x="88" y="137"/>
                    <a:pt x="83" y="135"/>
                  </a:cubicBezTo>
                  <a:cubicBezTo>
                    <a:pt x="84" y="136"/>
                    <a:pt x="74" y="144"/>
                    <a:pt x="75" y="136"/>
                  </a:cubicBezTo>
                  <a:cubicBezTo>
                    <a:pt x="76" y="131"/>
                    <a:pt x="86" y="139"/>
                    <a:pt x="81" y="129"/>
                  </a:cubicBezTo>
                  <a:cubicBezTo>
                    <a:pt x="80" y="127"/>
                    <a:pt x="67" y="117"/>
                    <a:pt x="66" y="118"/>
                  </a:cubicBezTo>
                  <a:cubicBezTo>
                    <a:pt x="63" y="122"/>
                    <a:pt x="60" y="120"/>
                    <a:pt x="57" y="121"/>
                  </a:cubicBezTo>
                  <a:cubicBezTo>
                    <a:pt x="53" y="121"/>
                    <a:pt x="56" y="125"/>
                    <a:pt x="52" y="126"/>
                  </a:cubicBezTo>
                  <a:cubicBezTo>
                    <a:pt x="47" y="129"/>
                    <a:pt x="49" y="132"/>
                    <a:pt x="45" y="135"/>
                  </a:cubicBezTo>
                  <a:cubicBezTo>
                    <a:pt x="42" y="139"/>
                    <a:pt x="39" y="138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2" y="142"/>
                    <a:pt x="40" y="142"/>
                    <a:pt x="42" y="143"/>
                  </a:cubicBezTo>
                  <a:cubicBezTo>
                    <a:pt x="44" y="138"/>
                    <a:pt x="55" y="138"/>
                    <a:pt x="59" y="138"/>
                  </a:cubicBezTo>
                  <a:cubicBezTo>
                    <a:pt x="63" y="138"/>
                    <a:pt x="69" y="137"/>
                    <a:pt x="72" y="138"/>
                  </a:cubicBezTo>
                  <a:cubicBezTo>
                    <a:pt x="73" y="139"/>
                    <a:pt x="71" y="145"/>
                    <a:pt x="70" y="146"/>
                  </a:cubicBezTo>
                  <a:cubicBezTo>
                    <a:pt x="71" y="149"/>
                    <a:pt x="78" y="150"/>
                    <a:pt x="82" y="151"/>
                  </a:cubicBezTo>
                  <a:cubicBezTo>
                    <a:pt x="84" y="152"/>
                    <a:pt x="87" y="156"/>
                    <a:pt x="91" y="157"/>
                  </a:cubicBezTo>
                  <a:cubicBezTo>
                    <a:pt x="91" y="157"/>
                    <a:pt x="98" y="144"/>
                    <a:pt x="100" y="150"/>
                  </a:cubicBezTo>
                  <a:cubicBezTo>
                    <a:pt x="102" y="154"/>
                    <a:pt x="111" y="153"/>
                    <a:pt x="115" y="155"/>
                  </a:cubicBezTo>
                  <a:cubicBezTo>
                    <a:pt x="115" y="155"/>
                    <a:pt x="116" y="155"/>
                    <a:pt x="118" y="155"/>
                  </a:cubicBezTo>
                  <a:cubicBezTo>
                    <a:pt x="122" y="154"/>
                    <a:pt x="127" y="153"/>
                    <a:pt x="128" y="152"/>
                  </a:cubicBezTo>
                  <a:cubicBezTo>
                    <a:pt x="127" y="152"/>
                    <a:pt x="131" y="144"/>
                    <a:pt x="130" y="145"/>
                  </a:cubicBezTo>
                  <a:close/>
                  <a:moveTo>
                    <a:pt x="137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2" y="118"/>
                    <a:pt x="126" y="114"/>
                    <a:pt x="132" y="110"/>
                  </a:cubicBezTo>
                  <a:cubicBezTo>
                    <a:pt x="132" y="110"/>
                    <a:pt x="131" y="110"/>
                    <a:pt x="131" y="110"/>
                  </a:cubicBezTo>
                  <a:cubicBezTo>
                    <a:pt x="131" y="110"/>
                    <a:pt x="126" y="112"/>
                    <a:pt x="125" y="113"/>
                  </a:cubicBezTo>
                  <a:cubicBezTo>
                    <a:pt x="123" y="116"/>
                    <a:pt x="127" y="114"/>
                    <a:pt x="128" y="115"/>
                  </a:cubicBezTo>
                  <a:cubicBezTo>
                    <a:pt x="129" y="121"/>
                    <a:pt x="120" y="115"/>
                    <a:pt x="120" y="115"/>
                  </a:cubicBezTo>
                  <a:cubicBezTo>
                    <a:pt x="120" y="114"/>
                    <a:pt x="121" y="114"/>
                    <a:pt x="121" y="113"/>
                  </a:cubicBezTo>
                  <a:cubicBezTo>
                    <a:pt x="116" y="108"/>
                    <a:pt x="107" y="121"/>
                    <a:pt x="110" y="124"/>
                  </a:cubicBezTo>
                  <a:cubicBezTo>
                    <a:pt x="112" y="129"/>
                    <a:pt x="119" y="125"/>
                    <a:pt x="122" y="124"/>
                  </a:cubicBezTo>
                  <a:cubicBezTo>
                    <a:pt x="126" y="123"/>
                    <a:pt x="128" y="126"/>
                    <a:pt x="133" y="127"/>
                  </a:cubicBezTo>
                  <a:cubicBezTo>
                    <a:pt x="140" y="128"/>
                    <a:pt x="144" y="120"/>
                    <a:pt x="137" y="120"/>
                  </a:cubicBezTo>
                  <a:close/>
                  <a:moveTo>
                    <a:pt x="171" y="137"/>
                  </a:moveTo>
                  <a:cubicBezTo>
                    <a:pt x="168" y="136"/>
                    <a:pt x="168" y="127"/>
                    <a:pt x="166" y="126"/>
                  </a:cubicBezTo>
                  <a:cubicBezTo>
                    <a:pt x="164" y="122"/>
                    <a:pt x="157" y="119"/>
                    <a:pt x="160" y="116"/>
                  </a:cubicBezTo>
                  <a:cubicBezTo>
                    <a:pt x="162" y="114"/>
                    <a:pt x="163" y="114"/>
                    <a:pt x="165" y="115"/>
                  </a:cubicBezTo>
                  <a:cubicBezTo>
                    <a:pt x="165" y="108"/>
                    <a:pt x="153" y="111"/>
                    <a:pt x="153" y="116"/>
                  </a:cubicBezTo>
                  <a:cubicBezTo>
                    <a:pt x="152" y="119"/>
                    <a:pt x="158" y="128"/>
                    <a:pt x="161" y="129"/>
                  </a:cubicBezTo>
                  <a:cubicBezTo>
                    <a:pt x="154" y="130"/>
                    <a:pt x="163" y="137"/>
                    <a:pt x="165" y="138"/>
                  </a:cubicBezTo>
                  <a:cubicBezTo>
                    <a:pt x="165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8" y="139"/>
                    <a:pt x="169" y="138"/>
                    <a:pt x="171" y="137"/>
                  </a:cubicBezTo>
                  <a:close/>
                  <a:moveTo>
                    <a:pt x="35" y="140"/>
                  </a:move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lose/>
                  <a:moveTo>
                    <a:pt x="166" y="138"/>
                  </a:move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lose/>
                  <a:moveTo>
                    <a:pt x="127" y="248"/>
                  </a:moveTo>
                  <a:cubicBezTo>
                    <a:pt x="127" y="246"/>
                    <a:pt x="126" y="248"/>
                    <a:pt x="127" y="248"/>
                  </a:cubicBezTo>
                  <a:close/>
                  <a:moveTo>
                    <a:pt x="105" y="137"/>
                  </a:moveTo>
                  <a:cubicBezTo>
                    <a:pt x="105" y="136"/>
                    <a:pt x="104" y="136"/>
                    <a:pt x="104" y="135"/>
                  </a:cubicBezTo>
                  <a:cubicBezTo>
                    <a:pt x="104" y="136"/>
                    <a:pt x="104" y="136"/>
                    <a:pt x="104" y="137"/>
                  </a:cubicBezTo>
                  <a:cubicBezTo>
                    <a:pt x="104" y="137"/>
                    <a:pt x="105" y="137"/>
                    <a:pt x="105" y="137"/>
                  </a:cubicBezTo>
                  <a:close/>
                  <a:moveTo>
                    <a:pt x="103" y="135"/>
                  </a:moveTo>
                  <a:cubicBezTo>
                    <a:pt x="103" y="135"/>
                    <a:pt x="103" y="135"/>
                    <a:pt x="104" y="135"/>
                  </a:cubicBezTo>
                  <a:cubicBezTo>
                    <a:pt x="103" y="135"/>
                    <a:pt x="103" y="135"/>
                    <a:pt x="103" y="135"/>
                  </a:cubicBezTo>
                  <a:close/>
                  <a:moveTo>
                    <a:pt x="78" y="88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7" y="88"/>
                    <a:pt x="78" y="88"/>
                    <a:pt x="78" y="88"/>
                  </a:cubicBezTo>
                  <a:close/>
                  <a:moveTo>
                    <a:pt x="414" y="43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414" y="43"/>
                    <a:pt x="414" y="43"/>
                    <a:pt x="414" y="43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3" y="59"/>
                  </a:cubicBezTo>
                  <a:close/>
                  <a:moveTo>
                    <a:pt x="167" y="277"/>
                  </a:moveTo>
                  <a:cubicBezTo>
                    <a:pt x="168" y="277"/>
                    <a:pt x="166" y="274"/>
                    <a:pt x="166" y="275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3" y="277"/>
                    <a:pt x="163" y="282"/>
                    <a:pt x="160" y="284"/>
                  </a:cubicBezTo>
                  <a:cubicBezTo>
                    <a:pt x="155" y="287"/>
                    <a:pt x="150" y="289"/>
                    <a:pt x="153" y="296"/>
                  </a:cubicBezTo>
                  <a:cubicBezTo>
                    <a:pt x="152" y="295"/>
                    <a:pt x="153" y="298"/>
                    <a:pt x="153" y="298"/>
                  </a:cubicBezTo>
                  <a:cubicBezTo>
                    <a:pt x="152" y="299"/>
                    <a:pt x="151" y="302"/>
                    <a:pt x="150" y="303"/>
                  </a:cubicBezTo>
                  <a:cubicBezTo>
                    <a:pt x="150" y="304"/>
                    <a:pt x="150" y="310"/>
                    <a:pt x="151" y="311"/>
                  </a:cubicBezTo>
                  <a:cubicBezTo>
                    <a:pt x="158" y="319"/>
                    <a:pt x="159" y="307"/>
                    <a:pt x="162" y="304"/>
                  </a:cubicBezTo>
                  <a:cubicBezTo>
                    <a:pt x="163" y="303"/>
                    <a:pt x="169" y="285"/>
                    <a:pt x="169" y="284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68" y="283"/>
                    <a:pt x="168" y="279"/>
                    <a:pt x="167" y="277"/>
                  </a:cubicBezTo>
                  <a:close/>
                  <a:moveTo>
                    <a:pt x="154" y="287"/>
                  </a:moveTo>
                  <a:cubicBezTo>
                    <a:pt x="154" y="287"/>
                    <a:pt x="154" y="287"/>
                    <a:pt x="154" y="287"/>
                  </a:cubicBezTo>
                  <a:close/>
                  <a:moveTo>
                    <a:pt x="332" y="253"/>
                  </a:moveTo>
                  <a:cubicBezTo>
                    <a:pt x="333" y="253"/>
                    <a:pt x="334" y="246"/>
                    <a:pt x="335" y="245"/>
                  </a:cubicBezTo>
                  <a:cubicBezTo>
                    <a:pt x="337" y="240"/>
                    <a:pt x="335" y="242"/>
                    <a:pt x="339" y="239"/>
                  </a:cubicBezTo>
                  <a:cubicBezTo>
                    <a:pt x="340" y="239"/>
                    <a:pt x="337" y="237"/>
                    <a:pt x="337" y="236"/>
                  </a:cubicBezTo>
                  <a:cubicBezTo>
                    <a:pt x="337" y="234"/>
                    <a:pt x="337" y="226"/>
                    <a:pt x="339" y="226"/>
                  </a:cubicBezTo>
                  <a:cubicBezTo>
                    <a:pt x="336" y="224"/>
                    <a:pt x="333" y="220"/>
                    <a:pt x="331" y="225"/>
                  </a:cubicBezTo>
                  <a:cubicBezTo>
                    <a:pt x="329" y="229"/>
                    <a:pt x="319" y="237"/>
                    <a:pt x="316" y="236"/>
                  </a:cubicBezTo>
                  <a:cubicBezTo>
                    <a:pt x="315" y="236"/>
                    <a:pt x="315" y="237"/>
                    <a:pt x="315" y="237"/>
                  </a:cubicBezTo>
                  <a:cubicBezTo>
                    <a:pt x="314" y="241"/>
                    <a:pt x="315" y="247"/>
                    <a:pt x="317" y="250"/>
                  </a:cubicBezTo>
                  <a:cubicBezTo>
                    <a:pt x="321" y="252"/>
                    <a:pt x="327" y="252"/>
                    <a:pt x="331" y="252"/>
                  </a:cubicBezTo>
                  <a:cubicBezTo>
                    <a:pt x="331" y="252"/>
                    <a:pt x="332" y="253"/>
                    <a:pt x="332" y="253"/>
                  </a:cubicBezTo>
                  <a:close/>
                  <a:moveTo>
                    <a:pt x="316" y="236"/>
                  </a:moveTo>
                  <a:cubicBezTo>
                    <a:pt x="316" y="236"/>
                    <a:pt x="316" y="236"/>
                    <a:pt x="316" y="236"/>
                  </a:cubicBezTo>
                  <a:cubicBezTo>
                    <a:pt x="318" y="235"/>
                    <a:pt x="321" y="234"/>
                    <a:pt x="316" y="236"/>
                  </a:cubicBezTo>
                  <a:close/>
                  <a:moveTo>
                    <a:pt x="317" y="250"/>
                  </a:moveTo>
                  <a:cubicBezTo>
                    <a:pt x="317" y="250"/>
                    <a:pt x="317" y="250"/>
                    <a:pt x="317" y="250"/>
                  </a:cubicBezTo>
                  <a:close/>
                  <a:moveTo>
                    <a:pt x="306" y="258"/>
                  </a:moveTo>
                  <a:cubicBezTo>
                    <a:pt x="306" y="258"/>
                    <a:pt x="307" y="251"/>
                    <a:pt x="307" y="250"/>
                  </a:cubicBezTo>
                  <a:cubicBezTo>
                    <a:pt x="308" y="250"/>
                    <a:pt x="308" y="250"/>
                    <a:pt x="309" y="250"/>
                  </a:cubicBezTo>
                  <a:cubicBezTo>
                    <a:pt x="309" y="250"/>
                    <a:pt x="305" y="241"/>
                    <a:pt x="306" y="249"/>
                  </a:cubicBezTo>
                  <a:cubicBezTo>
                    <a:pt x="305" y="246"/>
                    <a:pt x="287" y="223"/>
                    <a:pt x="280" y="226"/>
                  </a:cubicBezTo>
                  <a:cubicBezTo>
                    <a:pt x="279" y="226"/>
                    <a:pt x="287" y="236"/>
                    <a:pt x="288" y="236"/>
                  </a:cubicBezTo>
                  <a:cubicBezTo>
                    <a:pt x="289" y="238"/>
                    <a:pt x="294" y="251"/>
                    <a:pt x="297" y="252"/>
                  </a:cubicBezTo>
                  <a:cubicBezTo>
                    <a:pt x="299" y="255"/>
                    <a:pt x="303" y="256"/>
                    <a:pt x="306" y="258"/>
                  </a:cubicBezTo>
                  <a:close/>
                  <a:moveTo>
                    <a:pt x="373" y="253"/>
                  </a:moveTo>
                  <a:cubicBezTo>
                    <a:pt x="373" y="253"/>
                    <a:pt x="373" y="253"/>
                    <a:pt x="373" y="253"/>
                  </a:cubicBezTo>
                  <a:close/>
                  <a:moveTo>
                    <a:pt x="384" y="265"/>
                  </a:moveTo>
                  <a:cubicBezTo>
                    <a:pt x="384" y="265"/>
                    <a:pt x="384" y="265"/>
                    <a:pt x="384" y="265"/>
                  </a:cubicBezTo>
                  <a:cubicBezTo>
                    <a:pt x="384" y="265"/>
                    <a:pt x="384" y="265"/>
                    <a:pt x="384" y="265"/>
                  </a:cubicBezTo>
                  <a:close/>
                  <a:moveTo>
                    <a:pt x="416" y="271"/>
                  </a:moveTo>
                  <a:cubicBezTo>
                    <a:pt x="415" y="269"/>
                    <a:pt x="413" y="267"/>
                    <a:pt x="411" y="267"/>
                  </a:cubicBezTo>
                  <a:cubicBezTo>
                    <a:pt x="411" y="267"/>
                    <a:pt x="408" y="261"/>
                    <a:pt x="408" y="261"/>
                  </a:cubicBezTo>
                  <a:cubicBezTo>
                    <a:pt x="408" y="258"/>
                    <a:pt x="410" y="261"/>
                    <a:pt x="408" y="258"/>
                  </a:cubicBezTo>
                  <a:cubicBezTo>
                    <a:pt x="407" y="257"/>
                    <a:pt x="404" y="253"/>
                    <a:pt x="403" y="253"/>
                  </a:cubicBezTo>
                  <a:cubicBezTo>
                    <a:pt x="400" y="252"/>
                    <a:pt x="395" y="251"/>
                    <a:pt x="393" y="249"/>
                  </a:cubicBezTo>
                  <a:cubicBezTo>
                    <a:pt x="389" y="248"/>
                    <a:pt x="386" y="244"/>
                    <a:pt x="383" y="248"/>
                  </a:cubicBezTo>
                  <a:cubicBezTo>
                    <a:pt x="378" y="249"/>
                    <a:pt x="377" y="252"/>
                    <a:pt x="377" y="244"/>
                  </a:cubicBezTo>
                  <a:cubicBezTo>
                    <a:pt x="374" y="241"/>
                    <a:pt x="370" y="245"/>
                    <a:pt x="368" y="244"/>
                  </a:cubicBezTo>
                  <a:cubicBezTo>
                    <a:pt x="367" y="245"/>
                    <a:pt x="373" y="248"/>
                    <a:pt x="374" y="248"/>
                  </a:cubicBezTo>
                  <a:cubicBezTo>
                    <a:pt x="372" y="250"/>
                    <a:pt x="371" y="249"/>
                    <a:pt x="373" y="253"/>
                  </a:cubicBezTo>
                  <a:cubicBezTo>
                    <a:pt x="374" y="254"/>
                    <a:pt x="375" y="253"/>
                    <a:pt x="375" y="252"/>
                  </a:cubicBezTo>
                  <a:cubicBezTo>
                    <a:pt x="378" y="254"/>
                    <a:pt x="382" y="254"/>
                    <a:pt x="385" y="256"/>
                  </a:cubicBezTo>
                  <a:cubicBezTo>
                    <a:pt x="385" y="256"/>
                    <a:pt x="385" y="257"/>
                    <a:pt x="385" y="257"/>
                  </a:cubicBezTo>
                  <a:cubicBezTo>
                    <a:pt x="389" y="257"/>
                    <a:pt x="385" y="264"/>
                    <a:pt x="384" y="265"/>
                  </a:cubicBezTo>
                  <a:cubicBezTo>
                    <a:pt x="386" y="265"/>
                    <a:pt x="392" y="267"/>
                    <a:pt x="392" y="267"/>
                  </a:cubicBezTo>
                  <a:cubicBezTo>
                    <a:pt x="391" y="270"/>
                    <a:pt x="404" y="264"/>
                    <a:pt x="402" y="264"/>
                  </a:cubicBezTo>
                  <a:cubicBezTo>
                    <a:pt x="406" y="264"/>
                    <a:pt x="405" y="267"/>
                    <a:pt x="408" y="269"/>
                  </a:cubicBezTo>
                  <a:cubicBezTo>
                    <a:pt x="409" y="271"/>
                    <a:pt x="416" y="271"/>
                    <a:pt x="416" y="271"/>
                  </a:cubicBezTo>
                  <a:cubicBezTo>
                    <a:pt x="416" y="271"/>
                    <a:pt x="416" y="271"/>
                    <a:pt x="416" y="271"/>
                  </a:cubicBezTo>
                  <a:close/>
                  <a:moveTo>
                    <a:pt x="45" y="86"/>
                  </a:moveTo>
                  <a:cubicBezTo>
                    <a:pt x="45" y="87"/>
                    <a:pt x="45" y="87"/>
                    <a:pt x="45" y="87"/>
                  </a:cubicBezTo>
                  <a:cubicBezTo>
                    <a:pt x="45" y="86"/>
                    <a:pt x="44" y="86"/>
                    <a:pt x="43" y="86"/>
                  </a:cubicBezTo>
                  <a:cubicBezTo>
                    <a:pt x="44" y="85"/>
                    <a:pt x="45" y="83"/>
                    <a:pt x="46" y="82"/>
                  </a:cubicBezTo>
                  <a:cubicBezTo>
                    <a:pt x="45" y="81"/>
                    <a:pt x="42" y="82"/>
                    <a:pt x="42" y="81"/>
                  </a:cubicBezTo>
                  <a:cubicBezTo>
                    <a:pt x="42" y="80"/>
                    <a:pt x="44" y="79"/>
                    <a:pt x="44" y="78"/>
                  </a:cubicBezTo>
                  <a:cubicBezTo>
                    <a:pt x="43" y="77"/>
                    <a:pt x="38" y="80"/>
                    <a:pt x="37" y="8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7" y="81"/>
                    <a:pt x="36" y="81"/>
                    <a:pt x="36" y="82"/>
                  </a:cubicBezTo>
                  <a:cubicBezTo>
                    <a:pt x="37" y="84"/>
                    <a:pt x="36" y="86"/>
                    <a:pt x="36" y="87"/>
                  </a:cubicBezTo>
                  <a:cubicBezTo>
                    <a:pt x="36" y="87"/>
                    <a:pt x="38" y="88"/>
                    <a:pt x="39" y="88"/>
                  </a:cubicBezTo>
                  <a:cubicBezTo>
                    <a:pt x="37" y="89"/>
                    <a:pt x="44" y="93"/>
                    <a:pt x="41" y="93"/>
                  </a:cubicBezTo>
                  <a:cubicBezTo>
                    <a:pt x="38" y="93"/>
                    <a:pt x="40" y="95"/>
                    <a:pt x="38" y="96"/>
                  </a:cubicBezTo>
                  <a:cubicBezTo>
                    <a:pt x="36" y="98"/>
                    <a:pt x="38" y="98"/>
                    <a:pt x="40" y="98"/>
                  </a:cubicBezTo>
                  <a:cubicBezTo>
                    <a:pt x="38" y="98"/>
                    <a:pt x="38" y="101"/>
                    <a:pt x="36" y="102"/>
                  </a:cubicBezTo>
                  <a:cubicBezTo>
                    <a:pt x="36" y="103"/>
                    <a:pt x="53" y="99"/>
                    <a:pt x="51" y="98"/>
                  </a:cubicBezTo>
                  <a:cubicBezTo>
                    <a:pt x="53" y="96"/>
                    <a:pt x="47" y="91"/>
                    <a:pt x="45" y="86"/>
                  </a:cubicBezTo>
                  <a:close/>
                  <a:moveTo>
                    <a:pt x="368" y="141"/>
                  </a:moveTo>
                  <a:cubicBezTo>
                    <a:pt x="369" y="140"/>
                    <a:pt x="366" y="132"/>
                    <a:pt x="365" y="132"/>
                  </a:cubicBezTo>
                  <a:cubicBezTo>
                    <a:pt x="363" y="130"/>
                    <a:pt x="362" y="128"/>
                    <a:pt x="360" y="127"/>
                  </a:cubicBezTo>
                  <a:cubicBezTo>
                    <a:pt x="362" y="127"/>
                    <a:pt x="363" y="126"/>
                    <a:pt x="365" y="128"/>
                  </a:cubicBezTo>
                  <a:cubicBezTo>
                    <a:pt x="366" y="125"/>
                    <a:pt x="365" y="127"/>
                    <a:pt x="368" y="125"/>
                  </a:cubicBezTo>
                  <a:cubicBezTo>
                    <a:pt x="368" y="125"/>
                    <a:pt x="368" y="121"/>
                    <a:pt x="368" y="121"/>
                  </a:cubicBezTo>
                  <a:cubicBezTo>
                    <a:pt x="367" y="119"/>
                    <a:pt x="367" y="124"/>
                    <a:pt x="367" y="123"/>
                  </a:cubicBezTo>
                  <a:cubicBezTo>
                    <a:pt x="365" y="123"/>
                    <a:pt x="357" y="117"/>
                    <a:pt x="356" y="118"/>
                  </a:cubicBezTo>
                  <a:cubicBezTo>
                    <a:pt x="356" y="118"/>
                    <a:pt x="358" y="124"/>
                    <a:pt x="357" y="125"/>
                  </a:cubicBezTo>
                  <a:cubicBezTo>
                    <a:pt x="359" y="128"/>
                    <a:pt x="358" y="128"/>
                    <a:pt x="361" y="128"/>
                  </a:cubicBezTo>
                  <a:cubicBezTo>
                    <a:pt x="358" y="130"/>
                    <a:pt x="365" y="137"/>
                    <a:pt x="362" y="140"/>
                  </a:cubicBezTo>
                  <a:cubicBezTo>
                    <a:pt x="361" y="140"/>
                    <a:pt x="361" y="140"/>
                    <a:pt x="360" y="141"/>
                  </a:cubicBezTo>
                  <a:cubicBezTo>
                    <a:pt x="360" y="139"/>
                    <a:pt x="359" y="140"/>
                    <a:pt x="359" y="139"/>
                  </a:cubicBezTo>
                  <a:cubicBezTo>
                    <a:pt x="356" y="142"/>
                    <a:pt x="362" y="145"/>
                    <a:pt x="354" y="144"/>
                  </a:cubicBezTo>
                  <a:cubicBezTo>
                    <a:pt x="353" y="144"/>
                    <a:pt x="347" y="150"/>
                    <a:pt x="349" y="151"/>
                  </a:cubicBezTo>
                  <a:cubicBezTo>
                    <a:pt x="348" y="150"/>
                    <a:pt x="349" y="151"/>
                    <a:pt x="349" y="151"/>
                  </a:cubicBezTo>
                  <a:cubicBezTo>
                    <a:pt x="349" y="151"/>
                    <a:pt x="351" y="154"/>
                    <a:pt x="351" y="154"/>
                  </a:cubicBezTo>
                  <a:cubicBezTo>
                    <a:pt x="351" y="155"/>
                    <a:pt x="352" y="156"/>
                    <a:pt x="353" y="156"/>
                  </a:cubicBezTo>
                  <a:cubicBezTo>
                    <a:pt x="354" y="154"/>
                    <a:pt x="354" y="154"/>
                    <a:pt x="355" y="151"/>
                  </a:cubicBezTo>
                  <a:cubicBezTo>
                    <a:pt x="356" y="153"/>
                    <a:pt x="359" y="149"/>
                    <a:pt x="358" y="148"/>
                  </a:cubicBezTo>
                  <a:cubicBezTo>
                    <a:pt x="358" y="148"/>
                    <a:pt x="358" y="148"/>
                    <a:pt x="358" y="148"/>
                  </a:cubicBezTo>
                  <a:cubicBezTo>
                    <a:pt x="359" y="148"/>
                    <a:pt x="360" y="149"/>
                    <a:pt x="361" y="150"/>
                  </a:cubicBezTo>
                  <a:cubicBezTo>
                    <a:pt x="365" y="142"/>
                    <a:pt x="369" y="151"/>
                    <a:pt x="368" y="141"/>
                  </a:cubicBezTo>
                  <a:close/>
                  <a:moveTo>
                    <a:pt x="327" y="265"/>
                  </a:moveTo>
                  <a:cubicBezTo>
                    <a:pt x="333" y="267"/>
                    <a:pt x="327" y="263"/>
                    <a:pt x="324" y="263"/>
                  </a:cubicBezTo>
                  <a:cubicBezTo>
                    <a:pt x="324" y="262"/>
                    <a:pt x="327" y="262"/>
                    <a:pt x="326" y="261"/>
                  </a:cubicBezTo>
                  <a:cubicBezTo>
                    <a:pt x="323" y="261"/>
                    <a:pt x="304" y="257"/>
                    <a:pt x="305" y="261"/>
                  </a:cubicBezTo>
                  <a:cubicBezTo>
                    <a:pt x="309" y="263"/>
                    <a:pt x="313" y="263"/>
                    <a:pt x="317" y="264"/>
                  </a:cubicBezTo>
                  <a:cubicBezTo>
                    <a:pt x="318" y="266"/>
                    <a:pt x="327" y="265"/>
                    <a:pt x="327" y="265"/>
                  </a:cubicBezTo>
                  <a:close/>
                  <a:moveTo>
                    <a:pt x="28" y="91"/>
                  </a:moveTo>
                  <a:cubicBezTo>
                    <a:pt x="29" y="93"/>
                    <a:pt x="27" y="98"/>
                    <a:pt x="28" y="98"/>
                  </a:cubicBezTo>
                  <a:cubicBezTo>
                    <a:pt x="35" y="97"/>
                    <a:pt x="35" y="95"/>
                    <a:pt x="38" y="90"/>
                  </a:cubicBezTo>
                  <a:cubicBezTo>
                    <a:pt x="39" y="89"/>
                    <a:pt x="30" y="88"/>
                    <a:pt x="28" y="91"/>
                  </a:cubicBezTo>
                  <a:close/>
                  <a:moveTo>
                    <a:pt x="354" y="212"/>
                  </a:moveTo>
                  <a:cubicBezTo>
                    <a:pt x="355" y="219"/>
                    <a:pt x="345" y="216"/>
                    <a:pt x="346" y="222"/>
                  </a:cubicBezTo>
                  <a:cubicBezTo>
                    <a:pt x="346" y="223"/>
                    <a:pt x="353" y="217"/>
                    <a:pt x="351" y="224"/>
                  </a:cubicBezTo>
                  <a:cubicBezTo>
                    <a:pt x="351" y="225"/>
                    <a:pt x="354" y="226"/>
                    <a:pt x="355" y="226"/>
                  </a:cubicBezTo>
                  <a:cubicBezTo>
                    <a:pt x="355" y="226"/>
                    <a:pt x="355" y="222"/>
                    <a:pt x="355" y="222"/>
                  </a:cubicBezTo>
                  <a:cubicBezTo>
                    <a:pt x="356" y="222"/>
                    <a:pt x="356" y="223"/>
                    <a:pt x="356" y="224"/>
                  </a:cubicBezTo>
                  <a:cubicBezTo>
                    <a:pt x="356" y="224"/>
                    <a:pt x="357" y="222"/>
                    <a:pt x="357" y="222"/>
                  </a:cubicBezTo>
                  <a:cubicBezTo>
                    <a:pt x="357" y="220"/>
                    <a:pt x="354" y="212"/>
                    <a:pt x="354" y="212"/>
                  </a:cubicBezTo>
                  <a:close/>
                  <a:moveTo>
                    <a:pt x="349" y="206"/>
                  </a:moveTo>
                  <a:cubicBezTo>
                    <a:pt x="346" y="208"/>
                    <a:pt x="349" y="208"/>
                    <a:pt x="350" y="209"/>
                  </a:cubicBezTo>
                  <a:cubicBezTo>
                    <a:pt x="350" y="208"/>
                    <a:pt x="349" y="208"/>
                    <a:pt x="349" y="206"/>
                  </a:cubicBezTo>
                  <a:cubicBezTo>
                    <a:pt x="352" y="207"/>
                    <a:pt x="347" y="200"/>
                    <a:pt x="347" y="203"/>
                  </a:cubicBezTo>
                  <a:cubicBezTo>
                    <a:pt x="347" y="201"/>
                    <a:pt x="346" y="202"/>
                    <a:pt x="345" y="202"/>
                  </a:cubicBezTo>
                  <a:cubicBezTo>
                    <a:pt x="345" y="203"/>
                    <a:pt x="344" y="204"/>
                    <a:pt x="344" y="204"/>
                  </a:cubicBezTo>
                  <a:cubicBezTo>
                    <a:pt x="345" y="204"/>
                    <a:pt x="349" y="206"/>
                    <a:pt x="349" y="206"/>
                  </a:cubicBezTo>
                  <a:close/>
                  <a:moveTo>
                    <a:pt x="339" y="190"/>
                  </a:moveTo>
                  <a:cubicBezTo>
                    <a:pt x="339" y="190"/>
                    <a:pt x="339" y="190"/>
                    <a:pt x="339" y="190"/>
                  </a:cubicBezTo>
                  <a:cubicBezTo>
                    <a:pt x="336" y="192"/>
                    <a:pt x="339" y="206"/>
                    <a:pt x="344" y="203"/>
                  </a:cubicBezTo>
                  <a:cubicBezTo>
                    <a:pt x="344" y="203"/>
                    <a:pt x="344" y="202"/>
                    <a:pt x="344" y="202"/>
                  </a:cubicBezTo>
                  <a:cubicBezTo>
                    <a:pt x="344" y="201"/>
                    <a:pt x="345" y="186"/>
                    <a:pt x="339" y="189"/>
                  </a:cubicBezTo>
                  <a:cubicBezTo>
                    <a:pt x="339" y="189"/>
                    <a:pt x="339" y="189"/>
                    <a:pt x="339" y="190"/>
                  </a:cubicBezTo>
                  <a:close/>
                  <a:moveTo>
                    <a:pt x="344" y="204"/>
                  </a:moveTo>
                  <a:cubicBezTo>
                    <a:pt x="344" y="205"/>
                    <a:pt x="344" y="204"/>
                    <a:pt x="344" y="204"/>
                  </a:cubicBezTo>
                  <a:cubicBezTo>
                    <a:pt x="344" y="204"/>
                    <a:pt x="344" y="204"/>
                    <a:pt x="344" y="204"/>
                  </a:cubicBezTo>
                  <a:close/>
                  <a:moveTo>
                    <a:pt x="345" y="202"/>
                  </a:moveTo>
                  <a:cubicBezTo>
                    <a:pt x="345" y="201"/>
                    <a:pt x="344" y="201"/>
                    <a:pt x="344" y="202"/>
                  </a:cubicBezTo>
                  <a:cubicBezTo>
                    <a:pt x="344" y="202"/>
                    <a:pt x="344" y="202"/>
                    <a:pt x="344" y="202"/>
                  </a:cubicBezTo>
                  <a:cubicBezTo>
                    <a:pt x="344" y="202"/>
                    <a:pt x="344" y="202"/>
                    <a:pt x="345" y="202"/>
                  </a:cubicBezTo>
                  <a:close/>
                  <a:moveTo>
                    <a:pt x="338" y="196"/>
                  </a:moveTo>
                  <a:cubicBezTo>
                    <a:pt x="338" y="196"/>
                    <a:pt x="338" y="196"/>
                    <a:pt x="338" y="196"/>
                  </a:cubicBezTo>
                  <a:close/>
                  <a:moveTo>
                    <a:pt x="247" y="220"/>
                  </a:moveTo>
                  <a:cubicBezTo>
                    <a:pt x="247" y="220"/>
                    <a:pt x="247" y="220"/>
                    <a:pt x="247" y="220"/>
                  </a:cubicBezTo>
                  <a:close/>
                  <a:moveTo>
                    <a:pt x="242" y="214"/>
                  </a:moveTo>
                  <a:cubicBezTo>
                    <a:pt x="241" y="215"/>
                    <a:pt x="241" y="224"/>
                    <a:pt x="243" y="225"/>
                  </a:cubicBezTo>
                  <a:cubicBezTo>
                    <a:pt x="245" y="226"/>
                    <a:pt x="249" y="222"/>
                    <a:pt x="247" y="220"/>
                  </a:cubicBezTo>
                  <a:cubicBezTo>
                    <a:pt x="246" y="218"/>
                    <a:pt x="244" y="214"/>
                    <a:pt x="242" y="214"/>
                  </a:cubicBezTo>
                  <a:close/>
                  <a:moveTo>
                    <a:pt x="355" y="237"/>
                  </a:moveTo>
                  <a:cubicBezTo>
                    <a:pt x="355" y="238"/>
                    <a:pt x="343" y="239"/>
                    <a:pt x="345" y="238"/>
                  </a:cubicBezTo>
                  <a:cubicBezTo>
                    <a:pt x="344" y="238"/>
                    <a:pt x="341" y="239"/>
                    <a:pt x="341" y="242"/>
                  </a:cubicBezTo>
                  <a:cubicBezTo>
                    <a:pt x="341" y="244"/>
                    <a:pt x="339" y="247"/>
                    <a:pt x="339" y="249"/>
                  </a:cubicBezTo>
                  <a:cubicBezTo>
                    <a:pt x="339" y="249"/>
                    <a:pt x="340" y="258"/>
                    <a:pt x="340" y="258"/>
                  </a:cubicBezTo>
                  <a:cubicBezTo>
                    <a:pt x="344" y="257"/>
                    <a:pt x="341" y="252"/>
                    <a:pt x="343" y="249"/>
                  </a:cubicBezTo>
                  <a:cubicBezTo>
                    <a:pt x="344" y="249"/>
                    <a:pt x="347" y="257"/>
                    <a:pt x="348" y="258"/>
                  </a:cubicBezTo>
                  <a:cubicBezTo>
                    <a:pt x="349" y="258"/>
                    <a:pt x="349" y="251"/>
                    <a:pt x="347" y="249"/>
                  </a:cubicBezTo>
                  <a:cubicBezTo>
                    <a:pt x="347" y="247"/>
                    <a:pt x="346" y="245"/>
                    <a:pt x="350" y="247"/>
                  </a:cubicBezTo>
                  <a:cubicBezTo>
                    <a:pt x="350" y="245"/>
                    <a:pt x="350" y="245"/>
                    <a:pt x="350" y="243"/>
                  </a:cubicBezTo>
                  <a:cubicBezTo>
                    <a:pt x="346" y="242"/>
                    <a:pt x="345" y="246"/>
                    <a:pt x="343" y="244"/>
                  </a:cubicBezTo>
                  <a:cubicBezTo>
                    <a:pt x="341" y="241"/>
                    <a:pt x="346" y="239"/>
                    <a:pt x="349" y="241"/>
                  </a:cubicBezTo>
                  <a:cubicBezTo>
                    <a:pt x="351" y="241"/>
                    <a:pt x="356" y="238"/>
                    <a:pt x="355" y="237"/>
                  </a:cubicBezTo>
                  <a:close/>
                  <a:moveTo>
                    <a:pt x="336" y="178"/>
                  </a:moveTo>
                  <a:cubicBezTo>
                    <a:pt x="336" y="178"/>
                    <a:pt x="337" y="180"/>
                    <a:pt x="338" y="180"/>
                  </a:cubicBezTo>
                  <a:cubicBezTo>
                    <a:pt x="338" y="180"/>
                    <a:pt x="338" y="180"/>
                    <a:pt x="338" y="180"/>
                  </a:cubicBezTo>
                  <a:cubicBezTo>
                    <a:pt x="339" y="179"/>
                    <a:pt x="340" y="172"/>
                    <a:pt x="339" y="171"/>
                  </a:cubicBezTo>
                  <a:cubicBezTo>
                    <a:pt x="336" y="169"/>
                    <a:pt x="335" y="177"/>
                    <a:pt x="336" y="178"/>
                  </a:cubicBezTo>
                  <a:close/>
                  <a:moveTo>
                    <a:pt x="315" y="188"/>
                  </a:moveTo>
                  <a:cubicBezTo>
                    <a:pt x="314" y="188"/>
                    <a:pt x="315" y="188"/>
                    <a:pt x="315" y="188"/>
                  </a:cubicBezTo>
                  <a:close/>
                  <a:moveTo>
                    <a:pt x="309" y="188"/>
                  </a:moveTo>
                  <a:cubicBezTo>
                    <a:pt x="312" y="191"/>
                    <a:pt x="313" y="191"/>
                    <a:pt x="315" y="188"/>
                  </a:cubicBezTo>
                  <a:cubicBezTo>
                    <a:pt x="318" y="185"/>
                    <a:pt x="309" y="184"/>
                    <a:pt x="309" y="188"/>
                  </a:cubicBezTo>
                  <a:close/>
                  <a:moveTo>
                    <a:pt x="421" y="256"/>
                  </a:moveTo>
                  <a:cubicBezTo>
                    <a:pt x="421" y="256"/>
                    <a:pt x="422" y="255"/>
                    <a:pt x="422" y="254"/>
                  </a:cubicBezTo>
                  <a:cubicBezTo>
                    <a:pt x="423" y="257"/>
                    <a:pt x="422" y="252"/>
                    <a:pt x="421" y="250"/>
                  </a:cubicBezTo>
                  <a:cubicBezTo>
                    <a:pt x="421" y="249"/>
                    <a:pt x="420" y="248"/>
                    <a:pt x="420" y="249"/>
                  </a:cubicBezTo>
                  <a:cubicBezTo>
                    <a:pt x="420" y="248"/>
                    <a:pt x="419" y="248"/>
                    <a:pt x="418" y="249"/>
                  </a:cubicBezTo>
                  <a:cubicBezTo>
                    <a:pt x="418" y="250"/>
                    <a:pt x="422" y="252"/>
                    <a:pt x="422" y="254"/>
                  </a:cubicBezTo>
                  <a:cubicBezTo>
                    <a:pt x="421" y="253"/>
                    <a:pt x="415" y="258"/>
                    <a:pt x="411" y="257"/>
                  </a:cubicBezTo>
                  <a:cubicBezTo>
                    <a:pt x="412" y="258"/>
                    <a:pt x="412" y="258"/>
                    <a:pt x="411" y="258"/>
                  </a:cubicBezTo>
                  <a:cubicBezTo>
                    <a:pt x="416" y="265"/>
                    <a:pt x="412" y="258"/>
                    <a:pt x="412" y="258"/>
                  </a:cubicBezTo>
                  <a:cubicBezTo>
                    <a:pt x="411" y="258"/>
                    <a:pt x="412" y="258"/>
                    <a:pt x="414" y="259"/>
                  </a:cubicBezTo>
                  <a:cubicBezTo>
                    <a:pt x="415" y="259"/>
                    <a:pt x="417" y="259"/>
                    <a:pt x="418" y="258"/>
                  </a:cubicBezTo>
                  <a:cubicBezTo>
                    <a:pt x="417" y="259"/>
                    <a:pt x="421" y="257"/>
                    <a:pt x="421" y="256"/>
                  </a:cubicBezTo>
                  <a:close/>
                  <a:moveTo>
                    <a:pt x="351" y="208"/>
                  </a:moveTo>
                  <a:cubicBezTo>
                    <a:pt x="351" y="208"/>
                    <a:pt x="352" y="209"/>
                    <a:pt x="351" y="208"/>
                  </a:cubicBezTo>
                  <a:close/>
                  <a:moveTo>
                    <a:pt x="351" y="208"/>
                  </a:moveTo>
                  <a:cubicBezTo>
                    <a:pt x="352" y="209"/>
                    <a:pt x="352" y="209"/>
                    <a:pt x="352" y="210"/>
                  </a:cubicBezTo>
                  <a:cubicBezTo>
                    <a:pt x="352" y="209"/>
                    <a:pt x="351" y="209"/>
                    <a:pt x="351" y="209"/>
                  </a:cubicBezTo>
                  <a:cubicBezTo>
                    <a:pt x="351" y="211"/>
                    <a:pt x="352" y="212"/>
                    <a:pt x="353" y="214"/>
                  </a:cubicBezTo>
                  <a:cubicBezTo>
                    <a:pt x="354" y="212"/>
                    <a:pt x="355" y="208"/>
                    <a:pt x="353" y="207"/>
                  </a:cubicBezTo>
                  <a:cubicBezTo>
                    <a:pt x="353" y="207"/>
                    <a:pt x="352" y="207"/>
                    <a:pt x="351" y="207"/>
                  </a:cubicBezTo>
                  <a:cubicBezTo>
                    <a:pt x="351" y="207"/>
                    <a:pt x="351" y="208"/>
                    <a:pt x="351" y="208"/>
                  </a:cubicBezTo>
                  <a:close/>
                  <a:moveTo>
                    <a:pt x="361" y="252"/>
                  </a:moveTo>
                  <a:cubicBezTo>
                    <a:pt x="361" y="252"/>
                    <a:pt x="361" y="252"/>
                    <a:pt x="361" y="252"/>
                  </a:cubicBezTo>
                  <a:cubicBezTo>
                    <a:pt x="361" y="252"/>
                    <a:pt x="361" y="252"/>
                    <a:pt x="361" y="252"/>
                  </a:cubicBezTo>
                  <a:close/>
                  <a:moveTo>
                    <a:pt x="366" y="250"/>
                  </a:moveTo>
                  <a:cubicBezTo>
                    <a:pt x="366" y="250"/>
                    <a:pt x="366" y="250"/>
                    <a:pt x="366" y="250"/>
                  </a:cubicBezTo>
                  <a:cubicBezTo>
                    <a:pt x="363" y="247"/>
                    <a:pt x="361" y="251"/>
                    <a:pt x="361" y="252"/>
                  </a:cubicBezTo>
                  <a:cubicBezTo>
                    <a:pt x="362" y="251"/>
                    <a:pt x="368" y="252"/>
                    <a:pt x="368" y="252"/>
                  </a:cubicBezTo>
                  <a:cubicBezTo>
                    <a:pt x="368" y="250"/>
                    <a:pt x="367" y="251"/>
                    <a:pt x="366" y="250"/>
                  </a:cubicBezTo>
                  <a:close/>
                  <a:moveTo>
                    <a:pt x="337" y="267"/>
                  </a:moveTo>
                  <a:cubicBezTo>
                    <a:pt x="339" y="265"/>
                    <a:pt x="338" y="266"/>
                    <a:pt x="339" y="264"/>
                  </a:cubicBezTo>
                  <a:cubicBezTo>
                    <a:pt x="338" y="265"/>
                    <a:pt x="329" y="265"/>
                    <a:pt x="331" y="267"/>
                  </a:cubicBezTo>
                  <a:cubicBezTo>
                    <a:pt x="333" y="267"/>
                    <a:pt x="335" y="266"/>
                    <a:pt x="337" y="267"/>
                  </a:cubicBezTo>
                  <a:close/>
                  <a:moveTo>
                    <a:pt x="359" y="265"/>
                  </a:moveTo>
                  <a:cubicBezTo>
                    <a:pt x="359" y="265"/>
                    <a:pt x="346" y="268"/>
                    <a:pt x="349" y="271"/>
                  </a:cubicBezTo>
                  <a:cubicBezTo>
                    <a:pt x="349" y="271"/>
                    <a:pt x="359" y="266"/>
                    <a:pt x="359" y="265"/>
                  </a:cubicBezTo>
                  <a:close/>
                  <a:moveTo>
                    <a:pt x="345" y="209"/>
                  </a:moveTo>
                  <a:cubicBezTo>
                    <a:pt x="345" y="210"/>
                    <a:pt x="345" y="211"/>
                    <a:pt x="345" y="212"/>
                  </a:cubicBezTo>
                  <a:cubicBezTo>
                    <a:pt x="347" y="211"/>
                    <a:pt x="346" y="213"/>
                    <a:pt x="347" y="213"/>
                  </a:cubicBezTo>
                  <a:cubicBezTo>
                    <a:pt x="347" y="214"/>
                    <a:pt x="346" y="215"/>
                    <a:pt x="348" y="216"/>
                  </a:cubicBezTo>
                  <a:cubicBezTo>
                    <a:pt x="349" y="215"/>
                    <a:pt x="351" y="212"/>
                    <a:pt x="350" y="210"/>
                  </a:cubicBezTo>
                  <a:cubicBezTo>
                    <a:pt x="350" y="212"/>
                    <a:pt x="344" y="208"/>
                    <a:pt x="345" y="209"/>
                  </a:cubicBezTo>
                  <a:close/>
                  <a:moveTo>
                    <a:pt x="353" y="264"/>
                  </a:moveTo>
                  <a:cubicBezTo>
                    <a:pt x="353" y="264"/>
                    <a:pt x="344" y="266"/>
                    <a:pt x="344" y="265"/>
                  </a:cubicBezTo>
                  <a:cubicBezTo>
                    <a:pt x="344" y="265"/>
                    <a:pt x="339" y="264"/>
                    <a:pt x="340" y="266"/>
                  </a:cubicBezTo>
                  <a:cubicBezTo>
                    <a:pt x="340" y="267"/>
                    <a:pt x="345" y="267"/>
                    <a:pt x="346" y="266"/>
                  </a:cubicBezTo>
                  <a:cubicBezTo>
                    <a:pt x="346" y="267"/>
                    <a:pt x="353" y="265"/>
                    <a:pt x="353" y="264"/>
                  </a:cubicBezTo>
                  <a:close/>
                  <a:moveTo>
                    <a:pt x="346" y="266"/>
                  </a:moveTo>
                  <a:cubicBezTo>
                    <a:pt x="346" y="267"/>
                    <a:pt x="346" y="266"/>
                    <a:pt x="346" y="266"/>
                  </a:cubicBezTo>
                  <a:close/>
                  <a:moveTo>
                    <a:pt x="339" y="210"/>
                  </a:moveTo>
                  <a:cubicBezTo>
                    <a:pt x="339" y="211"/>
                    <a:pt x="334" y="218"/>
                    <a:pt x="334" y="218"/>
                  </a:cubicBezTo>
                  <a:cubicBezTo>
                    <a:pt x="336" y="220"/>
                    <a:pt x="339" y="211"/>
                    <a:pt x="339" y="210"/>
                  </a:cubicBezTo>
                  <a:close/>
                  <a:moveTo>
                    <a:pt x="339" y="210"/>
                  </a:moveTo>
                  <a:cubicBezTo>
                    <a:pt x="339" y="210"/>
                    <a:pt x="339" y="210"/>
                    <a:pt x="339" y="210"/>
                  </a:cubicBezTo>
                  <a:cubicBezTo>
                    <a:pt x="339" y="210"/>
                    <a:pt x="339" y="210"/>
                    <a:pt x="339" y="210"/>
                  </a:cubicBezTo>
                  <a:close/>
                  <a:moveTo>
                    <a:pt x="341" y="205"/>
                  </a:moveTo>
                  <a:cubicBezTo>
                    <a:pt x="341" y="205"/>
                    <a:pt x="342" y="207"/>
                    <a:pt x="342" y="207"/>
                  </a:cubicBezTo>
                  <a:cubicBezTo>
                    <a:pt x="342" y="207"/>
                    <a:pt x="342" y="207"/>
                    <a:pt x="343" y="207"/>
                  </a:cubicBezTo>
                  <a:cubicBezTo>
                    <a:pt x="346" y="205"/>
                    <a:pt x="339" y="202"/>
                    <a:pt x="341" y="205"/>
                  </a:cubicBezTo>
                  <a:close/>
                  <a:moveTo>
                    <a:pt x="338" y="269"/>
                  </a:moveTo>
                  <a:cubicBezTo>
                    <a:pt x="340" y="270"/>
                    <a:pt x="342" y="271"/>
                    <a:pt x="343" y="270"/>
                  </a:cubicBezTo>
                  <a:cubicBezTo>
                    <a:pt x="341" y="268"/>
                    <a:pt x="336" y="268"/>
                    <a:pt x="338" y="269"/>
                  </a:cubicBezTo>
                  <a:close/>
                  <a:moveTo>
                    <a:pt x="359" y="251"/>
                  </a:moveTo>
                  <a:cubicBezTo>
                    <a:pt x="352" y="252"/>
                    <a:pt x="360" y="253"/>
                    <a:pt x="359" y="251"/>
                  </a:cubicBezTo>
                  <a:close/>
                  <a:moveTo>
                    <a:pt x="368" y="273"/>
                  </a:moveTo>
                  <a:cubicBezTo>
                    <a:pt x="367" y="273"/>
                    <a:pt x="366" y="273"/>
                    <a:pt x="365" y="274"/>
                  </a:cubicBezTo>
                  <a:cubicBezTo>
                    <a:pt x="365" y="276"/>
                    <a:pt x="369" y="275"/>
                    <a:pt x="368" y="273"/>
                  </a:cubicBezTo>
                  <a:close/>
                  <a:moveTo>
                    <a:pt x="416" y="268"/>
                  </a:moveTo>
                  <a:cubicBezTo>
                    <a:pt x="416" y="268"/>
                    <a:pt x="416" y="268"/>
                    <a:pt x="416" y="268"/>
                  </a:cubicBezTo>
                  <a:cubicBezTo>
                    <a:pt x="416" y="268"/>
                    <a:pt x="415" y="267"/>
                    <a:pt x="415" y="268"/>
                  </a:cubicBezTo>
                  <a:cubicBezTo>
                    <a:pt x="415" y="268"/>
                    <a:pt x="417" y="271"/>
                    <a:pt x="418" y="270"/>
                  </a:cubicBezTo>
                  <a:cubicBezTo>
                    <a:pt x="417" y="269"/>
                    <a:pt x="417" y="268"/>
                    <a:pt x="416" y="268"/>
                  </a:cubicBezTo>
                  <a:close/>
                  <a:moveTo>
                    <a:pt x="287" y="238"/>
                  </a:moveTo>
                  <a:cubicBezTo>
                    <a:pt x="287" y="238"/>
                    <a:pt x="287" y="238"/>
                    <a:pt x="287" y="238"/>
                  </a:cubicBezTo>
                  <a:close/>
                  <a:moveTo>
                    <a:pt x="285" y="237"/>
                  </a:moveTo>
                  <a:cubicBezTo>
                    <a:pt x="285" y="238"/>
                    <a:pt x="286" y="240"/>
                    <a:pt x="286" y="240"/>
                  </a:cubicBezTo>
                  <a:cubicBezTo>
                    <a:pt x="286" y="240"/>
                    <a:pt x="286" y="240"/>
                    <a:pt x="287" y="240"/>
                  </a:cubicBezTo>
                  <a:cubicBezTo>
                    <a:pt x="287" y="240"/>
                    <a:pt x="287" y="239"/>
                    <a:pt x="287" y="238"/>
                  </a:cubicBezTo>
                  <a:cubicBezTo>
                    <a:pt x="287" y="238"/>
                    <a:pt x="286" y="237"/>
                    <a:pt x="285" y="237"/>
                  </a:cubicBezTo>
                  <a:close/>
                  <a:moveTo>
                    <a:pt x="311" y="250"/>
                  </a:moveTo>
                  <a:cubicBezTo>
                    <a:pt x="311" y="251"/>
                    <a:pt x="311" y="251"/>
                    <a:pt x="312" y="251"/>
                  </a:cubicBezTo>
                  <a:cubicBezTo>
                    <a:pt x="313" y="251"/>
                    <a:pt x="313" y="249"/>
                    <a:pt x="312" y="249"/>
                  </a:cubicBezTo>
                  <a:cubicBezTo>
                    <a:pt x="312" y="249"/>
                    <a:pt x="312" y="249"/>
                    <a:pt x="312" y="249"/>
                  </a:cubicBezTo>
                  <a:cubicBezTo>
                    <a:pt x="311" y="249"/>
                    <a:pt x="311" y="249"/>
                    <a:pt x="312" y="249"/>
                  </a:cubicBezTo>
                  <a:cubicBezTo>
                    <a:pt x="311" y="249"/>
                    <a:pt x="310" y="249"/>
                    <a:pt x="311" y="250"/>
                  </a:cubicBezTo>
                  <a:close/>
                  <a:moveTo>
                    <a:pt x="368" y="243"/>
                  </a:moveTo>
                  <a:cubicBezTo>
                    <a:pt x="368" y="243"/>
                    <a:pt x="371" y="243"/>
                    <a:pt x="370" y="242"/>
                  </a:cubicBezTo>
                  <a:cubicBezTo>
                    <a:pt x="369" y="242"/>
                    <a:pt x="368" y="242"/>
                    <a:pt x="367" y="242"/>
                  </a:cubicBezTo>
                  <a:cubicBezTo>
                    <a:pt x="367" y="242"/>
                    <a:pt x="368" y="244"/>
                    <a:pt x="368" y="243"/>
                  </a:cubicBezTo>
                  <a:close/>
                  <a:moveTo>
                    <a:pt x="289" y="244"/>
                  </a:moveTo>
                  <a:cubicBezTo>
                    <a:pt x="286" y="247"/>
                    <a:pt x="292" y="246"/>
                    <a:pt x="290" y="246"/>
                  </a:cubicBezTo>
                  <a:cubicBezTo>
                    <a:pt x="290" y="245"/>
                    <a:pt x="290" y="244"/>
                    <a:pt x="289" y="244"/>
                  </a:cubicBezTo>
                  <a:close/>
                  <a:moveTo>
                    <a:pt x="377" y="257"/>
                  </a:moveTo>
                  <a:cubicBezTo>
                    <a:pt x="376" y="258"/>
                    <a:pt x="377" y="259"/>
                    <a:pt x="376" y="261"/>
                  </a:cubicBezTo>
                  <a:cubicBezTo>
                    <a:pt x="376" y="263"/>
                    <a:pt x="378" y="257"/>
                    <a:pt x="377" y="257"/>
                  </a:cubicBezTo>
                  <a:close/>
                  <a:moveTo>
                    <a:pt x="176" y="207"/>
                  </a:moveTo>
                  <a:cubicBezTo>
                    <a:pt x="178" y="208"/>
                    <a:pt x="178" y="206"/>
                    <a:pt x="179" y="206"/>
                  </a:cubicBezTo>
                  <a:cubicBezTo>
                    <a:pt x="178" y="206"/>
                    <a:pt x="176" y="206"/>
                    <a:pt x="176" y="207"/>
                  </a:cubicBezTo>
                  <a:close/>
                  <a:moveTo>
                    <a:pt x="304" y="241"/>
                  </a:moveTo>
                  <a:cubicBezTo>
                    <a:pt x="304" y="241"/>
                    <a:pt x="303" y="243"/>
                    <a:pt x="303" y="243"/>
                  </a:cubicBezTo>
                  <a:cubicBezTo>
                    <a:pt x="305" y="244"/>
                    <a:pt x="305" y="242"/>
                    <a:pt x="304" y="241"/>
                  </a:cubicBezTo>
                  <a:close/>
                  <a:moveTo>
                    <a:pt x="361" y="247"/>
                  </a:moveTo>
                  <a:cubicBezTo>
                    <a:pt x="360" y="247"/>
                    <a:pt x="361" y="247"/>
                    <a:pt x="361" y="247"/>
                  </a:cubicBezTo>
                  <a:close/>
                  <a:moveTo>
                    <a:pt x="361" y="247"/>
                  </a:moveTo>
                  <a:cubicBezTo>
                    <a:pt x="363" y="247"/>
                    <a:pt x="361" y="245"/>
                    <a:pt x="360" y="245"/>
                  </a:cubicBezTo>
                  <a:cubicBezTo>
                    <a:pt x="360" y="245"/>
                    <a:pt x="359" y="247"/>
                    <a:pt x="361" y="247"/>
                  </a:cubicBezTo>
                  <a:close/>
                  <a:moveTo>
                    <a:pt x="357" y="247"/>
                  </a:moveTo>
                  <a:cubicBezTo>
                    <a:pt x="356" y="247"/>
                    <a:pt x="352" y="245"/>
                    <a:pt x="352" y="247"/>
                  </a:cubicBezTo>
                  <a:cubicBezTo>
                    <a:pt x="353" y="249"/>
                    <a:pt x="356" y="245"/>
                    <a:pt x="356" y="248"/>
                  </a:cubicBezTo>
                  <a:cubicBezTo>
                    <a:pt x="357" y="248"/>
                    <a:pt x="357" y="247"/>
                    <a:pt x="357" y="247"/>
                  </a:cubicBezTo>
                  <a:close/>
                  <a:moveTo>
                    <a:pt x="369" y="262"/>
                  </a:moveTo>
                  <a:cubicBezTo>
                    <a:pt x="369" y="262"/>
                    <a:pt x="369" y="262"/>
                    <a:pt x="369" y="262"/>
                  </a:cubicBezTo>
                  <a:close/>
                  <a:moveTo>
                    <a:pt x="369" y="262"/>
                  </a:moveTo>
                  <a:cubicBezTo>
                    <a:pt x="368" y="263"/>
                    <a:pt x="367" y="264"/>
                    <a:pt x="367" y="265"/>
                  </a:cubicBezTo>
                  <a:cubicBezTo>
                    <a:pt x="368" y="266"/>
                    <a:pt x="371" y="262"/>
                    <a:pt x="370" y="262"/>
                  </a:cubicBezTo>
                  <a:cubicBezTo>
                    <a:pt x="370" y="261"/>
                    <a:pt x="369" y="262"/>
                    <a:pt x="369" y="262"/>
                  </a:cubicBezTo>
                  <a:close/>
                  <a:moveTo>
                    <a:pt x="383" y="247"/>
                  </a:moveTo>
                  <a:cubicBezTo>
                    <a:pt x="383" y="246"/>
                    <a:pt x="379" y="246"/>
                    <a:pt x="380" y="247"/>
                  </a:cubicBezTo>
                  <a:cubicBezTo>
                    <a:pt x="381" y="247"/>
                    <a:pt x="382" y="247"/>
                    <a:pt x="383" y="247"/>
                  </a:cubicBezTo>
                  <a:close/>
                  <a:moveTo>
                    <a:pt x="380" y="247"/>
                  </a:moveTo>
                  <a:cubicBezTo>
                    <a:pt x="380" y="247"/>
                    <a:pt x="381" y="247"/>
                    <a:pt x="380" y="247"/>
                  </a:cubicBezTo>
                  <a:close/>
                  <a:moveTo>
                    <a:pt x="273" y="204"/>
                  </a:moveTo>
                  <a:cubicBezTo>
                    <a:pt x="273" y="205"/>
                    <a:pt x="273" y="209"/>
                    <a:pt x="273" y="210"/>
                  </a:cubicBezTo>
                  <a:cubicBezTo>
                    <a:pt x="273" y="210"/>
                    <a:pt x="273" y="206"/>
                    <a:pt x="273" y="204"/>
                  </a:cubicBezTo>
                  <a:cubicBezTo>
                    <a:pt x="273" y="205"/>
                    <a:pt x="274" y="204"/>
                    <a:pt x="273" y="204"/>
                  </a:cubicBezTo>
                  <a:close/>
                  <a:moveTo>
                    <a:pt x="356" y="264"/>
                  </a:moveTo>
                  <a:cubicBezTo>
                    <a:pt x="356" y="264"/>
                    <a:pt x="358" y="264"/>
                    <a:pt x="358" y="263"/>
                  </a:cubicBezTo>
                  <a:cubicBezTo>
                    <a:pt x="357" y="262"/>
                    <a:pt x="355" y="264"/>
                    <a:pt x="356" y="264"/>
                  </a:cubicBezTo>
                  <a:cubicBezTo>
                    <a:pt x="356" y="264"/>
                    <a:pt x="355" y="264"/>
                    <a:pt x="356" y="264"/>
                  </a:cubicBezTo>
                  <a:close/>
                  <a:moveTo>
                    <a:pt x="293" y="250"/>
                  </a:moveTo>
                  <a:cubicBezTo>
                    <a:pt x="293" y="249"/>
                    <a:pt x="293" y="248"/>
                    <a:pt x="292" y="249"/>
                  </a:cubicBezTo>
                  <a:cubicBezTo>
                    <a:pt x="292" y="250"/>
                    <a:pt x="293" y="250"/>
                    <a:pt x="293" y="251"/>
                  </a:cubicBezTo>
                  <a:cubicBezTo>
                    <a:pt x="294" y="251"/>
                    <a:pt x="294" y="250"/>
                    <a:pt x="293" y="250"/>
                  </a:cubicBezTo>
                  <a:close/>
                  <a:moveTo>
                    <a:pt x="373" y="258"/>
                  </a:moveTo>
                  <a:cubicBezTo>
                    <a:pt x="373" y="258"/>
                    <a:pt x="374" y="257"/>
                    <a:pt x="374" y="256"/>
                  </a:cubicBezTo>
                  <a:cubicBezTo>
                    <a:pt x="373" y="256"/>
                    <a:pt x="371" y="260"/>
                    <a:pt x="373" y="258"/>
                  </a:cubicBezTo>
                  <a:close/>
                  <a:moveTo>
                    <a:pt x="381" y="245"/>
                  </a:moveTo>
                  <a:cubicBezTo>
                    <a:pt x="383" y="246"/>
                    <a:pt x="381" y="244"/>
                    <a:pt x="380" y="243"/>
                  </a:cubicBezTo>
                  <a:cubicBezTo>
                    <a:pt x="380" y="244"/>
                    <a:pt x="380" y="245"/>
                    <a:pt x="381" y="245"/>
                  </a:cubicBezTo>
                  <a:close/>
                  <a:moveTo>
                    <a:pt x="351" y="169"/>
                  </a:moveTo>
                  <a:cubicBezTo>
                    <a:pt x="352" y="169"/>
                    <a:pt x="353" y="168"/>
                    <a:pt x="353" y="167"/>
                  </a:cubicBezTo>
                  <a:cubicBezTo>
                    <a:pt x="351" y="167"/>
                    <a:pt x="351" y="168"/>
                    <a:pt x="351" y="169"/>
                  </a:cubicBezTo>
                  <a:close/>
                  <a:moveTo>
                    <a:pt x="417" y="248"/>
                  </a:moveTo>
                  <a:cubicBezTo>
                    <a:pt x="416" y="248"/>
                    <a:pt x="415" y="249"/>
                    <a:pt x="416" y="249"/>
                  </a:cubicBezTo>
                  <a:cubicBezTo>
                    <a:pt x="417" y="249"/>
                    <a:pt x="418" y="249"/>
                    <a:pt x="417" y="248"/>
                  </a:cubicBezTo>
                  <a:close/>
                  <a:moveTo>
                    <a:pt x="289" y="242"/>
                  </a:moveTo>
                  <a:cubicBezTo>
                    <a:pt x="288" y="240"/>
                    <a:pt x="288" y="243"/>
                    <a:pt x="288" y="243"/>
                  </a:cubicBezTo>
                  <a:cubicBezTo>
                    <a:pt x="289" y="244"/>
                    <a:pt x="289" y="243"/>
                    <a:pt x="289" y="242"/>
                  </a:cubicBezTo>
                  <a:close/>
                  <a:moveTo>
                    <a:pt x="363" y="234"/>
                  </a:moveTo>
                  <a:cubicBezTo>
                    <a:pt x="363" y="234"/>
                    <a:pt x="362" y="234"/>
                    <a:pt x="363" y="234"/>
                  </a:cubicBezTo>
                  <a:cubicBezTo>
                    <a:pt x="362" y="235"/>
                    <a:pt x="362" y="235"/>
                    <a:pt x="362" y="236"/>
                  </a:cubicBezTo>
                  <a:cubicBezTo>
                    <a:pt x="362" y="236"/>
                    <a:pt x="364" y="235"/>
                    <a:pt x="363" y="234"/>
                  </a:cubicBezTo>
                  <a:close/>
                  <a:moveTo>
                    <a:pt x="339" y="208"/>
                  </a:moveTo>
                  <a:cubicBezTo>
                    <a:pt x="339" y="208"/>
                    <a:pt x="340" y="209"/>
                    <a:pt x="340" y="209"/>
                  </a:cubicBezTo>
                  <a:cubicBezTo>
                    <a:pt x="340" y="208"/>
                    <a:pt x="340" y="208"/>
                    <a:pt x="341" y="208"/>
                  </a:cubicBezTo>
                  <a:cubicBezTo>
                    <a:pt x="341" y="207"/>
                    <a:pt x="340" y="207"/>
                    <a:pt x="339" y="208"/>
                  </a:cubicBezTo>
                  <a:cubicBezTo>
                    <a:pt x="339" y="207"/>
                    <a:pt x="339" y="207"/>
                    <a:pt x="339" y="208"/>
                  </a:cubicBezTo>
                  <a:close/>
                  <a:moveTo>
                    <a:pt x="313" y="230"/>
                  </a:moveTo>
                  <a:cubicBezTo>
                    <a:pt x="312" y="229"/>
                    <a:pt x="312" y="230"/>
                    <a:pt x="312" y="231"/>
                  </a:cubicBezTo>
                  <a:cubicBezTo>
                    <a:pt x="313" y="231"/>
                    <a:pt x="313" y="231"/>
                    <a:pt x="313" y="230"/>
                  </a:cubicBezTo>
                  <a:close/>
                  <a:moveTo>
                    <a:pt x="366" y="247"/>
                  </a:moveTo>
                  <a:cubicBezTo>
                    <a:pt x="366" y="246"/>
                    <a:pt x="366" y="247"/>
                    <a:pt x="366" y="247"/>
                  </a:cubicBezTo>
                  <a:cubicBezTo>
                    <a:pt x="366" y="247"/>
                    <a:pt x="366" y="247"/>
                    <a:pt x="366" y="247"/>
                  </a:cubicBezTo>
                  <a:cubicBezTo>
                    <a:pt x="366" y="248"/>
                    <a:pt x="366" y="249"/>
                    <a:pt x="368" y="247"/>
                  </a:cubicBezTo>
                  <a:cubicBezTo>
                    <a:pt x="368" y="246"/>
                    <a:pt x="367" y="246"/>
                    <a:pt x="366" y="247"/>
                  </a:cubicBezTo>
                  <a:close/>
                  <a:moveTo>
                    <a:pt x="283" y="234"/>
                  </a:moveTo>
                  <a:cubicBezTo>
                    <a:pt x="283" y="234"/>
                    <a:pt x="283" y="234"/>
                    <a:pt x="283" y="234"/>
                  </a:cubicBezTo>
                  <a:cubicBezTo>
                    <a:pt x="283" y="234"/>
                    <a:pt x="281" y="233"/>
                    <a:pt x="281" y="234"/>
                  </a:cubicBezTo>
                  <a:cubicBezTo>
                    <a:pt x="281" y="236"/>
                    <a:pt x="285" y="235"/>
                    <a:pt x="283" y="234"/>
                  </a:cubicBezTo>
                  <a:close/>
                  <a:moveTo>
                    <a:pt x="343" y="149"/>
                  </a:moveTo>
                  <a:cubicBezTo>
                    <a:pt x="341" y="149"/>
                    <a:pt x="341" y="149"/>
                    <a:pt x="341" y="150"/>
                  </a:cubicBezTo>
                  <a:cubicBezTo>
                    <a:pt x="343" y="149"/>
                    <a:pt x="343" y="151"/>
                    <a:pt x="343" y="149"/>
                  </a:cubicBezTo>
                  <a:close/>
                  <a:moveTo>
                    <a:pt x="348" y="271"/>
                  </a:moveTo>
                  <a:cubicBezTo>
                    <a:pt x="348" y="272"/>
                    <a:pt x="347" y="271"/>
                    <a:pt x="347" y="272"/>
                  </a:cubicBezTo>
                  <a:cubicBezTo>
                    <a:pt x="348" y="273"/>
                    <a:pt x="350" y="271"/>
                    <a:pt x="348" y="271"/>
                  </a:cubicBezTo>
                  <a:close/>
                  <a:moveTo>
                    <a:pt x="344" y="173"/>
                  </a:moveTo>
                  <a:cubicBezTo>
                    <a:pt x="344" y="173"/>
                    <a:pt x="344" y="173"/>
                    <a:pt x="344" y="173"/>
                  </a:cubicBezTo>
                  <a:close/>
                  <a:moveTo>
                    <a:pt x="345" y="174"/>
                  </a:moveTo>
                  <a:cubicBezTo>
                    <a:pt x="346" y="172"/>
                    <a:pt x="344" y="173"/>
                    <a:pt x="344" y="173"/>
                  </a:cubicBezTo>
                  <a:cubicBezTo>
                    <a:pt x="343" y="174"/>
                    <a:pt x="344" y="174"/>
                    <a:pt x="345" y="174"/>
                  </a:cubicBezTo>
                  <a:close/>
                  <a:moveTo>
                    <a:pt x="34" y="84"/>
                  </a:moveTo>
                  <a:cubicBezTo>
                    <a:pt x="35" y="83"/>
                    <a:pt x="37" y="80"/>
                    <a:pt x="37" y="80"/>
                  </a:cubicBezTo>
                  <a:cubicBezTo>
                    <a:pt x="35" y="78"/>
                    <a:pt x="34" y="84"/>
                    <a:pt x="34" y="84"/>
                  </a:cubicBezTo>
                  <a:close/>
                  <a:moveTo>
                    <a:pt x="347" y="223"/>
                  </a:moveTo>
                  <a:cubicBezTo>
                    <a:pt x="346" y="222"/>
                    <a:pt x="345" y="223"/>
                    <a:pt x="346" y="224"/>
                  </a:cubicBezTo>
                  <a:cubicBezTo>
                    <a:pt x="346" y="223"/>
                    <a:pt x="347" y="224"/>
                    <a:pt x="347" y="223"/>
                  </a:cubicBezTo>
                  <a:close/>
                  <a:moveTo>
                    <a:pt x="361" y="137"/>
                  </a:moveTo>
                  <a:cubicBezTo>
                    <a:pt x="361" y="137"/>
                    <a:pt x="361" y="137"/>
                    <a:pt x="361" y="137"/>
                  </a:cubicBezTo>
                  <a:cubicBezTo>
                    <a:pt x="360" y="138"/>
                    <a:pt x="360" y="139"/>
                    <a:pt x="361" y="139"/>
                  </a:cubicBezTo>
                  <a:cubicBezTo>
                    <a:pt x="361" y="138"/>
                    <a:pt x="362" y="137"/>
                    <a:pt x="361" y="137"/>
                  </a:cubicBezTo>
                  <a:close/>
                  <a:moveTo>
                    <a:pt x="361" y="139"/>
                  </a:moveTo>
                  <a:cubicBezTo>
                    <a:pt x="361" y="139"/>
                    <a:pt x="361" y="139"/>
                    <a:pt x="361" y="139"/>
                  </a:cubicBezTo>
                  <a:cubicBezTo>
                    <a:pt x="361" y="139"/>
                    <a:pt x="361" y="139"/>
                    <a:pt x="361" y="139"/>
                  </a:cubicBezTo>
                  <a:close/>
                  <a:moveTo>
                    <a:pt x="422" y="274"/>
                  </a:moveTo>
                  <a:cubicBezTo>
                    <a:pt x="423" y="274"/>
                    <a:pt x="422" y="274"/>
                    <a:pt x="422" y="274"/>
                  </a:cubicBezTo>
                  <a:cubicBezTo>
                    <a:pt x="424" y="275"/>
                    <a:pt x="423" y="274"/>
                    <a:pt x="422" y="273"/>
                  </a:cubicBezTo>
                  <a:cubicBezTo>
                    <a:pt x="421" y="273"/>
                    <a:pt x="422" y="274"/>
                    <a:pt x="422" y="274"/>
                  </a:cubicBezTo>
                  <a:cubicBezTo>
                    <a:pt x="422" y="274"/>
                    <a:pt x="422" y="274"/>
                    <a:pt x="422" y="274"/>
                  </a:cubicBezTo>
                  <a:close/>
                  <a:moveTo>
                    <a:pt x="347" y="148"/>
                  </a:moveTo>
                  <a:cubicBezTo>
                    <a:pt x="347" y="148"/>
                    <a:pt x="347" y="148"/>
                    <a:pt x="347" y="148"/>
                  </a:cubicBezTo>
                  <a:cubicBezTo>
                    <a:pt x="347" y="145"/>
                    <a:pt x="346" y="149"/>
                    <a:pt x="347" y="148"/>
                  </a:cubicBezTo>
                  <a:close/>
                  <a:moveTo>
                    <a:pt x="292" y="247"/>
                  </a:moveTo>
                  <a:cubicBezTo>
                    <a:pt x="292" y="248"/>
                    <a:pt x="291" y="247"/>
                    <a:pt x="292" y="248"/>
                  </a:cubicBezTo>
                  <a:cubicBezTo>
                    <a:pt x="292" y="249"/>
                    <a:pt x="292" y="248"/>
                    <a:pt x="292" y="247"/>
                  </a:cubicBezTo>
                  <a:close/>
                  <a:moveTo>
                    <a:pt x="408" y="247"/>
                  </a:moveTo>
                  <a:cubicBezTo>
                    <a:pt x="408" y="247"/>
                    <a:pt x="408" y="247"/>
                    <a:pt x="408" y="247"/>
                  </a:cubicBezTo>
                  <a:cubicBezTo>
                    <a:pt x="407" y="248"/>
                    <a:pt x="409" y="248"/>
                    <a:pt x="408" y="247"/>
                  </a:cubicBezTo>
                  <a:close/>
                  <a:moveTo>
                    <a:pt x="386" y="288"/>
                  </a:moveTo>
                  <a:cubicBezTo>
                    <a:pt x="386" y="288"/>
                    <a:pt x="385" y="289"/>
                    <a:pt x="386" y="288"/>
                  </a:cubicBezTo>
                  <a:close/>
                  <a:moveTo>
                    <a:pt x="386" y="288"/>
                  </a:moveTo>
                  <a:cubicBezTo>
                    <a:pt x="386" y="288"/>
                    <a:pt x="386" y="288"/>
                    <a:pt x="386" y="288"/>
                  </a:cubicBezTo>
                  <a:close/>
                  <a:moveTo>
                    <a:pt x="341" y="227"/>
                  </a:moveTo>
                  <a:cubicBezTo>
                    <a:pt x="342" y="226"/>
                    <a:pt x="339" y="227"/>
                    <a:pt x="341" y="227"/>
                  </a:cubicBezTo>
                  <a:close/>
                  <a:moveTo>
                    <a:pt x="333" y="220"/>
                  </a:moveTo>
                  <a:cubicBezTo>
                    <a:pt x="333" y="220"/>
                    <a:pt x="333" y="220"/>
                    <a:pt x="333" y="220"/>
                  </a:cubicBezTo>
                  <a:cubicBezTo>
                    <a:pt x="335" y="220"/>
                    <a:pt x="332" y="219"/>
                    <a:pt x="333" y="220"/>
                  </a:cubicBezTo>
                  <a:close/>
                  <a:moveTo>
                    <a:pt x="353" y="163"/>
                  </a:moveTo>
                  <a:cubicBezTo>
                    <a:pt x="353" y="164"/>
                    <a:pt x="355" y="163"/>
                    <a:pt x="353" y="163"/>
                  </a:cubicBezTo>
                  <a:close/>
                  <a:moveTo>
                    <a:pt x="375" y="114"/>
                  </a:moveTo>
                  <a:cubicBezTo>
                    <a:pt x="375" y="114"/>
                    <a:pt x="375" y="114"/>
                    <a:pt x="375" y="114"/>
                  </a:cubicBezTo>
                  <a:cubicBezTo>
                    <a:pt x="374" y="116"/>
                    <a:pt x="375" y="115"/>
                    <a:pt x="376" y="115"/>
                  </a:cubicBezTo>
                  <a:cubicBezTo>
                    <a:pt x="376" y="114"/>
                    <a:pt x="375" y="114"/>
                    <a:pt x="375" y="114"/>
                  </a:cubicBezTo>
                  <a:close/>
                  <a:moveTo>
                    <a:pt x="356" y="232"/>
                  </a:moveTo>
                  <a:cubicBezTo>
                    <a:pt x="356" y="229"/>
                    <a:pt x="354" y="234"/>
                    <a:pt x="356" y="232"/>
                  </a:cubicBezTo>
                  <a:close/>
                  <a:moveTo>
                    <a:pt x="345" y="271"/>
                  </a:moveTo>
                  <a:cubicBezTo>
                    <a:pt x="343" y="272"/>
                    <a:pt x="347" y="271"/>
                    <a:pt x="345" y="271"/>
                  </a:cubicBezTo>
                  <a:close/>
                  <a:moveTo>
                    <a:pt x="377" y="221"/>
                  </a:moveTo>
                  <a:cubicBezTo>
                    <a:pt x="378" y="218"/>
                    <a:pt x="376" y="223"/>
                    <a:pt x="377" y="221"/>
                  </a:cubicBezTo>
                  <a:close/>
                  <a:moveTo>
                    <a:pt x="347" y="207"/>
                  </a:moveTo>
                  <a:cubicBezTo>
                    <a:pt x="347" y="204"/>
                    <a:pt x="345" y="209"/>
                    <a:pt x="347" y="207"/>
                  </a:cubicBezTo>
                  <a:close/>
                  <a:moveTo>
                    <a:pt x="356" y="214"/>
                  </a:moveTo>
                  <a:cubicBezTo>
                    <a:pt x="356" y="214"/>
                    <a:pt x="355" y="213"/>
                    <a:pt x="356" y="214"/>
                  </a:cubicBezTo>
                  <a:close/>
                  <a:moveTo>
                    <a:pt x="291" y="224"/>
                  </a:moveTo>
                  <a:cubicBezTo>
                    <a:pt x="291" y="225"/>
                    <a:pt x="292" y="223"/>
                    <a:pt x="291" y="223"/>
                  </a:cubicBezTo>
                  <a:cubicBezTo>
                    <a:pt x="291" y="223"/>
                    <a:pt x="291" y="223"/>
                    <a:pt x="291" y="224"/>
                  </a:cubicBezTo>
                  <a:close/>
                  <a:moveTo>
                    <a:pt x="365" y="264"/>
                  </a:moveTo>
                  <a:cubicBezTo>
                    <a:pt x="364" y="265"/>
                    <a:pt x="366" y="264"/>
                    <a:pt x="365" y="264"/>
                  </a:cubicBezTo>
                  <a:close/>
                  <a:moveTo>
                    <a:pt x="365" y="264"/>
                  </a:moveTo>
                  <a:cubicBezTo>
                    <a:pt x="365" y="264"/>
                    <a:pt x="365" y="264"/>
                    <a:pt x="365" y="264"/>
                  </a:cubicBezTo>
                  <a:close/>
                  <a:moveTo>
                    <a:pt x="343" y="260"/>
                  </a:moveTo>
                  <a:cubicBezTo>
                    <a:pt x="343" y="259"/>
                    <a:pt x="343" y="259"/>
                    <a:pt x="343" y="258"/>
                  </a:cubicBezTo>
                  <a:cubicBezTo>
                    <a:pt x="342" y="259"/>
                    <a:pt x="342" y="259"/>
                    <a:pt x="343" y="260"/>
                  </a:cubicBezTo>
                  <a:close/>
                  <a:moveTo>
                    <a:pt x="276" y="218"/>
                  </a:moveTo>
                  <a:cubicBezTo>
                    <a:pt x="274" y="218"/>
                    <a:pt x="276" y="221"/>
                    <a:pt x="276" y="218"/>
                  </a:cubicBezTo>
                  <a:close/>
                  <a:moveTo>
                    <a:pt x="297" y="256"/>
                  </a:moveTo>
                  <a:cubicBezTo>
                    <a:pt x="296" y="256"/>
                    <a:pt x="299" y="258"/>
                    <a:pt x="297" y="256"/>
                  </a:cubicBezTo>
                  <a:close/>
                  <a:moveTo>
                    <a:pt x="364" y="241"/>
                  </a:moveTo>
                  <a:cubicBezTo>
                    <a:pt x="362" y="240"/>
                    <a:pt x="364" y="238"/>
                    <a:pt x="363" y="237"/>
                  </a:cubicBezTo>
                  <a:cubicBezTo>
                    <a:pt x="363" y="237"/>
                    <a:pt x="362" y="237"/>
                    <a:pt x="362" y="238"/>
                  </a:cubicBezTo>
                  <a:cubicBezTo>
                    <a:pt x="361" y="237"/>
                    <a:pt x="362" y="236"/>
                    <a:pt x="361" y="235"/>
                  </a:cubicBezTo>
                  <a:cubicBezTo>
                    <a:pt x="360" y="236"/>
                    <a:pt x="360" y="238"/>
                    <a:pt x="360" y="240"/>
                  </a:cubicBezTo>
                  <a:cubicBezTo>
                    <a:pt x="361" y="241"/>
                    <a:pt x="360" y="244"/>
                    <a:pt x="360" y="244"/>
                  </a:cubicBezTo>
                  <a:cubicBezTo>
                    <a:pt x="360" y="245"/>
                    <a:pt x="362" y="244"/>
                    <a:pt x="362" y="244"/>
                  </a:cubicBezTo>
                  <a:cubicBezTo>
                    <a:pt x="362" y="240"/>
                    <a:pt x="363" y="243"/>
                    <a:pt x="364" y="241"/>
                  </a:cubicBezTo>
                  <a:close/>
                  <a:moveTo>
                    <a:pt x="213" y="9"/>
                  </a:moveTo>
                  <a:cubicBezTo>
                    <a:pt x="213" y="9"/>
                    <a:pt x="213" y="9"/>
                    <a:pt x="213" y="10"/>
                  </a:cubicBezTo>
                  <a:cubicBezTo>
                    <a:pt x="213" y="9"/>
                    <a:pt x="213" y="9"/>
                    <a:pt x="213" y="9"/>
                  </a:cubicBezTo>
                  <a:close/>
                  <a:moveTo>
                    <a:pt x="358" y="229"/>
                  </a:moveTo>
                  <a:cubicBezTo>
                    <a:pt x="358" y="229"/>
                    <a:pt x="358" y="229"/>
                    <a:pt x="358" y="229"/>
                  </a:cubicBezTo>
                  <a:cubicBezTo>
                    <a:pt x="359" y="232"/>
                    <a:pt x="358" y="228"/>
                    <a:pt x="358" y="229"/>
                  </a:cubicBezTo>
                  <a:close/>
                  <a:moveTo>
                    <a:pt x="346" y="243"/>
                  </a:moveTo>
                  <a:cubicBezTo>
                    <a:pt x="346" y="243"/>
                    <a:pt x="346" y="242"/>
                    <a:pt x="346" y="243"/>
                  </a:cubicBezTo>
                  <a:close/>
                  <a:moveTo>
                    <a:pt x="346" y="243"/>
                  </a:moveTo>
                  <a:cubicBezTo>
                    <a:pt x="347" y="242"/>
                    <a:pt x="346" y="242"/>
                    <a:pt x="346" y="243"/>
                  </a:cubicBezTo>
                  <a:close/>
                  <a:moveTo>
                    <a:pt x="272" y="211"/>
                  </a:moveTo>
                  <a:cubicBezTo>
                    <a:pt x="272" y="211"/>
                    <a:pt x="272" y="211"/>
                    <a:pt x="272" y="211"/>
                  </a:cubicBezTo>
                  <a:cubicBezTo>
                    <a:pt x="272" y="211"/>
                    <a:pt x="272" y="211"/>
                    <a:pt x="272" y="211"/>
                  </a:cubicBezTo>
                  <a:close/>
                  <a:moveTo>
                    <a:pt x="272" y="211"/>
                  </a:moveTo>
                  <a:cubicBezTo>
                    <a:pt x="273" y="213"/>
                    <a:pt x="273" y="211"/>
                    <a:pt x="272" y="211"/>
                  </a:cubicBezTo>
                  <a:close/>
                  <a:moveTo>
                    <a:pt x="424" y="274"/>
                  </a:moveTo>
                  <a:cubicBezTo>
                    <a:pt x="424" y="271"/>
                    <a:pt x="422" y="275"/>
                    <a:pt x="424" y="274"/>
                  </a:cubicBezTo>
                  <a:close/>
                  <a:moveTo>
                    <a:pt x="341" y="187"/>
                  </a:moveTo>
                  <a:cubicBezTo>
                    <a:pt x="341" y="187"/>
                    <a:pt x="340" y="188"/>
                    <a:pt x="341" y="187"/>
                  </a:cubicBezTo>
                  <a:close/>
                  <a:moveTo>
                    <a:pt x="421" y="271"/>
                  </a:moveTo>
                  <a:cubicBezTo>
                    <a:pt x="421" y="270"/>
                    <a:pt x="420" y="273"/>
                    <a:pt x="421" y="271"/>
                  </a:cubicBezTo>
                  <a:close/>
                  <a:moveTo>
                    <a:pt x="314" y="246"/>
                  </a:moveTo>
                  <a:cubicBezTo>
                    <a:pt x="313" y="247"/>
                    <a:pt x="314" y="245"/>
                    <a:pt x="314" y="246"/>
                  </a:cubicBezTo>
                  <a:close/>
                  <a:moveTo>
                    <a:pt x="410" y="257"/>
                  </a:moveTo>
                  <a:cubicBezTo>
                    <a:pt x="411" y="259"/>
                    <a:pt x="410" y="256"/>
                    <a:pt x="410" y="257"/>
                  </a:cubicBezTo>
                  <a:close/>
                  <a:moveTo>
                    <a:pt x="417" y="265"/>
                  </a:moveTo>
                  <a:cubicBezTo>
                    <a:pt x="415" y="267"/>
                    <a:pt x="420" y="265"/>
                    <a:pt x="417" y="265"/>
                  </a:cubicBezTo>
                  <a:close/>
                  <a:moveTo>
                    <a:pt x="75" y="56"/>
                  </a:moveTo>
                  <a:cubicBezTo>
                    <a:pt x="75" y="57"/>
                    <a:pt x="77" y="55"/>
                    <a:pt x="75" y="56"/>
                  </a:cubicBezTo>
                  <a:close/>
                  <a:moveTo>
                    <a:pt x="292" y="215"/>
                  </a:moveTo>
                  <a:cubicBezTo>
                    <a:pt x="291" y="213"/>
                    <a:pt x="291" y="215"/>
                    <a:pt x="292" y="215"/>
                  </a:cubicBezTo>
                  <a:close/>
                  <a:moveTo>
                    <a:pt x="291" y="215"/>
                  </a:moveTo>
                  <a:cubicBezTo>
                    <a:pt x="291" y="215"/>
                    <a:pt x="291" y="215"/>
                    <a:pt x="291" y="215"/>
                  </a:cubicBezTo>
                  <a:close/>
                  <a:moveTo>
                    <a:pt x="276" y="222"/>
                  </a:moveTo>
                  <a:cubicBezTo>
                    <a:pt x="276" y="223"/>
                    <a:pt x="277" y="223"/>
                    <a:pt x="276" y="222"/>
                  </a:cubicBezTo>
                  <a:close/>
                  <a:moveTo>
                    <a:pt x="344" y="225"/>
                  </a:moveTo>
                  <a:cubicBezTo>
                    <a:pt x="346" y="226"/>
                    <a:pt x="344" y="223"/>
                    <a:pt x="344" y="225"/>
                  </a:cubicBezTo>
                  <a:close/>
                  <a:moveTo>
                    <a:pt x="286" y="235"/>
                  </a:moveTo>
                  <a:cubicBezTo>
                    <a:pt x="284" y="237"/>
                    <a:pt x="286" y="236"/>
                    <a:pt x="286" y="235"/>
                  </a:cubicBezTo>
                  <a:close/>
                  <a:moveTo>
                    <a:pt x="286" y="236"/>
                  </a:moveTo>
                  <a:cubicBezTo>
                    <a:pt x="286" y="236"/>
                    <a:pt x="286" y="235"/>
                    <a:pt x="286" y="235"/>
                  </a:cubicBezTo>
                  <a:cubicBezTo>
                    <a:pt x="286" y="236"/>
                    <a:pt x="286" y="236"/>
                    <a:pt x="286" y="236"/>
                  </a:cubicBezTo>
                  <a:close/>
                  <a:moveTo>
                    <a:pt x="361" y="264"/>
                  </a:moveTo>
                  <a:cubicBezTo>
                    <a:pt x="359" y="264"/>
                    <a:pt x="362" y="265"/>
                    <a:pt x="361" y="264"/>
                  </a:cubicBezTo>
                  <a:close/>
                  <a:moveTo>
                    <a:pt x="422" y="250"/>
                  </a:moveTo>
                  <a:cubicBezTo>
                    <a:pt x="421" y="251"/>
                    <a:pt x="424" y="250"/>
                    <a:pt x="422" y="250"/>
                  </a:cubicBezTo>
                  <a:close/>
                  <a:moveTo>
                    <a:pt x="334" y="221"/>
                  </a:moveTo>
                  <a:cubicBezTo>
                    <a:pt x="334" y="222"/>
                    <a:pt x="335" y="221"/>
                    <a:pt x="334" y="221"/>
                  </a:cubicBezTo>
                  <a:close/>
                  <a:moveTo>
                    <a:pt x="408" y="257"/>
                  </a:moveTo>
                  <a:cubicBezTo>
                    <a:pt x="409" y="256"/>
                    <a:pt x="407" y="256"/>
                    <a:pt x="408" y="257"/>
                  </a:cubicBezTo>
                  <a:close/>
                  <a:moveTo>
                    <a:pt x="378" y="244"/>
                  </a:moveTo>
                  <a:cubicBezTo>
                    <a:pt x="378" y="246"/>
                    <a:pt x="379" y="244"/>
                    <a:pt x="378" y="244"/>
                  </a:cubicBezTo>
                  <a:close/>
                  <a:moveTo>
                    <a:pt x="173" y="208"/>
                  </a:moveTo>
                  <a:cubicBezTo>
                    <a:pt x="174" y="208"/>
                    <a:pt x="174" y="207"/>
                    <a:pt x="173" y="208"/>
                  </a:cubicBezTo>
                  <a:close/>
                  <a:moveTo>
                    <a:pt x="415" y="245"/>
                  </a:moveTo>
                  <a:cubicBezTo>
                    <a:pt x="414" y="245"/>
                    <a:pt x="415" y="247"/>
                    <a:pt x="415" y="245"/>
                  </a:cubicBezTo>
                  <a:close/>
                  <a:moveTo>
                    <a:pt x="342" y="189"/>
                  </a:moveTo>
                  <a:cubicBezTo>
                    <a:pt x="342" y="189"/>
                    <a:pt x="342" y="189"/>
                    <a:pt x="342" y="189"/>
                  </a:cubicBezTo>
                  <a:cubicBezTo>
                    <a:pt x="343" y="188"/>
                    <a:pt x="342" y="188"/>
                    <a:pt x="342" y="189"/>
                  </a:cubicBezTo>
                  <a:close/>
                  <a:moveTo>
                    <a:pt x="308" y="233"/>
                  </a:moveTo>
                  <a:cubicBezTo>
                    <a:pt x="308" y="233"/>
                    <a:pt x="308" y="233"/>
                    <a:pt x="308" y="233"/>
                  </a:cubicBezTo>
                  <a:cubicBezTo>
                    <a:pt x="308" y="233"/>
                    <a:pt x="308" y="233"/>
                    <a:pt x="308" y="233"/>
                  </a:cubicBezTo>
                  <a:cubicBezTo>
                    <a:pt x="308" y="231"/>
                    <a:pt x="307" y="233"/>
                    <a:pt x="308" y="233"/>
                  </a:cubicBezTo>
                  <a:close/>
                  <a:moveTo>
                    <a:pt x="306" y="234"/>
                  </a:moveTo>
                  <a:cubicBezTo>
                    <a:pt x="307" y="233"/>
                    <a:pt x="306" y="233"/>
                    <a:pt x="306" y="234"/>
                  </a:cubicBezTo>
                  <a:close/>
                  <a:moveTo>
                    <a:pt x="314" y="234"/>
                  </a:moveTo>
                  <a:cubicBezTo>
                    <a:pt x="313" y="235"/>
                    <a:pt x="314" y="232"/>
                    <a:pt x="314" y="234"/>
                  </a:cubicBezTo>
                  <a:close/>
                  <a:moveTo>
                    <a:pt x="302" y="234"/>
                  </a:moveTo>
                  <a:cubicBezTo>
                    <a:pt x="302" y="234"/>
                    <a:pt x="302" y="233"/>
                    <a:pt x="302" y="234"/>
                  </a:cubicBezTo>
                  <a:close/>
                  <a:moveTo>
                    <a:pt x="362" y="261"/>
                  </a:moveTo>
                  <a:cubicBezTo>
                    <a:pt x="362" y="263"/>
                    <a:pt x="363" y="261"/>
                    <a:pt x="362" y="261"/>
                  </a:cubicBezTo>
                  <a:close/>
                  <a:moveTo>
                    <a:pt x="323" y="258"/>
                  </a:moveTo>
                  <a:cubicBezTo>
                    <a:pt x="323" y="258"/>
                    <a:pt x="323" y="258"/>
                    <a:pt x="323" y="258"/>
                  </a:cubicBezTo>
                  <a:cubicBezTo>
                    <a:pt x="323" y="258"/>
                    <a:pt x="323" y="258"/>
                    <a:pt x="323" y="258"/>
                  </a:cubicBezTo>
                  <a:close/>
                  <a:moveTo>
                    <a:pt x="359" y="263"/>
                  </a:moveTo>
                  <a:cubicBezTo>
                    <a:pt x="359" y="264"/>
                    <a:pt x="360" y="263"/>
                    <a:pt x="359" y="263"/>
                  </a:cubicBezTo>
                  <a:close/>
                  <a:moveTo>
                    <a:pt x="379" y="246"/>
                  </a:moveTo>
                  <a:cubicBezTo>
                    <a:pt x="379" y="246"/>
                    <a:pt x="379" y="246"/>
                    <a:pt x="380" y="246"/>
                  </a:cubicBezTo>
                  <a:cubicBezTo>
                    <a:pt x="379" y="246"/>
                    <a:pt x="379" y="246"/>
                    <a:pt x="379" y="246"/>
                  </a:cubicBezTo>
                  <a:close/>
                  <a:moveTo>
                    <a:pt x="350" y="215"/>
                  </a:moveTo>
                  <a:cubicBezTo>
                    <a:pt x="350" y="215"/>
                    <a:pt x="350" y="215"/>
                    <a:pt x="350" y="215"/>
                  </a:cubicBezTo>
                  <a:cubicBezTo>
                    <a:pt x="352" y="215"/>
                    <a:pt x="352" y="214"/>
                    <a:pt x="351" y="213"/>
                  </a:cubicBezTo>
                  <a:cubicBezTo>
                    <a:pt x="351" y="213"/>
                    <a:pt x="350" y="214"/>
                    <a:pt x="350" y="215"/>
                  </a:cubicBezTo>
                  <a:close/>
                  <a:moveTo>
                    <a:pt x="39" y="91"/>
                  </a:moveTo>
                  <a:cubicBezTo>
                    <a:pt x="39" y="91"/>
                    <a:pt x="39" y="91"/>
                    <a:pt x="40" y="91"/>
                  </a:cubicBezTo>
                  <a:cubicBezTo>
                    <a:pt x="39" y="91"/>
                    <a:pt x="39" y="91"/>
                    <a:pt x="39" y="91"/>
                  </a:cubicBezTo>
                  <a:close/>
                  <a:moveTo>
                    <a:pt x="39" y="91"/>
                  </a:moveTo>
                  <a:cubicBezTo>
                    <a:pt x="39" y="91"/>
                    <a:pt x="39" y="91"/>
                    <a:pt x="39" y="91"/>
                  </a:cubicBezTo>
                  <a:close/>
                  <a:moveTo>
                    <a:pt x="346" y="257"/>
                  </a:moveTo>
                  <a:cubicBezTo>
                    <a:pt x="346" y="256"/>
                    <a:pt x="346" y="256"/>
                    <a:pt x="346" y="257"/>
                  </a:cubicBezTo>
                  <a:close/>
                  <a:moveTo>
                    <a:pt x="5" y="210"/>
                  </a:moveTo>
                  <a:cubicBezTo>
                    <a:pt x="4" y="211"/>
                    <a:pt x="7" y="210"/>
                    <a:pt x="5" y="210"/>
                  </a:cubicBezTo>
                  <a:close/>
                  <a:moveTo>
                    <a:pt x="67" y="231"/>
                  </a:moveTo>
                  <a:cubicBezTo>
                    <a:pt x="65" y="231"/>
                    <a:pt x="67" y="233"/>
                    <a:pt x="67" y="233"/>
                  </a:cubicBezTo>
                  <a:cubicBezTo>
                    <a:pt x="67" y="232"/>
                    <a:pt x="67" y="232"/>
                    <a:pt x="67" y="231"/>
                  </a:cubicBezTo>
                  <a:close/>
                  <a:moveTo>
                    <a:pt x="354" y="158"/>
                  </a:moveTo>
                  <a:cubicBezTo>
                    <a:pt x="354" y="158"/>
                    <a:pt x="354" y="158"/>
                    <a:pt x="354" y="158"/>
                  </a:cubicBezTo>
                  <a:cubicBezTo>
                    <a:pt x="354" y="155"/>
                    <a:pt x="354" y="158"/>
                    <a:pt x="354" y="158"/>
                  </a:cubicBezTo>
                  <a:close/>
                  <a:moveTo>
                    <a:pt x="349" y="202"/>
                  </a:moveTo>
                  <a:cubicBezTo>
                    <a:pt x="349" y="203"/>
                    <a:pt x="349" y="203"/>
                    <a:pt x="350" y="204"/>
                  </a:cubicBezTo>
                  <a:cubicBezTo>
                    <a:pt x="350" y="203"/>
                    <a:pt x="350" y="202"/>
                    <a:pt x="349" y="202"/>
                  </a:cubicBezTo>
                  <a:close/>
                  <a:moveTo>
                    <a:pt x="188" y="184"/>
                  </a:moveTo>
                  <a:cubicBezTo>
                    <a:pt x="188" y="185"/>
                    <a:pt x="188" y="185"/>
                    <a:pt x="188" y="185"/>
                  </a:cubicBezTo>
                  <a:cubicBezTo>
                    <a:pt x="188" y="185"/>
                    <a:pt x="188" y="185"/>
                    <a:pt x="188" y="184"/>
                  </a:cubicBezTo>
                  <a:close/>
                  <a:moveTo>
                    <a:pt x="345" y="206"/>
                  </a:moveTo>
                  <a:cubicBezTo>
                    <a:pt x="344" y="207"/>
                    <a:pt x="344" y="208"/>
                    <a:pt x="345" y="208"/>
                  </a:cubicBezTo>
                  <a:cubicBezTo>
                    <a:pt x="345" y="207"/>
                    <a:pt x="345" y="207"/>
                    <a:pt x="345" y="206"/>
                  </a:cubicBezTo>
                  <a:cubicBezTo>
                    <a:pt x="345" y="206"/>
                    <a:pt x="345" y="206"/>
                    <a:pt x="345" y="206"/>
                  </a:cubicBezTo>
                  <a:close/>
                  <a:moveTo>
                    <a:pt x="330" y="261"/>
                  </a:moveTo>
                  <a:cubicBezTo>
                    <a:pt x="330" y="261"/>
                    <a:pt x="329" y="261"/>
                    <a:pt x="329" y="261"/>
                  </a:cubicBezTo>
                  <a:cubicBezTo>
                    <a:pt x="329" y="261"/>
                    <a:pt x="330" y="261"/>
                    <a:pt x="330" y="261"/>
                  </a:cubicBezTo>
                  <a:close/>
                  <a:moveTo>
                    <a:pt x="421" y="267"/>
                  </a:moveTo>
                  <a:cubicBezTo>
                    <a:pt x="423" y="269"/>
                    <a:pt x="420" y="265"/>
                    <a:pt x="421" y="267"/>
                  </a:cubicBezTo>
                  <a:close/>
                  <a:moveTo>
                    <a:pt x="365" y="242"/>
                  </a:moveTo>
                  <a:cubicBezTo>
                    <a:pt x="365" y="242"/>
                    <a:pt x="365" y="242"/>
                    <a:pt x="365" y="242"/>
                  </a:cubicBezTo>
                  <a:cubicBezTo>
                    <a:pt x="365" y="242"/>
                    <a:pt x="365" y="242"/>
                    <a:pt x="365" y="242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8"/>
                    <a:pt x="93" y="80"/>
                    <a:pt x="94" y="81"/>
                  </a:cubicBezTo>
                  <a:cubicBezTo>
                    <a:pt x="95" y="81"/>
                    <a:pt x="96" y="80"/>
                    <a:pt x="96" y="79"/>
                  </a:cubicBezTo>
                  <a:cubicBezTo>
                    <a:pt x="95" y="80"/>
                    <a:pt x="96" y="78"/>
                    <a:pt x="95" y="78"/>
                  </a:cubicBezTo>
                  <a:close/>
                  <a:moveTo>
                    <a:pt x="88" y="81"/>
                  </a:moveTo>
                  <a:cubicBezTo>
                    <a:pt x="86" y="82"/>
                    <a:pt x="86" y="82"/>
                    <a:pt x="86" y="84"/>
                  </a:cubicBezTo>
                  <a:cubicBezTo>
                    <a:pt x="88" y="83"/>
                    <a:pt x="88" y="82"/>
                    <a:pt x="88" y="81"/>
                  </a:cubicBezTo>
                  <a:close/>
                  <a:moveTo>
                    <a:pt x="90" y="75"/>
                  </a:moveTo>
                  <a:cubicBezTo>
                    <a:pt x="90" y="75"/>
                    <a:pt x="89" y="74"/>
                    <a:pt x="88" y="75"/>
                  </a:cubicBezTo>
                  <a:cubicBezTo>
                    <a:pt x="89" y="75"/>
                    <a:pt x="89" y="76"/>
                    <a:pt x="90" y="75"/>
                  </a:cubicBezTo>
                  <a:close/>
                  <a:moveTo>
                    <a:pt x="80" y="89"/>
                  </a:moveTo>
                  <a:cubicBezTo>
                    <a:pt x="78" y="89"/>
                    <a:pt x="81" y="89"/>
                    <a:pt x="80" y="89"/>
                  </a:cubicBezTo>
                  <a:close/>
                  <a:moveTo>
                    <a:pt x="144" y="198"/>
                  </a:moveTo>
                  <a:cubicBezTo>
                    <a:pt x="143" y="196"/>
                    <a:pt x="142" y="199"/>
                    <a:pt x="144" y="198"/>
                  </a:cubicBezTo>
                  <a:close/>
                  <a:moveTo>
                    <a:pt x="147" y="195"/>
                  </a:moveTo>
                  <a:cubicBezTo>
                    <a:pt x="147" y="194"/>
                    <a:pt x="148" y="196"/>
                    <a:pt x="147" y="195"/>
                  </a:cubicBezTo>
                  <a:close/>
                  <a:moveTo>
                    <a:pt x="66" y="131"/>
                  </a:moveTo>
                  <a:cubicBezTo>
                    <a:pt x="66" y="132"/>
                    <a:pt x="66" y="132"/>
                    <a:pt x="66" y="131"/>
                  </a:cubicBezTo>
                  <a:cubicBezTo>
                    <a:pt x="65" y="133"/>
                    <a:pt x="69" y="132"/>
                    <a:pt x="69" y="130"/>
                  </a:cubicBezTo>
                  <a:cubicBezTo>
                    <a:pt x="69" y="129"/>
                    <a:pt x="69" y="122"/>
                    <a:pt x="68" y="122"/>
                  </a:cubicBezTo>
                  <a:cubicBezTo>
                    <a:pt x="65" y="124"/>
                    <a:pt x="67" y="129"/>
                    <a:pt x="66" y="131"/>
                  </a:cubicBezTo>
                  <a:close/>
                  <a:moveTo>
                    <a:pt x="101" y="143"/>
                  </a:moveTo>
                  <a:cubicBezTo>
                    <a:pt x="102" y="143"/>
                    <a:pt x="102" y="143"/>
                    <a:pt x="103" y="143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05" y="144"/>
                    <a:pt x="106" y="144"/>
                    <a:pt x="108" y="143"/>
                  </a:cubicBezTo>
                  <a:cubicBezTo>
                    <a:pt x="107" y="143"/>
                    <a:pt x="101" y="141"/>
                    <a:pt x="101" y="143"/>
                  </a:cubicBezTo>
                  <a:close/>
                  <a:moveTo>
                    <a:pt x="103" y="143"/>
                  </a:moveTo>
                  <a:cubicBezTo>
                    <a:pt x="103" y="143"/>
                    <a:pt x="103" y="143"/>
                    <a:pt x="103" y="143"/>
                  </a:cubicBezTo>
                  <a:cubicBezTo>
                    <a:pt x="103" y="143"/>
                    <a:pt x="104" y="144"/>
                    <a:pt x="103" y="143"/>
                  </a:cubicBezTo>
                  <a:close/>
                  <a:moveTo>
                    <a:pt x="124" y="145"/>
                  </a:moveTo>
                  <a:cubicBezTo>
                    <a:pt x="125" y="144"/>
                    <a:pt x="126" y="144"/>
                    <a:pt x="126" y="142"/>
                  </a:cubicBezTo>
                  <a:cubicBezTo>
                    <a:pt x="124" y="142"/>
                    <a:pt x="123" y="143"/>
                    <a:pt x="122" y="144"/>
                  </a:cubicBezTo>
                  <a:cubicBezTo>
                    <a:pt x="122" y="144"/>
                    <a:pt x="123" y="144"/>
                    <a:pt x="124" y="145"/>
                  </a:cubicBezTo>
                  <a:close/>
                  <a:moveTo>
                    <a:pt x="124" y="145"/>
                  </a:moveTo>
                  <a:cubicBezTo>
                    <a:pt x="123" y="145"/>
                    <a:pt x="125" y="144"/>
                    <a:pt x="124" y="145"/>
                  </a:cubicBezTo>
                  <a:close/>
                  <a:moveTo>
                    <a:pt x="54" y="131"/>
                  </a:moveTo>
                  <a:cubicBezTo>
                    <a:pt x="54" y="132"/>
                    <a:pt x="54" y="131"/>
                    <a:pt x="54" y="131"/>
                  </a:cubicBezTo>
                  <a:close/>
                  <a:moveTo>
                    <a:pt x="52" y="131"/>
                  </a:moveTo>
                  <a:cubicBezTo>
                    <a:pt x="53" y="132"/>
                    <a:pt x="54" y="132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5" y="130"/>
                    <a:pt x="54" y="130"/>
                    <a:pt x="52" y="131"/>
                  </a:cubicBezTo>
                  <a:close/>
                  <a:moveTo>
                    <a:pt x="105" y="138"/>
                  </a:moveTo>
                  <a:cubicBezTo>
                    <a:pt x="105" y="138"/>
                    <a:pt x="105" y="138"/>
                    <a:pt x="105" y="138"/>
                  </a:cubicBezTo>
                  <a:cubicBezTo>
                    <a:pt x="104" y="138"/>
                    <a:pt x="107" y="138"/>
                    <a:pt x="105" y="138"/>
                  </a:cubicBezTo>
                  <a:close/>
                  <a:moveTo>
                    <a:pt x="56" y="130"/>
                  </a:moveTo>
                  <a:cubicBezTo>
                    <a:pt x="56" y="130"/>
                    <a:pt x="56" y="130"/>
                    <a:pt x="56" y="130"/>
                  </a:cubicBezTo>
                  <a:cubicBezTo>
                    <a:pt x="56" y="130"/>
                    <a:pt x="56" y="130"/>
                    <a:pt x="56" y="130"/>
                  </a:cubicBezTo>
                  <a:close/>
                  <a:moveTo>
                    <a:pt x="105" y="128"/>
                  </a:moveTo>
                  <a:cubicBezTo>
                    <a:pt x="104" y="129"/>
                    <a:pt x="106" y="129"/>
                    <a:pt x="105" y="128"/>
                  </a:cubicBezTo>
                  <a:close/>
                  <a:moveTo>
                    <a:pt x="104" y="130"/>
                  </a:moveTo>
                  <a:cubicBezTo>
                    <a:pt x="103" y="130"/>
                    <a:pt x="106" y="130"/>
                    <a:pt x="104" y="130"/>
                  </a:cubicBezTo>
                  <a:close/>
                  <a:moveTo>
                    <a:pt x="107" y="136"/>
                  </a:moveTo>
                  <a:cubicBezTo>
                    <a:pt x="107" y="136"/>
                    <a:pt x="106" y="137"/>
                    <a:pt x="107" y="136"/>
                  </a:cubicBezTo>
                  <a:close/>
                  <a:moveTo>
                    <a:pt x="110" y="142"/>
                  </a:moveTo>
                  <a:cubicBezTo>
                    <a:pt x="109" y="140"/>
                    <a:pt x="110" y="143"/>
                    <a:pt x="110" y="142"/>
                  </a:cubicBezTo>
                  <a:close/>
                  <a:moveTo>
                    <a:pt x="50" y="132"/>
                  </a:move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3"/>
                    <a:pt x="50" y="132"/>
                  </a:cubicBezTo>
                  <a:close/>
                  <a:moveTo>
                    <a:pt x="103" y="133"/>
                  </a:moveTo>
                  <a:cubicBezTo>
                    <a:pt x="103" y="134"/>
                    <a:pt x="103" y="132"/>
                    <a:pt x="103" y="133"/>
                  </a:cubicBezTo>
                  <a:close/>
                  <a:moveTo>
                    <a:pt x="103" y="137"/>
                  </a:moveTo>
                  <a:cubicBezTo>
                    <a:pt x="103" y="138"/>
                    <a:pt x="103" y="136"/>
                    <a:pt x="103" y="137"/>
                  </a:cubicBezTo>
                  <a:close/>
                  <a:moveTo>
                    <a:pt x="80" y="141"/>
                  </a:moveTo>
                  <a:cubicBezTo>
                    <a:pt x="80" y="141"/>
                    <a:pt x="80" y="141"/>
                    <a:pt x="80" y="141"/>
                  </a:cubicBezTo>
                  <a:cubicBezTo>
                    <a:pt x="80" y="141"/>
                    <a:pt x="79" y="140"/>
                    <a:pt x="80" y="141"/>
                  </a:cubicBezTo>
                  <a:close/>
                  <a:moveTo>
                    <a:pt x="103" y="139"/>
                  </a:moveTo>
                  <a:cubicBezTo>
                    <a:pt x="103" y="139"/>
                    <a:pt x="103" y="139"/>
                    <a:pt x="103" y="139"/>
                  </a:cubicBezTo>
                  <a:cubicBezTo>
                    <a:pt x="103" y="139"/>
                    <a:pt x="103" y="139"/>
                    <a:pt x="103" y="139"/>
                  </a:cubicBezTo>
                  <a:close/>
                  <a:moveTo>
                    <a:pt x="126" y="142"/>
                  </a:moveTo>
                  <a:cubicBezTo>
                    <a:pt x="126" y="142"/>
                    <a:pt x="126" y="142"/>
                    <a:pt x="126" y="142"/>
                  </a:cubicBezTo>
                  <a:close/>
                  <a:moveTo>
                    <a:pt x="331" y="92"/>
                  </a:moveTo>
                  <a:cubicBezTo>
                    <a:pt x="331" y="92"/>
                    <a:pt x="331" y="92"/>
                    <a:pt x="331" y="92"/>
                  </a:cubicBezTo>
                  <a:cubicBezTo>
                    <a:pt x="330" y="93"/>
                    <a:pt x="331" y="91"/>
                    <a:pt x="331" y="92"/>
                  </a:cubicBezTo>
                  <a:close/>
                  <a:moveTo>
                    <a:pt x="334" y="93"/>
                  </a:moveTo>
                  <a:cubicBezTo>
                    <a:pt x="334" y="92"/>
                    <a:pt x="334" y="92"/>
                    <a:pt x="332" y="92"/>
                  </a:cubicBezTo>
                  <a:cubicBezTo>
                    <a:pt x="332" y="93"/>
                    <a:pt x="332" y="93"/>
                    <a:pt x="334" y="93"/>
                  </a:cubicBezTo>
                  <a:close/>
                  <a:moveTo>
                    <a:pt x="347" y="123"/>
                  </a:moveTo>
                  <a:cubicBezTo>
                    <a:pt x="347" y="123"/>
                    <a:pt x="347" y="123"/>
                    <a:pt x="347" y="123"/>
                  </a:cubicBezTo>
                  <a:close/>
                  <a:moveTo>
                    <a:pt x="376" y="107"/>
                  </a:moveTo>
                  <a:cubicBezTo>
                    <a:pt x="374" y="109"/>
                    <a:pt x="378" y="107"/>
                    <a:pt x="376" y="107"/>
                  </a:cubicBezTo>
                  <a:close/>
                  <a:moveTo>
                    <a:pt x="376" y="104"/>
                  </a:moveTo>
                  <a:cubicBezTo>
                    <a:pt x="376" y="104"/>
                    <a:pt x="374" y="108"/>
                    <a:pt x="377" y="105"/>
                  </a:cubicBezTo>
                  <a:cubicBezTo>
                    <a:pt x="376" y="105"/>
                    <a:pt x="378" y="103"/>
                    <a:pt x="376" y="104"/>
                  </a:cubicBezTo>
                  <a:close/>
                  <a:moveTo>
                    <a:pt x="190" y="32"/>
                  </a:moveTo>
                  <a:cubicBezTo>
                    <a:pt x="190" y="32"/>
                    <a:pt x="190" y="32"/>
                    <a:pt x="190" y="32"/>
                  </a:cubicBezTo>
                  <a:close/>
                  <a:moveTo>
                    <a:pt x="372" y="80"/>
                  </a:moveTo>
                  <a:cubicBezTo>
                    <a:pt x="374" y="79"/>
                    <a:pt x="373" y="79"/>
                    <a:pt x="373" y="78"/>
                  </a:cubicBezTo>
                  <a:cubicBezTo>
                    <a:pt x="372" y="78"/>
                    <a:pt x="371" y="78"/>
                    <a:pt x="372" y="80"/>
                  </a:cubicBezTo>
                  <a:close/>
                  <a:moveTo>
                    <a:pt x="373" y="116"/>
                  </a:moveTo>
                  <a:cubicBezTo>
                    <a:pt x="372" y="117"/>
                    <a:pt x="373" y="119"/>
                    <a:pt x="373" y="118"/>
                  </a:cubicBezTo>
                  <a:cubicBezTo>
                    <a:pt x="374" y="117"/>
                    <a:pt x="374" y="116"/>
                    <a:pt x="373" y="116"/>
                  </a:cubicBezTo>
                  <a:close/>
                  <a:moveTo>
                    <a:pt x="373" y="118"/>
                  </a:moveTo>
                  <a:cubicBezTo>
                    <a:pt x="373" y="118"/>
                    <a:pt x="373" y="118"/>
                    <a:pt x="373" y="118"/>
                  </a:cubicBezTo>
                  <a:close/>
                  <a:moveTo>
                    <a:pt x="141" y="52"/>
                  </a:moveTo>
                  <a:cubicBezTo>
                    <a:pt x="132" y="48"/>
                    <a:pt x="143" y="56"/>
                    <a:pt x="141" y="52"/>
                  </a:cubicBezTo>
                  <a:close/>
                  <a:moveTo>
                    <a:pt x="162" y="24"/>
                  </a:moveTo>
                  <a:cubicBezTo>
                    <a:pt x="161" y="25"/>
                    <a:pt x="156" y="27"/>
                    <a:pt x="155" y="28"/>
                  </a:cubicBezTo>
                  <a:cubicBezTo>
                    <a:pt x="154" y="29"/>
                    <a:pt x="151" y="29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48" y="32"/>
                    <a:pt x="145" y="34"/>
                    <a:pt x="143" y="35"/>
                  </a:cubicBezTo>
                  <a:cubicBezTo>
                    <a:pt x="144" y="35"/>
                    <a:pt x="142" y="41"/>
                    <a:pt x="141" y="41"/>
                  </a:cubicBezTo>
                  <a:cubicBezTo>
                    <a:pt x="140" y="42"/>
                    <a:pt x="140" y="44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6"/>
                    <a:pt x="142" y="47"/>
                  </a:cubicBezTo>
                  <a:cubicBezTo>
                    <a:pt x="146" y="49"/>
                    <a:pt x="151" y="49"/>
                    <a:pt x="152" y="47"/>
                  </a:cubicBezTo>
                  <a:cubicBezTo>
                    <a:pt x="152" y="46"/>
                    <a:pt x="146" y="45"/>
                    <a:pt x="147" y="42"/>
                  </a:cubicBezTo>
                  <a:cubicBezTo>
                    <a:pt x="148" y="39"/>
                    <a:pt x="150" y="37"/>
                    <a:pt x="152" y="34"/>
                  </a:cubicBezTo>
                  <a:cubicBezTo>
                    <a:pt x="154" y="31"/>
                    <a:pt x="159" y="29"/>
                    <a:pt x="162" y="27"/>
                  </a:cubicBezTo>
                  <a:cubicBezTo>
                    <a:pt x="163" y="26"/>
                    <a:pt x="163" y="25"/>
                    <a:pt x="163" y="25"/>
                  </a:cubicBezTo>
                  <a:cubicBezTo>
                    <a:pt x="163" y="24"/>
                    <a:pt x="163" y="24"/>
                    <a:pt x="162" y="24"/>
                  </a:cubicBezTo>
                  <a:close/>
                  <a:moveTo>
                    <a:pt x="150" y="30"/>
                  </a:move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lose/>
                  <a:moveTo>
                    <a:pt x="370" y="123"/>
                  </a:moveTo>
                  <a:cubicBezTo>
                    <a:pt x="370" y="123"/>
                    <a:pt x="370" y="123"/>
                    <a:pt x="370" y="123"/>
                  </a:cubicBezTo>
                  <a:cubicBezTo>
                    <a:pt x="369" y="122"/>
                    <a:pt x="371" y="123"/>
                    <a:pt x="370" y="123"/>
                  </a:cubicBezTo>
                  <a:close/>
                  <a:moveTo>
                    <a:pt x="371" y="118"/>
                  </a:moveTo>
                  <a:cubicBezTo>
                    <a:pt x="371" y="119"/>
                    <a:pt x="367" y="119"/>
                    <a:pt x="369" y="121"/>
                  </a:cubicBezTo>
                  <a:cubicBezTo>
                    <a:pt x="370" y="120"/>
                    <a:pt x="371" y="119"/>
                    <a:pt x="371" y="119"/>
                  </a:cubicBezTo>
                  <a:cubicBezTo>
                    <a:pt x="371" y="119"/>
                    <a:pt x="371" y="118"/>
                    <a:pt x="371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82"/>
            <p:cNvSpPr>
              <a:spLocks noChangeArrowheads="1"/>
            </p:cNvSpPr>
            <p:nvPr/>
          </p:nvSpPr>
          <p:spPr bwMode="auto">
            <a:xfrm>
              <a:off x="2924175" y="482600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 83"/>
            <p:cNvSpPr>
              <a:spLocks noChangeArrowheads="1"/>
            </p:cNvSpPr>
            <p:nvPr/>
          </p:nvSpPr>
          <p:spPr bwMode="auto">
            <a:xfrm>
              <a:off x="2951163" y="484505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84"/>
            <p:cNvSpPr>
              <a:spLocks/>
            </p:cNvSpPr>
            <p:nvPr/>
          </p:nvSpPr>
          <p:spPr bwMode="auto">
            <a:xfrm>
              <a:off x="3030538" y="4737100"/>
              <a:ext cx="15875" cy="9525"/>
            </a:xfrm>
            <a:custGeom>
              <a:avLst/>
              <a:gdLst>
                <a:gd name="T0" fmla="*/ 19 w 20"/>
                <a:gd name="T1" fmla="*/ 3 h 11"/>
                <a:gd name="T2" fmla="*/ 9 w 20"/>
                <a:gd name="T3" fmla="*/ 2 h 11"/>
                <a:gd name="T4" fmla="*/ 0 w 20"/>
                <a:gd name="T5" fmla="*/ 5 h 11"/>
                <a:gd name="T6" fmla="*/ 3 w 20"/>
                <a:gd name="T7" fmla="*/ 5 h 11"/>
                <a:gd name="T8" fmla="*/ 1 w 20"/>
                <a:gd name="T9" fmla="*/ 7 h 11"/>
                <a:gd name="T10" fmla="*/ 4 w 20"/>
                <a:gd name="T11" fmla="*/ 8 h 11"/>
                <a:gd name="T12" fmla="*/ 4 w 20"/>
                <a:gd name="T13" fmla="*/ 10 h 11"/>
                <a:gd name="T14" fmla="*/ 8 w 20"/>
                <a:gd name="T15" fmla="*/ 10 h 11"/>
                <a:gd name="T16" fmla="*/ 19 w 20"/>
                <a:gd name="T17" fmla="*/ 7 h 11"/>
                <a:gd name="T18" fmla="*/ 20 w 20"/>
                <a:gd name="T19" fmla="*/ 5 h 11"/>
                <a:gd name="T20" fmla="*/ 19 w 20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1">
                  <a:moveTo>
                    <a:pt x="19" y="3"/>
                  </a:moveTo>
                  <a:cubicBezTo>
                    <a:pt x="14" y="1"/>
                    <a:pt x="15" y="0"/>
                    <a:pt x="9" y="2"/>
                  </a:cubicBezTo>
                  <a:cubicBezTo>
                    <a:pt x="6" y="4"/>
                    <a:pt x="1" y="0"/>
                    <a:pt x="0" y="5"/>
                  </a:cubicBezTo>
                  <a:cubicBezTo>
                    <a:pt x="0" y="5"/>
                    <a:pt x="3" y="5"/>
                    <a:pt x="3" y="5"/>
                  </a:cubicBezTo>
                  <a:cubicBezTo>
                    <a:pt x="4" y="6"/>
                    <a:pt x="1" y="7"/>
                    <a:pt x="1" y="7"/>
                  </a:cubicBezTo>
                  <a:cubicBezTo>
                    <a:pt x="4" y="8"/>
                    <a:pt x="1" y="6"/>
                    <a:pt x="4" y="8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5" y="10"/>
                    <a:pt x="7" y="10"/>
                    <a:pt x="8" y="10"/>
                  </a:cubicBezTo>
                  <a:cubicBezTo>
                    <a:pt x="9" y="11"/>
                    <a:pt x="17" y="9"/>
                    <a:pt x="19" y="7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0" y="4"/>
                    <a:pt x="1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85"/>
            <p:cNvSpPr>
              <a:spLocks/>
            </p:cNvSpPr>
            <p:nvPr/>
          </p:nvSpPr>
          <p:spPr bwMode="auto">
            <a:xfrm>
              <a:off x="2928938" y="4819650"/>
              <a:ext cx="19050" cy="9525"/>
            </a:xfrm>
            <a:custGeom>
              <a:avLst/>
              <a:gdLst>
                <a:gd name="T0" fmla="*/ 25 w 25"/>
                <a:gd name="T1" fmla="*/ 12 h 13"/>
                <a:gd name="T2" fmla="*/ 14 w 25"/>
                <a:gd name="T3" fmla="*/ 6 h 13"/>
                <a:gd name="T4" fmla="*/ 0 w 25"/>
                <a:gd name="T5" fmla="*/ 7 h 13"/>
                <a:gd name="T6" fmla="*/ 1 w 25"/>
                <a:gd name="T7" fmla="*/ 8 h 13"/>
                <a:gd name="T8" fmla="*/ 8 w 25"/>
                <a:gd name="T9" fmla="*/ 5 h 13"/>
                <a:gd name="T10" fmla="*/ 14 w 25"/>
                <a:gd name="T11" fmla="*/ 9 h 13"/>
                <a:gd name="T12" fmla="*/ 18 w 25"/>
                <a:gd name="T13" fmla="*/ 12 h 13"/>
                <a:gd name="T14" fmla="*/ 16 w 25"/>
                <a:gd name="T15" fmla="*/ 13 h 13"/>
                <a:gd name="T16" fmla="*/ 17 w 25"/>
                <a:gd name="T17" fmla="*/ 13 h 13"/>
                <a:gd name="T18" fmla="*/ 21 w 25"/>
                <a:gd name="T19" fmla="*/ 13 h 13"/>
                <a:gd name="T20" fmla="*/ 25 w 25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0"/>
                    <a:pt x="16" y="6"/>
                    <a:pt x="14" y="6"/>
                  </a:cubicBezTo>
                  <a:cubicBezTo>
                    <a:pt x="11" y="0"/>
                    <a:pt x="3" y="6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6" y="7"/>
                    <a:pt x="12" y="8"/>
                    <a:pt x="14" y="9"/>
                  </a:cubicBezTo>
                  <a:cubicBezTo>
                    <a:pt x="15" y="9"/>
                    <a:pt x="18" y="12"/>
                    <a:pt x="18" y="12"/>
                  </a:cubicBezTo>
                  <a:cubicBezTo>
                    <a:pt x="18" y="12"/>
                    <a:pt x="17" y="12"/>
                    <a:pt x="16" y="13"/>
                  </a:cubicBezTo>
                  <a:cubicBezTo>
                    <a:pt x="17" y="12"/>
                    <a:pt x="17" y="13"/>
                    <a:pt x="17" y="13"/>
                  </a:cubicBezTo>
                  <a:cubicBezTo>
                    <a:pt x="18" y="13"/>
                    <a:pt x="20" y="13"/>
                    <a:pt x="21" y="13"/>
                  </a:cubicBezTo>
                  <a:cubicBezTo>
                    <a:pt x="23" y="13"/>
                    <a:pt x="24" y="13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86"/>
            <p:cNvSpPr>
              <a:spLocks/>
            </p:cNvSpPr>
            <p:nvPr/>
          </p:nvSpPr>
          <p:spPr bwMode="auto">
            <a:xfrm>
              <a:off x="2944813" y="4829175"/>
              <a:ext cx="0" cy="0"/>
            </a:xfrm>
            <a:custGeom>
              <a:avLst/>
              <a:gdLst>
                <a:gd name="T0" fmla="*/ 0 w 1"/>
                <a:gd name="T1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87"/>
            <p:cNvSpPr>
              <a:spLocks/>
            </p:cNvSpPr>
            <p:nvPr/>
          </p:nvSpPr>
          <p:spPr bwMode="auto">
            <a:xfrm>
              <a:off x="2946400" y="4829175"/>
              <a:ext cx="11113" cy="4763"/>
            </a:xfrm>
            <a:custGeom>
              <a:avLst/>
              <a:gdLst>
                <a:gd name="T0" fmla="*/ 15 w 15"/>
                <a:gd name="T1" fmla="*/ 3 h 6"/>
                <a:gd name="T2" fmla="*/ 3 w 15"/>
                <a:gd name="T3" fmla="*/ 0 h 6"/>
                <a:gd name="T4" fmla="*/ 4 w 15"/>
                <a:gd name="T5" fmla="*/ 3 h 6"/>
                <a:gd name="T6" fmla="*/ 0 w 15"/>
                <a:gd name="T7" fmla="*/ 4 h 6"/>
                <a:gd name="T8" fmla="*/ 7 w 15"/>
                <a:gd name="T9" fmla="*/ 6 h 6"/>
                <a:gd name="T10" fmla="*/ 15 w 15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6">
                  <a:moveTo>
                    <a:pt x="15" y="3"/>
                  </a:moveTo>
                  <a:cubicBezTo>
                    <a:pt x="11" y="0"/>
                    <a:pt x="7" y="1"/>
                    <a:pt x="3" y="0"/>
                  </a:cubicBezTo>
                  <a:cubicBezTo>
                    <a:pt x="3" y="0"/>
                    <a:pt x="5" y="3"/>
                    <a:pt x="4" y="3"/>
                  </a:cubicBezTo>
                  <a:cubicBezTo>
                    <a:pt x="3" y="5"/>
                    <a:pt x="1" y="2"/>
                    <a:pt x="0" y="4"/>
                  </a:cubicBezTo>
                  <a:cubicBezTo>
                    <a:pt x="1" y="6"/>
                    <a:pt x="5" y="5"/>
                    <a:pt x="7" y="6"/>
                  </a:cubicBezTo>
                  <a:cubicBezTo>
                    <a:pt x="9" y="5"/>
                    <a:pt x="15" y="4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88"/>
            <p:cNvSpPr>
              <a:spLocks/>
            </p:cNvSpPr>
            <p:nvPr/>
          </p:nvSpPr>
          <p:spPr bwMode="auto">
            <a:xfrm>
              <a:off x="2938463" y="4830763"/>
              <a:ext cx="4763" cy="3175"/>
            </a:xfrm>
            <a:custGeom>
              <a:avLst/>
              <a:gdLst>
                <a:gd name="T0" fmla="*/ 0 w 6"/>
                <a:gd name="T1" fmla="*/ 1 h 3"/>
                <a:gd name="T2" fmla="*/ 5 w 6"/>
                <a:gd name="T3" fmla="*/ 3 h 3"/>
                <a:gd name="T4" fmla="*/ 4 w 6"/>
                <a:gd name="T5" fmla="*/ 1 h 3"/>
                <a:gd name="T6" fmla="*/ 0 w 6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1" y="3"/>
                    <a:pt x="4" y="3"/>
                    <a:pt x="5" y="3"/>
                  </a:cubicBezTo>
                  <a:cubicBezTo>
                    <a:pt x="6" y="2"/>
                    <a:pt x="4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89"/>
            <p:cNvSpPr>
              <a:spLocks/>
            </p:cNvSpPr>
            <p:nvPr/>
          </p:nvSpPr>
          <p:spPr bwMode="auto">
            <a:xfrm>
              <a:off x="2959100" y="4830763"/>
              <a:ext cx="3175" cy="3175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1 h 3"/>
                <a:gd name="T4" fmla="*/ 2 w 4"/>
                <a:gd name="T5" fmla="*/ 2 h 3"/>
                <a:gd name="T6" fmla="*/ 4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0"/>
                    <a:pt x="3" y="0"/>
                    <a:pt x="0" y="1"/>
                  </a:cubicBezTo>
                  <a:cubicBezTo>
                    <a:pt x="0" y="2"/>
                    <a:pt x="0" y="3"/>
                    <a:pt x="2" y="2"/>
                  </a:cubicBezTo>
                  <a:cubicBezTo>
                    <a:pt x="2" y="2"/>
                    <a:pt x="4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2959100" y="4832350"/>
              <a:ext cx="1588" cy="15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91"/>
            <p:cNvSpPr>
              <a:spLocks/>
            </p:cNvSpPr>
            <p:nvPr/>
          </p:nvSpPr>
          <p:spPr bwMode="auto">
            <a:xfrm>
              <a:off x="2946400" y="4708525"/>
              <a:ext cx="1588" cy="4763"/>
            </a:xfrm>
            <a:custGeom>
              <a:avLst/>
              <a:gdLst>
                <a:gd name="T0" fmla="*/ 0 w 2"/>
                <a:gd name="T1" fmla="*/ 3 h 5"/>
                <a:gd name="T2" fmla="*/ 0 w 2"/>
                <a:gd name="T3" fmla="*/ 3 h 5"/>
                <a:gd name="T4" fmla="*/ 0 w 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92"/>
            <p:cNvSpPr>
              <a:spLocks/>
            </p:cNvSpPr>
            <p:nvPr/>
          </p:nvSpPr>
          <p:spPr bwMode="auto">
            <a:xfrm>
              <a:off x="2936875" y="4706938"/>
              <a:ext cx="7938" cy="4763"/>
            </a:xfrm>
            <a:custGeom>
              <a:avLst/>
              <a:gdLst>
                <a:gd name="T0" fmla="*/ 4 w 9"/>
                <a:gd name="T1" fmla="*/ 4 h 7"/>
                <a:gd name="T2" fmla="*/ 1 w 9"/>
                <a:gd name="T3" fmla="*/ 4 h 7"/>
                <a:gd name="T4" fmla="*/ 2 w 9"/>
                <a:gd name="T5" fmla="*/ 6 h 7"/>
                <a:gd name="T6" fmla="*/ 3 w 9"/>
                <a:gd name="T7" fmla="*/ 6 h 7"/>
                <a:gd name="T8" fmla="*/ 9 w 9"/>
                <a:gd name="T9" fmla="*/ 3 h 7"/>
                <a:gd name="T10" fmla="*/ 4 w 9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4" y="4"/>
                  </a:moveTo>
                  <a:cubicBezTo>
                    <a:pt x="2" y="4"/>
                    <a:pt x="2" y="4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5" y="7"/>
                    <a:pt x="8" y="5"/>
                    <a:pt x="9" y="3"/>
                  </a:cubicBezTo>
                  <a:cubicBezTo>
                    <a:pt x="8" y="0"/>
                    <a:pt x="2" y="3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93"/>
            <p:cNvSpPr>
              <a:spLocks/>
            </p:cNvSpPr>
            <p:nvPr/>
          </p:nvSpPr>
          <p:spPr bwMode="auto">
            <a:xfrm>
              <a:off x="2944813" y="4821238"/>
              <a:ext cx="3175" cy="1588"/>
            </a:xfrm>
            <a:custGeom>
              <a:avLst/>
              <a:gdLst>
                <a:gd name="T0" fmla="*/ 3 w 3"/>
                <a:gd name="T1" fmla="*/ 3 h 3"/>
                <a:gd name="T2" fmla="*/ 1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0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94"/>
            <p:cNvSpPr>
              <a:spLocks/>
            </p:cNvSpPr>
            <p:nvPr/>
          </p:nvSpPr>
          <p:spPr bwMode="auto">
            <a:xfrm>
              <a:off x="2941638" y="481647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Freeform 95"/>
            <p:cNvSpPr>
              <a:spLocks/>
            </p:cNvSpPr>
            <p:nvPr/>
          </p:nvSpPr>
          <p:spPr bwMode="auto">
            <a:xfrm>
              <a:off x="2940050" y="4814888"/>
              <a:ext cx="4763" cy="4763"/>
            </a:xfrm>
            <a:custGeom>
              <a:avLst/>
              <a:gdLst>
                <a:gd name="T0" fmla="*/ 4 w 5"/>
                <a:gd name="T1" fmla="*/ 4 h 5"/>
                <a:gd name="T2" fmla="*/ 2 w 5"/>
                <a:gd name="T3" fmla="*/ 2 h 5"/>
                <a:gd name="T4" fmla="*/ 2 w 5"/>
                <a:gd name="T5" fmla="*/ 2 h 5"/>
                <a:gd name="T6" fmla="*/ 0 w 5"/>
                <a:gd name="T7" fmla="*/ 2 h 5"/>
                <a:gd name="T8" fmla="*/ 3 w 5"/>
                <a:gd name="T9" fmla="*/ 2 h 5"/>
                <a:gd name="T10" fmla="*/ 4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5"/>
                    <a:pt x="4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1" y="3"/>
                    <a:pt x="3" y="2"/>
                    <a:pt x="3" y="2"/>
                  </a:cubicBezTo>
                  <a:cubicBezTo>
                    <a:pt x="3" y="1"/>
                    <a:pt x="4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Freeform 96"/>
            <p:cNvSpPr>
              <a:spLocks/>
            </p:cNvSpPr>
            <p:nvPr/>
          </p:nvSpPr>
          <p:spPr bwMode="auto">
            <a:xfrm>
              <a:off x="2930525" y="4824413"/>
              <a:ext cx="1588" cy="158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0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97"/>
            <p:cNvSpPr>
              <a:spLocks/>
            </p:cNvSpPr>
            <p:nvPr/>
          </p:nvSpPr>
          <p:spPr bwMode="auto">
            <a:xfrm>
              <a:off x="2947988" y="4826000"/>
              <a:ext cx="1588" cy="158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98"/>
            <p:cNvSpPr>
              <a:spLocks/>
            </p:cNvSpPr>
            <p:nvPr/>
          </p:nvSpPr>
          <p:spPr bwMode="auto">
            <a:xfrm>
              <a:off x="2986088" y="4987925"/>
              <a:ext cx="1588" cy="158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2"/>
                    <a:pt x="0" y="1"/>
                    <a:pt x="2" y="1"/>
                  </a:cubicBezTo>
                  <a:cubicBezTo>
                    <a:pt x="2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99"/>
            <p:cNvSpPr>
              <a:spLocks/>
            </p:cNvSpPr>
            <p:nvPr/>
          </p:nvSpPr>
          <p:spPr bwMode="auto">
            <a:xfrm>
              <a:off x="2970213" y="4835525"/>
              <a:ext cx="1588" cy="3175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0 h 3"/>
                <a:gd name="T4" fmla="*/ 0 w 2"/>
                <a:gd name="T5" fmla="*/ 2 h 3"/>
                <a:gd name="T6" fmla="*/ 2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3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100"/>
            <p:cNvSpPr>
              <a:spLocks/>
            </p:cNvSpPr>
            <p:nvPr/>
          </p:nvSpPr>
          <p:spPr bwMode="auto">
            <a:xfrm>
              <a:off x="2970213" y="4837113"/>
              <a:ext cx="0" cy="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101"/>
            <p:cNvSpPr>
              <a:spLocks/>
            </p:cNvSpPr>
            <p:nvPr/>
          </p:nvSpPr>
          <p:spPr bwMode="auto">
            <a:xfrm>
              <a:off x="2976563" y="4779963"/>
              <a:ext cx="1588" cy="1588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2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102"/>
            <p:cNvSpPr>
              <a:spLocks/>
            </p:cNvSpPr>
            <p:nvPr/>
          </p:nvSpPr>
          <p:spPr bwMode="auto">
            <a:xfrm>
              <a:off x="2947988" y="4822825"/>
              <a:ext cx="1588" cy="1588"/>
            </a:xfrm>
            <a:custGeom>
              <a:avLst/>
              <a:gdLst>
                <a:gd name="T0" fmla="*/ 1 w 3"/>
                <a:gd name="T1" fmla="*/ 1 h 2"/>
                <a:gd name="T2" fmla="*/ 1 w 3"/>
                <a:gd name="T3" fmla="*/ 2 h 2"/>
                <a:gd name="T4" fmla="*/ 1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3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103"/>
            <p:cNvSpPr>
              <a:spLocks/>
            </p:cNvSpPr>
            <p:nvPr/>
          </p:nvSpPr>
          <p:spPr bwMode="auto">
            <a:xfrm>
              <a:off x="2981325" y="4989513"/>
              <a:ext cx="1588" cy="1588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Freeform 104"/>
            <p:cNvSpPr>
              <a:spLocks/>
            </p:cNvSpPr>
            <p:nvPr/>
          </p:nvSpPr>
          <p:spPr bwMode="auto">
            <a:xfrm>
              <a:off x="2970213" y="4838700"/>
              <a:ext cx="1588" cy="3175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2 h 3"/>
                <a:gd name="T4" fmla="*/ 0 w 1"/>
                <a:gd name="T5" fmla="*/ 1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Freeform 105"/>
            <p:cNvSpPr>
              <a:spLocks/>
            </p:cNvSpPr>
            <p:nvPr/>
          </p:nvSpPr>
          <p:spPr bwMode="auto">
            <a:xfrm>
              <a:off x="2970213" y="4838700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106"/>
            <p:cNvSpPr>
              <a:spLocks/>
            </p:cNvSpPr>
            <p:nvPr/>
          </p:nvSpPr>
          <p:spPr bwMode="auto">
            <a:xfrm>
              <a:off x="2971800" y="4843463"/>
              <a:ext cx="3175" cy="1588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0" y="0"/>
                    <a:pt x="3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107"/>
            <p:cNvSpPr>
              <a:spLocks/>
            </p:cNvSpPr>
            <p:nvPr/>
          </p:nvSpPr>
          <p:spPr bwMode="auto">
            <a:xfrm>
              <a:off x="2967038" y="4833938"/>
              <a:ext cx="1588" cy="1588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1 h 3"/>
                <a:gd name="T4" fmla="*/ 2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108"/>
            <p:cNvSpPr>
              <a:spLocks/>
            </p:cNvSpPr>
            <p:nvPr/>
          </p:nvSpPr>
          <p:spPr bwMode="auto">
            <a:xfrm>
              <a:off x="3033713" y="4708525"/>
              <a:ext cx="1588" cy="158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Rectangle 109"/>
            <p:cNvSpPr>
              <a:spLocks noChangeArrowheads="1"/>
            </p:cNvSpPr>
            <p:nvPr/>
          </p:nvSpPr>
          <p:spPr bwMode="auto">
            <a:xfrm>
              <a:off x="3033713" y="4708525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110"/>
            <p:cNvSpPr>
              <a:spLocks/>
            </p:cNvSpPr>
            <p:nvPr/>
          </p:nvSpPr>
          <p:spPr bwMode="auto">
            <a:xfrm>
              <a:off x="2954338" y="4845050"/>
              <a:ext cx="1588" cy="15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111"/>
            <p:cNvSpPr>
              <a:spLocks/>
            </p:cNvSpPr>
            <p:nvPr/>
          </p:nvSpPr>
          <p:spPr bwMode="auto">
            <a:xfrm>
              <a:off x="2954338" y="48466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112"/>
            <p:cNvSpPr>
              <a:spLocks/>
            </p:cNvSpPr>
            <p:nvPr/>
          </p:nvSpPr>
          <p:spPr bwMode="auto">
            <a:xfrm>
              <a:off x="2933700" y="4852988"/>
              <a:ext cx="3175" cy="1588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4" y="2"/>
                    <a:pt x="0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113"/>
            <p:cNvSpPr>
              <a:spLocks/>
            </p:cNvSpPr>
            <p:nvPr/>
          </p:nvSpPr>
          <p:spPr bwMode="auto">
            <a:xfrm>
              <a:off x="2832100" y="4757738"/>
              <a:ext cx="3175" cy="1588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2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114"/>
            <p:cNvSpPr>
              <a:spLocks/>
            </p:cNvSpPr>
            <p:nvPr/>
          </p:nvSpPr>
          <p:spPr bwMode="auto">
            <a:xfrm>
              <a:off x="2840038" y="4757738"/>
              <a:ext cx="0" cy="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115"/>
            <p:cNvSpPr>
              <a:spLocks/>
            </p:cNvSpPr>
            <p:nvPr/>
          </p:nvSpPr>
          <p:spPr bwMode="auto">
            <a:xfrm>
              <a:off x="2965450" y="4832350"/>
              <a:ext cx="4763" cy="1588"/>
            </a:xfrm>
            <a:custGeom>
              <a:avLst/>
              <a:gdLst>
                <a:gd name="T0" fmla="*/ 3 w 5"/>
                <a:gd name="T1" fmla="*/ 0 h 2"/>
                <a:gd name="T2" fmla="*/ 3 w 5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cubicBezTo>
                    <a:pt x="0" y="0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Freeform 116"/>
            <p:cNvSpPr>
              <a:spLocks/>
            </p:cNvSpPr>
            <p:nvPr/>
          </p:nvSpPr>
          <p:spPr bwMode="auto">
            <a:xfrm>
              <a:off x="2963863" y="4833938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117"/>
            <p:cNvSpPr>
              <a:spLocks/>
            </p:cNvSpPr>
            <p:nvPr/>
          </p:nvSpPr>
          <p:spPr bwMode="auto">
            <a:xfrm>
              <a:off x="2952750" y="4845050"/>
              <a:ext cx="1588" cy="0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118"/>
            <p:cNvSpPr>
              <a:spLocks/>
            </p:cNvSpPr>
            <p:nvPr/>
          </p:nvSpPr>
          <p:spPr bwMode="auto">
            <a:xfrm>
              <a:off x="2955925" y="4845050"/>
              <a:ext cx="1588" cy="1588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3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tangle 119"/>
            <p:cNvSpPr>
              <a:spLocks noChangeArrowheads="1"/>
            </p:cNvSpPr>
            <p:nvPr/>
          </p:nvSpPr>
          <p:spPr bwMode="auto">
            <a:xfrm>
              <a:off x="2968625" y="484505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120"/>
            <p:cNvSpPr>
              <a:spLocks/>
            </p:cNvSpPr>
            <p:nvPr/>
          </p:nvSpPr>
          <p:spPr bwMode="auto">
            <a:xfrm>
              <a:off x="2951163" y="4824413"/>
              <a:ext cx="1588" cy="1588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121"/>
            <p:cNvSpPr>
              <a:spLocks/>
            </p:cNvSpPr>
            <p:nvPr/>
          </p:nvSpPr>
          <p:spPr bwMode="auto">
            <a:xfrm>
              <a:off x="2873375" y="4802188"/>
              <a:ext cx="1588" cy="0"/>
            </a:xfrm>
            <a:custGeom>
              <a:avLst/>
              <a:gdLst>
                <a:gd name="T0" fmla="*/ 1 w 2"/>
                <a:gd name="T1" fmla="*/ 1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122"/>
            <p:cNvSpPr>
              <a:spLocks/>
            </p:cNvSpPr>
            <p:nvPr/>
          </p:nvSpPr>
          <p:spPr bwMode="auto">
            <a:xfrm>
              <a:off x="2960688" y="4791075"/>
              <a:ext cx="1588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123"/>
            <p:cNvSpPr>
              <a:spLocks/>
            </p:cNvSpPr>
            <p:nvPr/>
          </p:nvSpPr>
          <p:spPr bwMode="auto">
            <a:xfrm>
              <a:off x="2963863" y="4848225"/>
              <a:ext cx="1588" cy="0"/>
            </a:xfrm>
            <a:custGeom>
              <a:avLst/>
              <a:gdLst>
                <a:gd name="T0" fmla="*/ 1 w 3"/>
                <a:gd name="T1" fmla="*/ 0 h 1"/>
                <a:gd name="T2" fmla="*/ 1 w 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124"/>
            <p:cNvSpPr>
              <a:spLocks/>
            </p:cNvSpPr>
            <p:nvPr/>
          </p:nvSpPr>
          <p:spPr bwMode="auto">
            <a:xfrm>
              <a:off x="2952750" y="4826000"/>
              <a:ext cx="0" cy="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Freeform 125"/>
            <p:cNvSpPr>
              <a:spLocks/>
            </p:cNvSpPr>
            <p:nvPr/>
          </p:nvSpPr>
          <p:spPr bwMode="auto">
            <a:xfrm>
              <a:off x="2954338" y="4746625"/>
              <a:ext cx="1588" cy="158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0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Freeform 126"/>
            <p:cNvSpPr>
              <a:spLocks/>
            </p:cNvSpPr>
            <p:nvPr/>
          </p:nvSpPr>
          <p:spPr bwMode="auto">
            <a:xfrm>
              <a:off x="2954338" y="4759325"/>
              <a:ext cx="1588" cy="1588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2 h 2"/>
                <a:gd name="T4" fmla="*/ 3 w 3"/>
                <a:gd name="T5" fmla="*/ 1 h 2"/>
                <a:gd name="T6" fmla="*/ 1 w 3"/>
                <a:gd name="T7" fmla="*/ 0 h 2"/>
                <a:gd name="T8" fmla="*/ 1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127"/>
            <p:cNvSpPr>
              <a:spLocks/>
            </p:cNvSpPr>
            <p:nvPr/>
          </p:nvSpPr>
          <p:spPr bwMode="auto">
            <a:xfrm>
              <a:off x="2954338" y="475932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957513" y="4746625"/>
              <a:ext cx="1588" cy="3175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0 w 2"/>
                <a:gd name="T5" fmla="*/ 2 h 3"/>
                <a:gd name="T6" fmla="*/ 2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1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957513" y="4748213"/>
              <a:ext cx="0" cy="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Freeform 130"/>
            <p:cNvSpPr>
              <a:spLocks/>
            </p:cNvSpPr>
            <p:nvPr/>
          </p:nvSpPr>
          <p:spPr bwMode="auto">
            <a:xfrm>
              <a:off x="2963863" y="4729163"/>
              <a:ext cx="1588" cy="3175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3 h 5"/>
                <a:gd name="T4" fmla="*/ 0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1" y="5"/>
                    <a:pt x="2" y="4"/>
                    <a:pt x="3" y="3"/>
                  </a:cubicBezTo>
                  <a:cubicBezTo>
                    <a:pt x="3" y="0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Freeform 131"/>
            <p:cNvSpPr>
              <a:spLocks/>
            </p:cNvSpPr>
            <p:nvPr/>
          </p:nvSpPr>
          <p:spPr bwMode="auto">
            <a:xfrm>
              <a:off x="2960688" y="4745038"/>
              <a:ext cx="3175" cy="0"/>
            </a:xfrm>
            <a:custGeom>
              <a:avLst/>
              <a:gdLst>
                <a:gd name="T0" fmla="*/ 1 w 5"/>
                <a:gd name="T1" fmla="*/ 1 h 1"/>
                <a:gd name="T2" fmla="*/ 1 w 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5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Freeform 132"/>
            <p:cNvSpPr>
              <a:spLocks/>
            </p:cNvSpPr>
            <p:nvPr/>
          </p:nvSpPr>
          <p:spPr bwMode="auto">
            <a:xfrm>
              <a:off x="2962275" y="4745038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Freeform 133"/>
            <p:cNvSpPr>
              <a:spLocks/>
            </p:cNvSpPr>
            <p:nvPr/>
          </p:nvSpPr>
          <p:spPr bwMode="auto">
            <a:xfrm>
              <a:off x="2971800" y="4751388"/>
              <a:ext cx="1588" cy="3175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2" y="3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Freeform 134"/>
            <p:cNvSpPr>
              <a:spLocks/>
            </p:cNvSpPr>
            <p:nvPr/>
          </p:nvSpPr>
          <p:spPr bwMode="auto">
            <a:xfrm>
              <a:off x="2962275" y="4743450"/>
              <a:ext cx="0" cy="1588"/>
            </a:xfrm>
            <a:custGeom>
              <a:avLst/>
              <a:gdLst>
                <a:gd name="T0" fmla="*/ 0 h 1"/>
                <a:gd name="T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Freeform 135"/>
            <p:cNvSpPr>
              <a:spLocks/>
            </p:cNvSpPr>
            <p:nvPr/>
          </p:nvSpPr>
          <p:spPr bwMode="auto">
            <a:xfrm>
              <a:off x="2952750" y="4768850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Freeform 136"/>
            <p:cNvSpPr>
              <a:spLocks/>
            </p:cNvSpPr>
            <p:nvPr/>
          </p:nvSpPr>
          <p:spPr bwMode="auto">
            <a:xfrm>
              <a:off x="2954338" y="4697413"/>
              <a:ext cx="36513" cy="22225"/>
            </a:xfrm>
            <a:custGeom>
              <a:avLst/>
              <a:gdLst>
                <a:gd name="T0" fmla="*/ 12 w 49"/>
                <a:gd name="T1" fmla="*/ 4 h 28"/>
                <a:gd name="T2" fmla="*/ 14 w 49"/>
                <a:gd name="T3" fmla="*/ 8 h 28"/>
                <a:gd name="T4" fmla="*/ 6 w 49"/>
                <a:gd name="T5" fmla="*/ 8 h 28"/>
                <a:gd name="T6" fmla="*/ 8 w 49"/>
                <a:gd name="T7" fmla="*/ 13 h 28"/>
                <a:gd name="T8" fmla="*/ 9 w 49"/>
                <a:gd name="T9" fmla="*/ 17 h 28"/>
                <a:gd name="T10" fmla="*/ 9 w 49"/>
                <a:gd name="T11" fmla="*/ 20 h 28"/>
                <a:gd name="T12" fmla="*/ 0 w 49"/>
                <a:gd name="T13" fmla="*/ 20 h 28"/>
                <a:gd name="T14" fmla="*/ 3 w 49"/>
                <a:gd name="T15" fmla="*/ 22 h 28"/>
                <a:gd name="T16" fmla="*/ 4 w 49"/>
                <a:gd name="T17" fmla="*/ 23 h 28"/>
                <a:gd name="T18" fmla="*/ 5 w 49"/>
                <a:gd name="T19" fmla="*/ 28 h 28"/>
                <a:gd name="T20" fmla="*/ 7 w 49"/>
                <a:gd name="T21" fmla="*/ 28 h 28"/>
                <a:gd name="T22" fmla="*/ 7 w 49"/>
                <a:gd name="T23" fmla="*/ 23 h 28"/>
                <a:gd name="T24" fmla="*/ 12 w 49"/>
                <a:gd name="T25" fmla="*/ 23 h 28"/>
                <a:gd name="T26" fmla="*/ 19 w 49"/>
                <a:gd name="T27" fmla="*/ 24 h 28"/>
                <a:gd name="T28" fmla="*/ 23 w 49"/>
                <a:gd name="T29" fmla="*/ 21 h 28"/>
                <a:gd name="T30" fmla="*/ 49 w 49"/>
                <a:gd name="T31" fmla="*/ 5 h 28"/>
                <a:gd name="T32" fmla="*/ 12 w 49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28">
                  <a:moveTo>
                    <a:pt x="12" y="4"/>
                  </a:moveTo>
                  <a:cubicBezTo>
                    <a:pt x="12" y="6"/>
                    <a:pt x="14" y="7"/>
                    <a:pt x="14" y="8"/>
                  </a:cubicBezTo>
                  <a:cubicBezTo>
                    <a:pt x="9" y="6"/>
                    <a:pt x="11" y="6"/>
                    <a:pt x="6" y="8"/>
                  </a:cubicBezTo>
                  <a:cubicBezTo>
                    <a:pt x="1" y="11"/>
                    <a:pt x="8" y="12"/>
                    <a:pt x="8" y="13"/>
                  </a:cubicBezTo>
                  <a:cubicBezTo>
                    <a:pt x="4" y="14"/>
                    <a:pt x="8" y="16"/>
                    <a:pt x="9" y="17"/>
                  </a:cubicBezTo>
                  <a:cubicBezTo>
                    <a:pt x="14" y="19"/>
                    <a:pt x="12" y="20"/>
                    <a:pt x="9" y="20"/>
                  </a:cubicBezTo>
                  <a:cubicBezTo>
                    <a:pt x="6" y="21"/>
                    <a:pt x="0" y="20"/>
                    <a:pt x="0" y="20"/>
                  </a:cubicBezTo>
                  <a:cubicBezTo>
                    <a:pt x="0" y="23"/>
                    <a:pt x="2" y="22"/>
                    <a:pt x="3" y="22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5"/>
                    <a:pt x="1" y="27"/>
                    <a:pt x="5" y="28"/>
                  </a:cubicBezTo>
                  <a:cubicBezTo>
                    <a:pt x="5" y="28"/>
                    <a:pt x="6" y="28"/>
                    <a:pt x="7" y="28"/>
                  </a:cubicBezTo>
                  <a:cubicBezTo>
                    <a:pt x="7" y="27"/>
                    <a:pt x="7" y="25"/>
                    <a:pt x="7" y="23"/>
                  </a:cubicBezTo>
                  <a:cubicBezTo>
                    <a:pt x="9" y="23"/>
                    <a:pt x="10" y="23"/>
                    <a:pt x="12" y="23"/>
                  </a:cubicBezTo>
                  <a:cubicBezTo>
                    <a:pt x="15" y="23"/>
                    <a:pt x="17" y="23"/>
                    <a:pt x="19" y="24"/>
                  </a:cubicBezTo>
                  <a:cubicBezTo>
                    <a:pt x="23" y="24"/>
                    <a:pt x="23" y="21"/>
                    <a:pt x="23" y="21"/>
                  </a:cubicBezTo>
                  <a:cubicBezTo>
                    <a:pt x="20" y="19"/>
                    <a:pt x="49" y="5"/>
                    <a:pt x="49" y="5"/>
                  </a:cubicBezTo>
                  <a:cubicBezTo>
                    <a:pt x="35" y="0"/>
                    <a:pt x="25" y="1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Freeform 137"/>
            <p:cNvSpPr>
              <a:spLocks/>
            </p:cNvSpPr>
            <p:nvPr/>
          </p:nvSpPr>
          <p:spPr bwMode="auto">
            <a:xfrm>
              <a:off x="2959100" y="4716463"/>
              <a:ext cx="9525" cy="3175"/>
            </a:xfrm>
            <a:custGeom>
              <a:avLst/>
              <a:gdLst>
                <a:gd name="T0" fmla="*/ 7 w 13"/>
                <a:gd name="T1" fmla="*/ 0 h 4"/>
                <a:gd name="T2" fmla="*/ 1 w 13"/>
                <a:gd name="T3" fmla="*/ 0 h 4"/>
                <a:gd name="T4" fmla="*/ 0 w 13"/>
                <a:gd name="T5" fmla="*/ 3 h 4"/>
                <a:gd name="T6" fmla="*/ 7 w 13"/>
                <a:gd name="T7" fmla="*/ 3 h 4"/>
                <a:gd name="T8" fmla="*/ 10 w 13"/>
                <a:gd name="T9" fmla="*/ 4 h 4"/>
                <a:gd name="T10" fmla="*/ 13 w 13"/>
                <a:gd name="T11" fmla="*/ 1 h 4"/>
                <a:gd name="T12" fmla="*/ 7 w 1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0"/>
                    <a:pt x="1" y="0"/>
                  </a:cubicBezTo>
                  <a:cubicBezTo>
                    <a:pt x="1" y="0"/>
                    <a:pt x="1" y="1"/>
                    <a:pt x="0" y="3"/>
                  </a:cubicBezTo>
                  <a:cubicBezTo>
                    <a:pt x="3" y="3"/>
                    <a:pt x="6" y="3"/>
                    <a:pt x="7" y="3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2" y="3"/>
                    <a:pt x="13" y="3"/>
                    <a:pt x="13" y="1"/>
                  </a:cubicBezTo>
                  <a:cubicBezTo>
                    <a:pt x="12" y="0"/>
                    <a:pt x="9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Freeform 138"/>
            <p:cNvSpPr>
              <a:spLocks/>
            </p:cNvSpPr>
            <p:nvPr/>
          </p:nvSpPr>
          <p:spPr bwMode="auto">
            <a:xfrm>
              <a:off x="2951163" y="4716463"/>
              <a:ext cx="3175" cy="1588"/>
            </a:xfrm>
            <a:custGeom>
              <a:avLst/>
              <a:gdLst>
                <a:gd name="T0" fmla="*/ 0 w 5"/>
                <a:gd name="T1" fmla="*/ 2 h 3"/>
                <a:gd name="T2" fmla="*/ 3 w 5"/>
                <a:gd name="T3" fmla="*/ 3 h 3"/>
                <a:gd name="T4" fmla="*/ 4 w 5"/>
                <a:gd name="T5" fmla="*/ 1 h 3"/>
                <a:gd name="T6" fmla="*/ 0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3" y="0"/>
                    <a:pt x="2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Freeform 139"/>
            <p:cNvSpPr>
              <a:spLocks/>
            </p:cNvSpPr>
            <p:nvPr/>
          </p:nvSpPr>
          <p:spPr bwMode="auto">
            <a:xfrm>
              <a:off x="2959100" y="4711700"/>
              <a:ext cx="1588" cy="158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1 h 2"/>
                <a:gd name="T8" fmla="*/ 2 w 2"/>
                <a:gd name="T9" fmla="*/ 1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40"/>
            <p:cNvSpPr>
              <a:spLocks noChangeArrowheads="1"/>
            </p:cNvSpPr>
            <p:nvPr/>
          </p:nvSpPr>
          <p:spPr bwMode="auto">
            <a:xfrm>
              <a:off x="2957513" y="471170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Freeform 141"/>
            <p:cNvSpPr>
              <a:spLocks/>
            </p:cNvSpPr>
            <p:nvPr/>
          </p:nvSpPr>
          <p:spPr bwMode="auto">
            <a:xfrm>
              <a:off x="2954338" y="4708525"/>
              <a:ext cx="3175" cy="3175"/>
            </a:xfrm>
            <a:custGeom>
              <a:avLst/>
              <a:gdLst>
                <a:gd name="T0" fmla="*/ 2 w 4"/>
                <a:gd name="T1" fmla="*/ 3 h 5"/>
                <a:gd name="T2" fmla="*/ 3 w 4"/>
                <a:gd name="T3" fmla="*/ 1 h 5"/>
                <a:gd name="T4" fmla="*/ 2 w 4"/>
                <a:gd name="T5" fmla="*/ 0 h 5"/>
                <a:gd name="T6" fmla="*/ 0 w 4"/>
                <a:gd name="T7" fmla="*/ 0 h 5"/>
                <a:gd name="T8" fmla="*/ 0 w 4"/>
                <a:gd name="T9" fmla="*/ 3 h 5"/>
                <a:gd name="T10" fmla="*/ 4 w 4"/>
                <a:gd name="T11" fmla="*/ 4 h 5"/>
                <a:gd name="T12" fmla="*/ 2 w 4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4" y="3"/>
                    <a:pt x="4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3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Freeform 142"/>
            <p:cNvSpPr>
              <a:spLocks/>
            </p:cNvSpPr>
            <p:nvPr/>
          </p:nvSpPr>
          <p:spPr bwMode="auto">
            <a:xfrm>
              <a:off x="2927350" y="4708525"/>
              <a:ext cx="15875" cy="9525"/>
            </a:xfrm>
            <a:custGeom>
              <a:avLst/>
              <a:gdLst>
                <a:gd name="T0" fmla="*/ 21 w 21"/>
                <a:gd name="T1" fmla="*/ 10 h 14"/>
                <a:gd name="T2" fmla="*/ 8 w 21"/>
                <a:gd name="T3" fmla="*/ 12 h 14"/>
                <a:gd name="T4" fmla="*/ 10 w 21"/>
                <a:gd name="T5" fmla="*/ 11 h 14"/>
                <a:gd name="T6" fmla="*/ 3 w 21"/>
                <a:gd name="T7" fmla="*/ 8 h 14"/>
                <a:gd name="T8" fmla="*/ 1 w 21"/>
                <a:gd name="T9" fmla="*/ 7 h 14"/>
                <a:gd name="T10" fmla="*/ 0 w 21"/>
                <a:gd name="T11" fmla="*/ 7 h 14"/>
                <a:gd name="T12" fmla="*/ 10 w 21"/>
                <a:gd name="T13" fmla="*/ 5 h 14"/>
                <a:gd name="T14" fmla="*/ 13 w 21"/>
                <a:gd name="T15" fmla="*/ 6 h 14"/>
                <a:gd name="T16" fmla="*/ 12 w 21"/>
                <a:gd name="T17" fmla="*/ 6 h 14"/>
                <a:gd name="T18" fmla="*/ 19 w 21"/>
                <a:gd name="T19" fmla="*/ 6 h 14"/>
                <a:gd name="T20" fmla="*/ 21 w 21"/>
                <a:gd name="T2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4">
                  <a:moveTo>
                    <a:pt x="21" y="10"/>
                  </a:moveTo>
                  <a:cubicBezTo>
                    <a:pt x="19" y="12"/>
                    <a:pt x="10" y="14"/>
                    <a:pt x="8" y="12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9" y="10"/>
                    <a:pt x="4" y="9"/>
                    <a:pt x="3" y="8"/>
                  </a:cubicBezTo>
                  <a:cubicBezTo>
                    <a:pt x="4" y="8"/>
                    <a:pt x="1" y="7"/>
                    <a:pt x="1" y="7"/>
                  </a:cubicBezTo>
                  <a:cubicBezTo>
                    <a:pt x="1" y="7"/>
                    <a:pt x="1" y="6"/>
                    <a:pt x="0" y="7"/>
                  </a:cubicBezTo>
                  <a:cubicBezTo>
                    <a:pt x="1" y="4"/>
                    <a:pt x="11" y="0"/>
                    <a:pt x="10" y="5"/>
                  </a:cubicBezTo>
                  <a:cubicBezTo>
                    <a:pt x="11" y="6"/>
                    <a:pt x="13" y="3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1" y="13"/>
                    <a:pt x="18" y="6"/>
                    <a:pt x="19" y="6"/>
                  </a:cubicBezTo>
                  <a:cubicBezTo>
                    <a:pt x="19" y="6"/>
                    <a:pt x="20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Freeform 143"/>
            <p:cNvSpPr>
              <a:spLocks/>
            </p:cNvSpPr>
            <p:nvPr/>
          </p:nvSpPr>
          <p:spPr bwMode="auto">
            <a:xfrm>
              <a:off x="2943225" y="4714875"/>
              <a:ext cx="1588" cy="158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1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Freeform 144"/>
            <p:cNvSpPr>
              <a:spLocks/>
            </p:cNvSpPr>
            <p:nvPr/>
          </p:nvSpPr>
          <p:spPr bwMode="auto">
            <a:xfrm>
              <a:off x="2944813" y="4711700"/>
              <a:ext cx="9525" cy="6350"/>
            </a:xfrm>
            <a:custGeom>
              <a:avLst/>
              <a:gdLst>
                <a:gd name="T0" fmla="*/ 6 w 12"/>
                <a:gd name="T1" fmla="*/ 3 h 8"/>
                <a:gd name="T2" fmla="*/ 6 w 12"/>
                <a:gd name="T3" fmla="*/ 4 h 8"/>
                <a:gd name="T4" fmla="*/ 5 w 12"/>
                <a:gd name="T5" fmla="*/ 3 h 8"/>
                <a:gd name="T6" fmla="*/ 4 w 12"/>
                <a:gd name="T7" fmla="*/ 4 h 8"/>
                <a:gd name="T8" fmla="*/ 2 w 12"/>
                <a:gd name="T9" fmla="*/ 2 h 8"/>
                <a:gd name="T10" fmla="*/ 2 w 12"/>
                <a:gd name="T11" fmla="*/ 4 h 8"/>
                <a:gd name="T12" fmla="*/ 5 w 12"/>
                <a:gd name="T13" fmla="*/ 7 h 8"/>
                <a:gd name="T14" fmla="*/ 6 w 12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6" y="3"/>
                  </a:move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3"/>
                    <a:pt x="3" y="2"/>
                    <a:pt x="2" y="2"/>
                  </a:cubicBezTo>
                  <a:cubicBezTo>
                    <a:pt x="0" y="2"/>
                    <a:pt x="2" y="4"/>
                    <a:pt x="2" y="4"/>
                  </a:cubicBezTo>
                  <a:cubicBezTo>
                    <a:pt x="3" y="6"/>
                    <a:pt x="3" y="5"/>
                    <a:pt x="5" y="7"/>
                  </a:cubicBezTo>
                  <a:cubicBezTo>
                    <a:pt x="12" y="8"/>
                    <a:pt x="9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Freeform 145"/>
            <p:cNvSpPr>
              <a:spLocks/>
            </p:cNvSpPr>
            <p:nvPr/>
          </p:nvSpPr>
          <p:spPr bwMode="auto">
            <a:xfrm>
              <a:off x="2974975" y="4695825"/>
              <a:ext cx="65088" cy="61913"/>
            </a:xfrm>
            <a:custGeom>
              <a:avLst/>
              <a:gdLst>
                <a:gd name="T0" fmla="*/ 84 w 84"/>
                <a:gd name="T1" fmla="*/ 10 h 80"/>
                <a:gd name="T2" fmla="*/ 72 w 84"/>
                <a:gd name="T3" fmla="*/ 7 h 80"/>
                <a:gd name="T4" fmla="*/ 53 w 84"/>
                <a:gd name="T5" fmla="*/ 4 h 80"/>
                <a:gd name="T6" fmla="*/ 39 w 84"/>
                <a:gd name="T7" fmla="*/ 7 h 80"/>
                <a:gd name="T8" fmla="*/ 39 w 84"/>
                <a:gd name="T9" fmla="*/ 9 h 80"/>
                <a:gd name="T10" fmla="*/ 35 w 84"/>
                <a:gd name="T11" fmla="*/ 8 h 80"/>
                <a:gd name="T12" fmla="*/ 35 w 84"/>
                <a:gd name="T13" fmla="*/ 10 h 80"/>
                <a:gd name="T14" fmla="*/ 32 w 84"/>
                <a:gd name="T15" fmla="*/ 10 h 80"/>
                <a:gd name="T16" fmla="*/ 12 w 84"/>
                <a:gd name="T17" fmla="*/ 15 h 80"/>
                <a:gd name="T18" fmla="*/ 14 w 84"/>
                <a:gd name="T19" fmla="*/ 18 h 80"/>
                <a:gd name="T20" fmla="*/ 4 w 84"/>
                <a:gd name="T21" fmla="*/ 20 h 80"/>
                <a:gd name="T22" fmla="*/ 6 w 84"/>
                <a:gd name="T23" fmla="*/ 23 h 80"/>
                <a:gd name="T24" fmla="*/ 3 w 84"/>
                <a:gd name="T25" fmla="*/ 23 h 80"/>
                <a:gd name="T26" fmla="*/ 16 w 84"/>
                <a:gd name="T27" fmla="*/ 28 h 80"/>
                <a:gd name="T28" fmla="*/ 21 w 84"/>
                <a:gd name="T29" fmla="*/ 43 h 80"/>
                <a:gd name="T30" fmla="*/ 24 w 84"/>
                <a:gd name="T31" fmla="*/ 44 h 80"/>
                <a:gd name="T32" fmla="*/ 27 w 84"/>
                <a:gd name="T33" fmla="*/ 46 h 80"/>
                <a:gd name="T34" fmla="*/ 22 w 84"/>
                <a:gd name="T35" fmla="*/ 49 h 80"/>
                <a:gd name="T36" fmla="*/ 27 w 84"/>
                <a:gd name="T37" fmla="*/ 48 h 80"/>
                <a:gd name="T38" fmla="*/ 23 w 84"/>
                <a:gd name="T39" fmla="*/ 55 h 80"/>
                <a:gd name="T40" fmla="*/ 26 w 84"/>
                <a:gd name="T41" fmla="*/ 65 h 80"/>
                <a:gd name="T42" fmla="*/ 28 w 84"/>
                <a:gd name="T43" fmla="*/ 70 h 80"/>
                <a:gd name="T44" fmla="*/ 28 w 84"/>
                <a:gd name="T45" fmla="*/ 70 h 80"/>
                <a:gd name="T46" fmla="*/ 31 w 84"/>
                <a:gd name="T47" fmla="*/ 73 h 80"/>
                <a:gd name="T48" fmla="*/ 32 w 84"/>
                <a:gd name="T49" fmla="*/ 74 h 80"/>
                <a:gd name="T50" fmla="*/ 38 w 84"/>
                <a:gd name="T51" fmla="*/ 77 h 80"/>
                <a:gd name="T52" fmla="*/ 45 w 84"/>
                <a:gd name="T53" fmla="*/ 62 h 80"/>
                <a:gd name="T54" fmla="*/ 56 w 84"/>
                <a:gd name="T55" fmla="*/ 55 h 80"/>
                <a:gd name="T56" fmla="*/ 72 w 84"/>
                <a:gd name="T57" fmla="*/ 47 h 80"/>
                <a:gd name="T58" fmla="*/ 67 w 84"/>
                <a:gd name="T59" fmla="*/ 46 h 80"/>
                <a:gd name="T60" fmla="*/ 67 w 84"/>
                <a:gd name="T61" fmla="*/ 46 h 80"/>
                <a:gd name="T62" fmla="*/ 67 w 84"/>
                <a:gd name="T63" fmla="*/ 45 h 80"/>
                <a:gd name="T64" fmla="*/ 69 w 84"/>
                <a:gd name="T65" fmla="*/ 43 h 80"/>
                <a:gd name="T66" fmla="*/ 74 w 84"/>
                <a:gd name="T67" fmla="*/ 43 h 80"/>
                <a:gd name="T68" fmla="*/ 74 w 84"/>
                <a:gd name="T69" fmla="*/ 35 h 80"/>
                <a:gd name="T70" fmla="*/ 75 w 84"/>
                <a:gd name="T71" fmla="*/ 32 h 80"/>
                <a:gd name="T72" fmla="*/ 74 w 84"/>
                <a:gd name="T73" fmla="*/ 31 h 80"/>
                <a:gd name="T74" fmla="*/ 72 w 84"/>
                <a:gd name="T75" fmla="*/ 27 h 80"/>
                <a:gd name="T76" fmla="*/ 77 w 84"/>
                <a:gd name="T77" fmla="*/ 28 h 80"/>
                <a:gd name="T78" fmla="*/ 74 w 84"/>
                <a:gd name="T79" fmla="*/ 23 h 80"/>
                <a:gd name="T80" fmla="*/ 75 w 84"/>
                <a:gd name="T81" fmla="*/ 23 h 80"/>
                <a:gd name="T82" fmla="*/ 72 w 84"/>
                <a:gd name="T83" fmla="*/ 23 h 80"/>
                <a:gd name="T84" fmla="*/ 76 w 84"/>
                <a:gd name="T85" fmla="*/ 19 h 80"/>
                <a:gd name="T86" fmla="*/ 75 w 84"/>
                <a:gd name="T87" fmla="*/ 17 h 80"/>
                <a:gd name="T88" fmla="*/ 84 w 84"/>
                <a:gd name="T8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80">
                  <a:moveTo>
                    <a:pt x="84" y="10"/>
                  </a:moveTo>
                  <a:cubicBezTo>
                    <a:pt x="79" y="9"/>
                    <a:pt x="70" y="13"/>
                    <a:pt x="72" y="7"/>
                  </a:cubicBezTo>
                  <a:cubicBezTo>
                    <a:pt x="67" y="6"/>
                    <a:pt x="58" y="0"/>
                    <a:pt x="53" y="4"/>
                  </a:cubicBezTo>
                  <a:cubicBezTo>
                    <a:pt x="49" y="5"/>
                    <a:pt x="42" y="5"/>
                    <a:pt x="39" y="7"/>
                  </a:cubicBezTo>
                  <a:cubicBezTo>
                    <a:pt x="39" y="8"/>
                    <a:pt x="40" y="9"/>
                    <a:pt x="39" y="9"/>
                  </a:cubicBezTo>
                  <a:cubicBezTo>
                    <a:pt x="38" y="8"/>
                    <a:pt x="37" y="7"/>
                    <a:pt x="35" y="8"/>
                  </a:cubicBezTo>
                  <a:cubicBezTo>
                    <a:pt x="35" y="8"/>
                    <a:pt x="35" y="9"/>
                    <a:pt x="35" y="10"/>
                  </a:cubicBezTo>
                  <a:cubicBezTo>
                    <a:pt x="34" y="10"/>
                    <a:pt x="32" y="7"/>
                    <a:pt x="32" y="10"/>
                  </a:cubicBezTo>
                  <a:cubicBezTo>
                    <a:pt x="30" y="8"/>
                    <a:pt x="14" y="11"/>
                    <a:pt x="12" y="15"/>
                  </a:cubicBezTo>
                  <a:cubicBezTo>
                    <a:pt x="12" y="16"/>
                    <a:pt x="17" y="15"/>
                    <a:pt x="14" y="18"/>
                  </a:cubicBezTo>
                  <a:cubicBezTo>
                    <a:pt x="13" y="19"/>
                    <a:pt x="6" y="19"/>
                    <a:pt x="4" y="20"/>
                  </a:cubicBezTo>
                  <a:cubicBezTo>
                    <a:pt x="3" y="21"/>
                    <a:pt x="5" y="22"/>
                    <a:pt x="6" y="23"/>
                  </a:cubicBezTo>
                  <a:cubicBezTo>
                    <a:pt x="5" y="23"/>
                    <a:pt x="4" y="23"/>
                    <a:pt x="3" y="23"/>
                  </a:cubicBezTo>
                  <a:cubicBezTo>
                    <a:pt x="0" y="27"/>
                    <a:pt x="14" y="28"/>
                    <a:pt x="16" y="28"/>
                  </a:cubicBezTo>
                  <a:cubicBezTo>
                    <a:pt x="25" y="28"/>
                    <a:pt x="22" y="39"/>
                    <a:pt x="21" y="43"/>
                  </a:cubicBezTo>
                  <a:cubicBezTo>
                    <a:pt x="21" y="43"/>
                    <a:pt x="23" y="43"/>
                    <a:pt x="24" y="44"/>
                  </a:cubicBezTo>
                  <a:cubicBezTo>
                    <a:pt x="26" y="44"/>
                    <a:pt x="28" y="45"/>
                    <a:pt x="27" y="46"/>
                  </a:cubicBezTo>
                  <a:cubicBezTo>
                    <a:pt x="25" y="45"/>
                    <a:pt x="20" y="47"/>
                    <a:pt x="22" y="49"/>
                  </a:cubicBezTo>
                  <a:cubicBezTo>
                    <a:pt x="25" y="51"/>
                    <a:pt x="25" y="48"/>
                    <a:pt x="27" y="48"/>
                  </a:cubicBezTo>
                  <a:cubicBezTo>
                    <a:pt x="26" y="51"/>
                    <a:pt x="23" y="52"/>
                    <a:pt x="23" y="55"/>
                  </a:cubicBezTo>
                  <a:cubicBezTo>
                    <a:pt x="22" y="57"/>
                    <a:pt x="26" y="65"/>
                    <a:pt x="26" y="65"/>
                  </a:cubicBezTo>
                  <a:cubicBezTo>
                    <a:pt x="25" y="67"/>
                    <a:pt x="27" y="68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9" y="72"/>
                    <a:pt x="30" y="73"/>
                    <a:pt x="31" y="73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5"/>
                    <a:pt x="36" y="75"/>
                    <a:pt x="38" y="77"/>
                  </a:cubicBezTo>
                  <a:cubicBezTo>
                    <a:pt x="40" y="80"/>
                    <a:pt x="46" y="62"/>
                    <a:pt x="45" y="62"/>
                  </a:cubicBezTo>
                  <a:cubicBezTo>
                    <a:pt x="49" y="60"/>
                    <a:pt x="54" y="60"/>
                    <a:pt x="56" y="55"/>
                  </a:cubicBezTo>
                  <a:cubicBezTo>
                    <a:pt x="57" y="53"/>
                    <a:pt x="70" y="48"/>
                    <a:pt x="72" y="47"/>
                  </a:cubicBezTo>
                  <a:cubicBezTo>
                    <a:pt x="75" y="45"/>
                    <a:pt x="69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6" y="46"/>
                    <a:pt x="67" y="45"/>
                  </a:cubicBezTo>
                  <a:cubicBezTo>
                    <a:pt x="69" y="45"/>
                    <a:pt x="67" y="43"/>
                    <a:pt x="69" y="43"/>
                  </a:cubicBezTo>
                  <a:cubicBezTo>
                    <a:pt x="71" y="46"/>
                    <a:pt x="76" y="45"/>
                    <a:pt x="74" y="43"/>
                  </a:cubicBezTo>
                  <a:cubicBezTo>
                    <a:pt x="72" y="42"/>
                    <a:pt x="73" y="34"/>
                    <a:pt x="74" y="35"/>
                  </a:cubicBezTo>
                  <a:cubicBezTo>
                    <a:pt x="77" y="33"/>
                    <a:pt x="77" y="34"/>
                    <a:pt x="75" y="32"/>
                  </a:cubicBezTo>
                  <a:cubicBezTo>
                    <a:pt x="75" y="31"/>
                    <a:pt x="75" y="31"/>
                    <a:pt x="74" y="31"/>
                  </a:cubicBezTo>
                  <a:cubicBezTo>
                    <a:pt x="78" y="28"/>
                    <a:pt x="73" y="29"/>
                    <a:pt x="72" y="27"/>
                  </a:cubicBezTo>
                  <a:cubicBezTo>
                    <a:pt x="74" y="24"/>
                    <a:pt x="76" y="26"/>
                    <a:pt x="77" y="28"/>
                  </a:cubicBezTo>
                  <a:cubicBezTo>
                    <a:pt x="79" y="29"/>
                    <a:pt x="76" y="25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2"/>
                    <a:pt x="73" y="22"/>
                    <a:pt x="72" y="23"/>
                  </a:cubicBezTo>
                  <a:cubicBezTo>
                    <a:pt x="74" y="16"/>
                    <a:pt x="71" y="22"/>
                    <a:pt x="76" y="19"/>
                  </a:cubicBezTo>
                  <a:cubicBezTo>
                    <a:pt x="76" y="19"/>
                    <a:pt x="75" y="16"/>
                    <a:pt x="75" y="17"/>
                  </a:cubicBezTo>
                  <a:cubicBezTo>
                    <a:pt x="75" y="15"/>
                    <a:pt x="84" y="11"/>
                    <a:pt x="8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Freeform 146"/>
            <p:cNvSpPr>
              <a:spLocks/>
            </p:cNvSpPr>
            <p:nvPr/>
          </p:nvSpPr>
          <p:spPr bwMode="auto">
            <a:xfrm>
              <a:off x="2940050" y="4730750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Freeform 147"/>
            <p:cNvSpPr>
              <a:spLocks/>
            </p:cNvSpPr>
            <p:nvPr/>
          </p:nvSpPr>
          <p:spPr bwMode="auto">
            <a:xfrm>
              <a:off x="2938463" y="4730750"/>
              <a:ext cx="0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Freeform 148"/>
            <p:cNvSpPr>
              <a:spLocks/>
            </p:cNvSpPr>
            <p:nvPr/>
          </p:nvSpPr>
          <p:spPr bwMode="auto">
            <a:xfrm>
              <a:off x="3033713" y="4718050"/>
              <a:ext cx="1588" cy="158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0 w 2"/>
                <a:gd name="T5" fmla="*/ 1 h 2"/>
                <a:gd name="T6" fmla="*/ 2 w 2"/>
                <a:gd name="T7" fmla="*/ 2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Freeform 149"/>
            <p:cNvSpPr>
              <a:spLocks/>
            </p:cNvSpPr>
            <p:nvPr/>
          </p:nvSpPr>
          <p:spPr bwMode="auto">
            <a:xfrm>
              <a:off x="2941638" y="4718050"/>
              <a:ext cx="7938" cy="7938"/>
            </a:xfrm>
            <a:custGeom>
              <a:avLst/>
              <a:gdLst>
                <a:gd name="T0" fmla="*/ 9 w 10"/>
                <a:gd name="T1" fmla="*/ 1 h 10"/>
                <a:gd name="T2" fmla="*/ 4 w 10"/>
                <a:gd name="T3" fmla="*/ 5 h 10"/>
                <a:gd name="T4" fmla="*/ 2 w 10"/>
                <a:gd name="T5" fmla="*/ 4 h 10"/>
                <a:gd name="T6" fmla="*/ 5 w 10"/>
                <a:gd name="T7" fmla="*/ 9 h 10"/>
                <a:gd name="T8" fmla="*/ 10 w 10"/>
                <a:gd name="T9" fmla="*/ 3 h 10"/>
                <a:gd name="T10" fmla="*/ 9 w 10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9" y="1"/>
                  </a:moveTo>
                  <a:cubicBezTo>
                    <a:pt x="5" y="0"/>
                    <a:pt x="5" y="4"/>
                    <a:pt x="4" y="5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0" y="4"/>
                    <a:pt x="3" y="10"/>
                    <a:pt x="5" y="9"/>
                  </a:cubicBezTo>
                  <a:cubicBezTo>
                    <a:pt x="5" y="9"/>
                    <a:pt x="9" y="3"/>
                    <a:pt x="10" y="3"/>
                  </a:cubicBezTo>
                  <a:cubicBezTo>
                    <a:pt x="10" y="3"/>
                    <a:pt x="9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Freeform 150"/>
            <p:cNvSpPr>
              <a:spLocks/>
            </p:cNvSpPr>
            <p:nvPr/>
          </p:nvSpPr>
          <p:spPr bwMode="auto">
            <a:xfrm>
              <a:off x="2949575" y="4721225"/>
              <a:ext cx="0" cy="0"/>
            </a:xfrm>
            <a:custGeom>
              <a:avLst/>
              <a:gdLst>
                <a:gd name="T0" fmla="*/ 1 w 1"/>
                <a:gd name="T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Freeform 151"/>
            <p:cNvSpPr>
              <a:spLocks/>
            </p:cNvSpPr>
            <p:nvPr/>
          </p:nvSpPr>
          <p:spPr bwMode="auto">
            <a:xfrm>
              <a:off x="2994025" y="472916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Freeform 152"/>
            <p:cNvSpPr>
              <a:spLocks/>
            </p:cNvSpPr>
            <p:nvPr/>
          </p:nvSpPr>
          <p:spPr bwMode="auto">
            <a:xfrm>
              <a:off x="2946400" y="4706938"/>
              <a:ext cx="7938" cy="3175"/>
            </a:xfrm>
            <a:custGeom>
              <a:avLst/>
              <a:gdLst>
                <a:gd name="T0" fmla="*/ 3 w 11"/>
                <a:gd name="T1" fmla="*/ 2 h 6"/>
                <a:gd name="T2" fmla="*/ 3 w 11"/>
                <a:gd name="T3" fmla="*/ 3 h 6"/>
                <a:gd name="T4" fmla="*/ 3 w 11"/>
                <a:gd name="T5" fmla="*/ 5 h 6"/>
                <a:gd name="T6" fmla="*/ 3 w 11"/>
                <a:gd name="T7" fmla="*/ 5 h 6"/>
                <a:gd name="T8" fmla="*/ 7 w 11"/>
                <a:gd name="T9" fmla="*/ 6 h 6"/>
                <a:gd name="T10" fmla="*/ 3 w 1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3" y="2"/>
                  </a:moveTo>
                  <a:cubicBezTo>
                    <a:pt x="2" y="2"/>
                    <a:pt x="3" y="3"/>
                    <a:pt x="3" y="3"/>
                  </a:cubicBezTo>
                  <a:cubicBezTo>
                    <a:pt x="3" y="3"/>
                    <a:pt x="0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7" y="6"/>
                    <a:pt x="7" y="6"/>
                  </a:cubicBezTo>
                  <a:cubicBezTo>
                    <a:pt x="11" y="5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Freeform 153"/>
            <p:cNvSpPr>
              <a:spLocks/>
            </p:cNvSpPr>
            <p:nvPr/>
          </p:nvSpPr>
          <p:spPr bwMode="auto">
            <a:xfrm>
              <a:off x="2949575" y="4710113"/>
              <a:ext cx="1588" cy="1588"/>
            </a:xfrm>
            <a:custGeom>
              <a:avLst/>
              <a:gdLst>
                <a:gd name="T0" fmla="*/ 1 w 3"/>
                <a:gd name="T1" fmla="*/ 0 h 2"/>
                <a:gd name="T2" fmla="*/ 3 w 3"/>
                <a:gd name="T3" fmla="*/ 1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2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Freeform 154"/>
            <p:cNvSpPr>
              <a:spLocks/>
            </p:cNvSpPr>
            <p:nvPr/>
          </p:nvSpPr>
          <p:spPr bwMode="auto">
            <a:xfrm>
              <a:off x="2871788" y="4800600"/>
              <a:ext cx="1588" cy="0"/>
            </a:xfrm>
            <a:custGeom>
              <a:avLst/>
              <a:gdLst>
                <a:gd name="T0" fmla="*/ 1 w 2"/>
                <a:gd name="T1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2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Freeform 155"/>
            <p:cNvSpPr>
              <a:spLocks/>
            </p:cNvSpPr>
            <p:nvPr/>
          </p:nvSpPr>
          <p:spPr bwMode="auto">
            <a:xfrm>
              <a:off x="2976563" y="4749800"/>
              <a:ext cx="1588" cy="1588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0"/>
                    <a:pt x="2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Freeform 156"/>
            <p:cNvSpPr>
              <a:spLocks/>
            </p:cNvSpPr>
            <p:nvPr/>
          </p:nvSpPr>
          <p:spPr bwMode="auto">
            <a:xfrm>
              <a:off x="2959100" y="4965700"/>
              <a:ext cx="1588" cy="15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Freeform 157"/>
            <p:cNvSpPr>
              <a:spLocks/>
            </p:cNvSpPr>
            <p:nvPr/>
          </p:nvSpPr>
          <p:spPr bwMode="auto">
            <a:xfrm>
              <a:off x="3033713" y="4711700"/>
              <a:ext cx="1588" cy="1588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1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Freeform 158"/>
            <p:cNvSpPr>
              <a:spLocks/>
            </p:cNvSpPr>
            <p:nvPr/>
          </p:nvSpPr>
          <p:spPr bwMode="auto">
            <a:xfrm>
              <a:off x="2954338" y="4705350"/>
              <a:ext cx="1588" cy="158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3"/>
                    <a:pt x="2" y="2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Freeform 159"/>
            <p:cNvSpPr>
              <a:spLocks/>
            </p:cNvSpPr>
            <p:nvPr/>
          </p:nvSpPr>
          <p:spPr bwMode="auto">
            <a:xfrm>
              <a:off x="2978150" y="4748213"/>
              <a:ext cx="0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Freeform 160"/>
            <p:cNvSpPr>
              <a:spLocks/>
            </p:cNvSpPr>
            <p:nvPr/>
          </p:nvSpPr>
          <p:spPr bwMode="auto">
            <a:xfrm>
              <a:off x="2940050" y="4819650"/>
              <a:ext cx="1588" cy="3175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1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Freeform 161"/>
            <p:cNvSpPr>
              <a:spLocks/>
            </p:cNvSpPr>
            <p:nvPr/>
          </p:nvSpPr>
          <p:spPr bwMode="auto">
            <a:xfrm>
              <a:off x="2852738" y="4732338"/>
              <a:ext cx="1588" cy="0"/>
            </a:xfrm>
            <a:custGeom>
              <a:avLst/>
              <a:gdLst>
                <a:gd name="T0" fmla="*/ 1 w 3"/>
                <a:gd name="T1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3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Freeform 162"/>
            <p:cNvSpPr>
              <a:spLocks/>
            </p:cNvSpPr>
            <p:nvPr/>
          </p:nvSpPr>
          <p:spPr bwMode="auto">
            <a:xfrm>
              <a:off x="2930525" y="4854575"/>
              <a:ext cx="0" cy="1588"/>
            </a:xfrm>
            <a:custGeom>
              <a:avLst/>
              <a:gdLst>
                <a:gd name="T0" fmla="*/ 1 h 2"/>
                <a:gd name="T1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63"/>
            <p:cNvSpPr>
              <a:spLocks noChangeArrowheads="1"/>
            </p:cNvSpPr>
            <p:nvPr/>
          </p:nvSpPr>
          <p:spPr bwMode="auto">
            <a:xfrm>
              <a:off x="2943225" y="4727575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Oval 164"/>
            <p:cNvSpPr>
              <a:spLocks noChangeArrowheads="1"/>
            </p:cNvSpPr>
            <p:nvPr/>
          </p:nvSpPr>
          <p:spPr bwMode="auto">
            <a:xfrm>
              <a:off x="2943225" y="4727575"/>
              <a:ext cx="1588" cy="1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Freeform 165"/>
            <p:cNvSpPr>
              <a:spLocks/>
            </p:cNvSpPr>
            <p:nvPr/>
          </p:nvSpPr>
          <p:spPr bwMode="auto">
            <a:xfrm>
              <a:off x="2943225" y="47275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Freeform 166"/>
            <p:cNvSpPr>
              <a:spLocks/>
            </p:cNvSpPr>
            <p:nvPr/>
          </p:nvSpPr>
          <p:spPr bwMode="auto">
            <a:xfrm>
              <a:off x="2870200" y="4810125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Freeform 167"/>
            <p:cNvSpPr>
              <a:spLocks/>
            </p:cNvSpPr>
            <p:nvPr/>
          </p:nvSpPr>
          <p:spPr bwMode="auto">
            <a:xfrm>
              <a:off x="2878138" y="4756150"/>
              <a:ext cx="4763" cy="7938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4 w 6"/>
                <a:gd name="T5" fmla="*/ 8 h 10"/>
                <a:gd name="T6" fmla="*/ 6 w 6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0"/>
                    <a:pt x="0" y="10"/>
                    <a:pt x="3" y="10"/>
                  </a:cubicBezTo>
                  <a:cubicBezTo>
                    <a:pt x="3" y="9"/>
                    <a:pt x="3" y="8"/>
                    <a:pt x="4" y="8"/>
                  </a:cubicBezTo>
                  <a:cubicBezTo>
                    <a:pt x="4" y="7"/>
                    <a:pt x="5" y="6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Freeform 168"/>
            <p:cNvSpPr>
              <a:spLocks/>
            </p:cNvSpPr>
            <p:nvPr/>
          </p:nvSpPr>
          <p:spPr bwMode="auto">
            <a:xfrm>
              <a:off x="2970213" y="4841875"/>
              <a:ext cx="1588" cy="158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69"/>
            <p:cNvSpPr>
              <a:spLocks noChangeArrowheads="1"/>
            </p:cNvSpPr>
            <p:nvPr/>
          </p:nvSpPr>
          <p:spPr bwMode="auto">
            <a:xfrm>
              <a:off x="2959100" y="496570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Freeform 170"/>
            <p:cNvSpPr>
              <a:spLocks/>
            </p:cNvSpPr>
            <p:nvPr/>
          </p:nvSpPr>
          <p:spPr bwMode="auto">
            <a:xfrm>
              <a:off x="2841625" y="4756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Freeform 171"/>
            <p:cNvSpPr>
              <a:spLocks/>
            </p:cNvSpPr>
            <p:nvPr/>
          </p:nvSpPr>
          <p:spPr bwMode="auto">
            <a:xfrm>
              <a:off x="2943225" y="4849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Freeform 172"/>
            <p:cNvSpPr>
              <a:spLocks/>
            </p:cNvSpPr>
            <p:nvPr/>
          </p:nvSpPr>
          <p:spPr bwMode="auto">
            <a:xfrm>
              <a:off x="2924175" y="481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Freeform 173"/>
            <p:cNvSpPr>
              <a:spLocks/>
            </p:cNvSpPr>
            <p:nvPr/>
          </p:nvSpPr>
          <p:spPr bwMode="auto">
            <a:xfrm>
              <a:off x="2986088" y="4772025"/>
              <a:ext cx="0" cy="0"/>
            </a:xfrm>
            <a:custGeom>
              <a:avLst/>
              <a:gdLst>
                <a:gd name="T0" fmla="*/ 1 w 1"/>
                <a:gd name="T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Freeform 174"/>
            <p:cNvSpPr>
              <a:spLocks/>
            </p:cNvSpPr>
            <p:nvPr/>
          </p:nvSpPr>
          <p:spPr bwMode="auto">
            <a:xfrm>
              <a:off x="2881313" y="4757738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Freeform 175"/>
            <p:cNvSpPr>
              <a:spLocks/>
            </p:cNvSpPr>
            <p:nvPr/>
          </p:nvSpPr>
          <p:spPr bwMode="auto">
            <a:xfrm>
              <a:off x="2962275" y="49688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Freeform 176"/>
            <p:cNvSpPr>
              <a:spLocks/>
            </p:cNvSpPr>
            <p:nvPr/>
          </p:nvSpPr>
          <p:spPr bwMode="auto">
            <a:xfrm>
              <a:off x="2841625" y="4716463"/>
              <a:ext cx="179388" cy="274638"/>
            </a:xfrm>
            <a:custGeom>
              <a:avLst/>
              <a:gdLst>
                <a:gd name="T0" fmla="*/ 219 w 234"/>
                <a:gd name="T1" fmla="*/ 264 h 357"/>
                <a:gd name="T2" fmla="*/ 188 w 234"/>
                <a:gd name="T3" fmla="*/ 305 h 357"/>
                <a:gd name="T4" fmla="*/ 176 w 234"/>
                <a:gd name="T5" fmla="*/ 323 h 357"/>
                <a:gd name="T6" fmla="*/ 176 w 234"/>
                <a:gd name="T7" fmla="*/ 349 h 357"/>
                <a:gd name="T8" fmla="*/ 165 w 234"/>
                <a:gd name="T9" fmla="*/ 349 h 357"/>
                <a:gd name="T10" fmla="*/ 161 w 234"/>
                <a:gd name="T11" fmla="*/ 343 h 357"/>
                <a:gd name="T12" fmla="*/ 157 w 234"/>
                <a:gd name="T13" fmla="*/ 328 h 357"/>
                <a:gd name="T14" fmla="*/ 149 w 234"/>
                <a:gd name="T15" fmla="*/ 286 h 357"/>
                <a:gd name="T16" fmla="*/ 118 w 234"/>
                <a:gd name="T17" fmla="*/ 218 h 357"/>
                <a:gd name="T18" fmla="*/ 109 w 234"/>
                <a:gd name="T19" fmla="*/ 176 h 357"/>
                <a:gd name="T20" fmla="*/ 57 w 234"/>
                <a:gd name="T21" fmla="*/ 137 h 357"/>
                <a:gd name="T22" fmla="*/ 51 w 234"/>
                <a:gd name="T23" fmla="*/ 131 h 357"/>
                <a:gd name="T24" fmla="*/ 46 w 234"/>
                <a:gd name="T25" fmla="*/ 126 h 357"/>
                <a:gd name="T26" fmla="*/ 40 w 234"/>
                <a:gd name="T27" fmla="*/ 95 h 357"/>
                <a:gd name="T28" fmla="*/ 56 w 234"/>
                <a:gd name="T29" fmla="*/ 66 h 357"/>
                <a:gd name="T30" fmla="*/ 53 w 234"/>
                <a:gd name="T31" fmla="*/ 45 h 357"/>
                <a:gd name="T32" fmla="*/ 28 w 234"/>
                <a:gd name="T33" fmla="*/ 41 h 357"/>
                <a:gd name="T34" fmla="*/ 17 w 234"/>
                <a:gd name="T35" fmla="*/ 44 h 357"/>
                <a:gd name="T36" fmla="*/ 24 w 234"/>
                <a:gd name="T37" fmla="*/ 27 h 357"/>
                <a:gd name="T38" fmla="*/ 30 w 234"/>
                <a:gd name="T39" fmla="*/ 19 h 357"/>
                <a:gd name="T40" fmla="*/ 69 w 234"/>
                <a:gd name="T41" fmla="*/ 8 h 357"/>
                <a:gd name="T42" fmla="*/ 94 w 234"/>
                <a:gd name="T43" fmla="*/ 10 h 357"/>
                <a:gd name="T44" fmla="*/ 108 w 234"/>
                <a:gd name="T45" fmla="*/ 19 h 357"/>
                <a:gd name="T46" fmla="*/ 108 w 234"/>
                <a:gd name="T47" fmla="*/ 7 h 357"/>
                <a:gd name="T48" fmla="*/ 125 w 234"/>
                <a:gd name="T49" fmla="*/ 5 h 357"/>
                <a:gd name="T50" fmla="*/ 122 w 234"/>
                <a:gd name="T51" fmla="*/ 18 h 357"/>
                <a:gd name="T52" fmla="*/ 142 w 234"/>
                <a:gd name="T53" fmla="*/ 6 h 357"/>
                <a:gd name="T54" fmla="*/ 152 w 234"/>
                <a:gd name="T55" fmla="*/ 7 h 357"/>
                <a:gd name="T56" fmla="*/ 167 w 234"/>
                <a:gd name="T57" fmla="*/ 11 h 357"/>
                <a:gd name="T58" fmla="*/ 176 w 234"/>
                <a:gd name="T59" fmla="*/ 21 h 357"/>
                <a:gd name="T60" fmla="*/ 177 w 234"/>
                <a:gd name="T61" fmla="*/ 42 h 357"/>
                <a:gd name="T62" fmla="*/ 158 w 234"/>
                <a:gd name="T63" fmla="*/ 35 h 357"/>
                <a:gd name="T64" fmla="*/ 162 w 234"/>
                <a:gd name="T65" fmla="*/ 18 h 357"/>
                <a:gd name="T66" fmla="*/ 149 w 234"/>
                <a:gd name="T67" fmla="*/ 30 h 357"/>
                <a:gd name="T68" fmla="*/ 145 w 234"/>
                <a:gd name="T69" fmla="*/ 31 h 357"/>
                <a:gd name="T70" fmla="*/ 143 w 234"/>
                <a:gd name="T71" fmla="*/ 67 h 357"/>
                <a:gd name="T72" fmla="*/ 155 w 234"/>
                <a:gd name="T73" fmla="*/ 41 h 357"/>
                <a:gd name="T74" fmla="*/ 190 w 234"/>
                <a:gd name="T75" fmla="*/ 72 h 357"/>
                <a:gd name="T76" fmla="*/ 187 w 234"/>
                <a:gd name="T77" fmla="*/ 85 h 357"/>
                <a:gd name="T78" fmla="*/ 177 w 234"/>
                <a:gd name="T79" fmla="*/ 77 h 357"/>
                <a:gd name="T80" fmla="*/ 177 w 234"/>
                <a:gd name="T81" fmla="*/ 78 h 357"/>
                <a:gd name="T82" fmla="*/ 173 w 234"/>
                <a:gd name="T83" fmla="*/ 80 h 357"/>
                <a:gd name="T84" fmla="*/ 179 w 234"/>
                <a:gd name="T85" fmla="*/ 84 h 357"/>
                <a:gd name="T86" fmla="*/ 158 w 234"/>
                <a:gd name="T87" fmla="*/ 96 h 357"/>
                <a:gd name="T88" fmla="*/ 123 w 234"/>
                <a:gd name="T89" fmla="*/ 135 h 357"/>
                <a:gd name="T90" fmla="*/ 95 w 234"/>
                <a:gd name="T91" fmla="*/ 123 h 357"/>
                <a:gd name="T92" fmla="*/ 89 w 234"/>
                <a:gd name="T93" fmla="*/ 151 h 357"/>
                <a:gd name="T94" fmla="*/ 112 w 234"/>
                <a:gd name="T95" fmla="*/ 172 h 357"/>
                <a:gd name="T96" fmla="*/ 132 w 234"/>
                <a:gd name="T97" fmla="*/ 173 h 357"/>
                <a:gd name="T98" fmla="*/ 145 w 234"/>
                <a:gd name="T99" fmla="*/ 169 h 357"/>
                <a:gd name="T100" fmla="*/ 166 w 234"/>
                <a:gd name="T101" fmla="*/ 175 h 357"/>
                <a:gd name="T102" fmla="*/ 221 w 234"/>
                <a:gd name="T103" fmla="*/ 211 h 357"/>
                <a:gd name="T104" fmla="*/ 227 w 234"/>
                <a:gd name="T105" fmla="*/ 23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357">
                  <a:moveTo>
                    <a:pt x="227" y="234"/>
                  </a:moveTo>
                  <a:cubicBezTo>
                    <a:pt x="226" y="236"/>
                    <a:pt x="225" y="237"/>
                    <a:pt x="224" y="239"/>
                  </a:cubicBezTo>
                  <a:cubicBezTo>
                    <a:pt x="223" y="239"/>
                    <a:pt x="224" y="239"/>
                    <a:pt x="223" y="239"/>
                  </a:cubicBezTo>
                  <a:cubicBezTo>
                    <a:pt x="221" y="243"/>
                    <a:pt x="224" y="249"/>
                    <a:pt x="222" y="254"/>
                  </a:cubicBezTo>
                  <a:cubicBezTo>
                    <a:pt x="222" y="257"/>
                    <a:pt x="219" y="261"/>
                    <a:pt x="219" y="264"/>
                  </a:cubicBezTo>
                  <a:cubicBezTo>
                    <a:pt x="220" y="268"/>
                    <a:pt x="211" y="266"/>
                    <a:pt x="210" y="269"/>
                  </a:cubicBezTo>
                  <a:cubicBezTo>
                    <a:pt x="209" y="269"/>
                    <a:pt x="208" y="270"/>
                    <a:pt x="206" y="271"/>
                  </a:cubicBezTo>
                  <a:cubicBezTo>
                    <a:pt x="203" y="274"/>
                    <a:pt x="201" y="281"/>
                    <a:pt x="201" y="285"/>
                  </a:cubicBezTo>
                  <a:cubicBezTo>
                    <a:pt x="199" y="292"/>
                    <a:pt x="192" y="306"/>
                    <a:pt x="183" y="299"/>
                  </a:cubicBezTo>
                  <a:cubicBezTo>
                    <a:pt x="183" y="300"/>
                    <a:pt x="187" y="304"/>
                    <a:pt x="188" y="305"/>
                  </a:cubicBezTo>
                  <a:cubicBezTo>
                    <a:pt x="190" y="310"/>
                    <a:pt x="179" y="315"/>
                    <a:pt x="177" y="312"/>
                  </a:cubicBezTo>
                  <a:cubicBezTo>
                    <a:pt x="177" y="313"/>
                    <a:pt x="178" y="316"/>
                    <a:pt x="179" y="317"/>
                  </a:cubicBezTo>
                  <a:cubicBezTo>
                    <a:pt x="177" y="320"/>
                    <a:pt x="174" y="316"/>
                    <a:pt x="172" y="317"/>
                  </a:cubicBezTo>
                  <a:cubicBezTo>
                    <a:pt x="172" y="319"/>
                    <a:pt x="174" y="321"/>
                    <a:pt x="176" y="320"/>
                  </a:cubicBezTo>
                  <a:cubicBezTo>
                    <a:pt x="178" y="319"/>
                    <a:pt x="176" y="325"/>
                    <a:pt x="176" y="323"/>
                  </a:cubicBezTo>
                  <a:cubicBezTo>
                    <a:pt x="175" y="325"/>
                    <a:pt x="174" y="332"/>
                    <a:pt x="172" y="332"/>
                  </a:cubicBezTo>
                  <a:cubicBezTo>
                    <a:pt x="172" y="334"/>
                    <a:pt x="176" y="333"/>
                    <a:pt x="177" y="335"/>
                  </a:cubicBezTo>
                  <a:cubicBezTo>
                    <a:pt x="178" y="338"/>
                    <a:pt x="176" y="337"/>
                    <a:pt x="175" y="339"/>
                  </a:cubicBezTo>
                  <a:cubicBezTo>
                    <a:pt x="173" y="342"/>
                    <a:pt x="175" y="346"/>
                    <a:pt x="177" y="348"/>
                  </a:cubicBezTo>
                  <a:cubicBezTo>
                    <a:pt x="175" y="350"/>
                    <a:pt x="178" y="347"/>
                    <a:pt x="176" y="349"/>
                  </a:cubicBezTo>
                  <a:cubicBezTo>
                    <a:pt x="176" y="349"/>
                    <a:pt x="186" y="354"/>
                    <a:pt x="187" y="355"/>
                  </a:cubicBezTo>
                  <a:cubicBezTo>
                    <a:pt x="189" y="357"/>
                    <a:pt x="175" y="357"/>
                    <a:pt x="176" y="356"/>
                  </a:cubicBezTo>
                  <a:cubicBezTo>
                    <a:pt x="176" y="356"/>
                    <a:pt x="170" y="354"/>
                    <a:pt x="170" y="353"/>
                  </a:cubicBezTo>
                  <a:cubicBezTo>
                    <a:pt x="170" y="354"/>
                    <a:pt x="166" y="350"/>
                    <a:pt x="164" y="350"/>
                  </a:cubicBezTo>
                  <a:cubicBezTo>
                    <a:pt x="164" y="350"/>
                    <a:pt x="165" y="349"/>
                    <a:pt x="165" y="349"/>
                  </a:cubicBezTo>
                  <a:cubicBezTo>
                    <a:pt x="165" y="349"/>
                    <a:pt x="163" y="348"/>
                    <a:pt x="162" y="347"/>
                  </a:cubicBezTo>
                  <a:cubicBezTo>
                    <a:pt x="163" y="346"/>
                    <a:pt x="163" y="348"/>
                    <a:pt x="164" y="348"/>
                  </a:cubicBezTo>
                  <a:cubicBezTo>
                    <a:pt x="164" y="348"/>
                    <a:pt x="163" y="344"/>
                    <a:pt x="163" y="345"/>
                  </a:cubicBezTo>
                  <a:cubicBezTo>
                    <a:pt x="162" y="345"/>
                    <a:pt x="163" y="347"/>
                    <a:pt x="161" y="346"/>
                  </a:cubicBezTo>
                  <a:cubicBezTo>
                    <a:pt x="161" y="345"/>
                    <a:pt x="162" y="344"/>
                    <a:pt x="161" y="343"/>
                  </a:cubicBezTo>
                  <a:cubicBezTo>
                    <a:pt x="160" y="344"/>
                    <a:pt x="158" y="343"/>
                    <a:pt x="160" y="342"/>
                  </a:cubicBezTo>
                  <a:cubicBezTo>
                    <a:pt x="158" y="342"/>
                    <a:pt x="157" y="340"/>
                    <a:pt x="158" y="339"/>
                  </a:cubicBezTo>
                  <a:cubicBezTo>
                    <a:pt x="156" y="338"/>
                    <a:pt x="160" y="334"/>
                    <a:pt x="154" y="334"/>
                  </a:cubicBezTo>
                  <a:cubicBezTo>
                    <a:pt x="154" y="333"/>
                    <a:pt x="155" y="329"/>
                    <a:pt x="154" y="327"/>
                  </a:cubicBezTo>
                  <a:cubicBezTo>
                    <a:pt x="155" y="326"/>
                    <a:pt x="157" y="327"/>
                    <a:pt x="157" y="328"/>
                  </a:cubicBezTo>
                  <a:cubicBezTo>
                    <a:pt x="157" y="327"/>
                    <a:pt x="156" y="319"/>
                    <a:pt x="155" y="320"/>
                  </a:cubicBezTo>
                  <a:cubicBezTo>
                    <a:pt x="155" y="320"/>
                    <a:pt x="155" y="323"/>
                    <a:pt x="155" y="324"/>
                  </a:cubicBezTo>
                  <a:cubicBezTo>
                    <a:pt x="155" y="324"/>
                    <a:pt x="150" y="311"/>
                    <a:pt x="150" y="309"/>
                  </a:cubicBezTo>
                  <a:cubicBezTo>
                    <a:pt x="147" y="307"/>
                    <a:pt x="153" y="293"/>
                    <a:pt x="149" y="289"/>
                  </a:cubicBezTo>
                  <a:cubicBezTo>
                    <a:pt x="149" y="289"/>
                    <a:pt x="149" y="287"/>
                    <a:pt x="149" y="286"/>
                  </a:cubicBezTo>
                  <a:cubicBezTo>
                    <a:pt x="149" y="285"/>
                    <a:pt x="149" y="285"/>
                    <a:pt x="149" y="285"/>
                  </a:cubicBezTo>
                  <a:cubicBezTo>
                    <a:pt x="149" y="280"/>
                    <a:pt x="151" y="255"/>
                    <a:pt x="145" y="253"/>
                  </a:cubicBezTo>
                  <a:cubicBezTo>
                    <a:pt x="142" y="250"/>
                    <a:pt x="138" y="248"/>
                    <a:pt x="135" y="246"/>
                  </a:cubicBezTo>
                  <a:cubicBezTo>
                    <a:pt x="131" y="239"/>
                    <a:pt x="126" y="230"/>
                    <a:pt x="122" y="224"/>
                  </a:cubicBezTo>
                  <a:cubicBezTo>
                    <a:pt x="120" y="223"/>
                    <a:pt x="118" y="219"/>
                    <a:pt x="118" y="218"/>
                  </a:cubicBezTo>
                  <a:cubicBezTo>
                    <a:pt x="117" y="213"/>
                    <a:pt x="120" y="214"/>
                    <a:pt x="120" y="211"/>
                  </a:cubicBezTo>
                  <a:cubicBezTo>
                    <a:pt x="116" y="209"/>
                    <a:pt x="118" y="203"/>
                    <a:pt x="120" y="200"/>
                  </a:cubicBezTo>
                  <a:cubicBezTo>
                    <a:pt x="125" y="193"/>
                    <a:pt x="129" y="191"/>
                    <a:pt x="124" y="180"/>
                  </a:cubicBezTo>
                  <a:cubicBezTo>
                    <a:pt x="128" y="175"/>
                    <a:pt x="118" y="182"/>
                    <a:pt x="119" y="182"/>
                  </a:cubicBezTo>
                  <a:cubicBezTo>
                    <a:pt x="116" y="182"/>
                    <a:pt x="111" y="178"/>
                    <a:pt x="109" y="176"/>
                  </a:cubicBezTo>
                  <a:cubicBezTo>
                    <a:pt x="107" y="174"/>
                    <a:pt x="105" y="169"/>
                    <a:pt x="102" y="166"/>
                  </a:cubicBezTo>
                  <a:cubicBezTo>
                    <a:pt x="95" y="166"/>
                    <a:pt x="92" y="161"/>
                    <a:pt x="87" y="158"/>
                  </a:cubicBezTo>
                  <a:cubicBezTo>
                    <a:pt x="87" y="157"/>
                    <a:pt x="84" y="158"/>
                    <a:pt x="83" y="159"/>
                  </a:cubicBezTo>
                  <a:cubicBezTo>
                    <a:pt x="77" y="159"/>
                    <a:pt x="70" y="154"/>
                    <a:pt x="66" y="151"/>
                  </a:cubicBezTo>
                  <a:cubicBezTo>
                    <a:pt x="61" y="147"/>
                    <a:pt x="61" y="141"/>
                    <a:pt x="57" y="137"/>
                  </a:cubicBezTo>
                  <a:cubicBezTo>
                    <a:pt x="56" y="135"/>
                    <a:pt x="55" y="134"/>
                    <a:pt x="55" y="134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56" y="133"/>
                    <a:pt x="53" y="127"/>
                    <a:pt x="52" y="126"/>
                  </a:cubicBezTo>
                  <a:cubicBezTo>
                    <a:pt x="51" y="125"/>
                    <a:pt x="52" y="117"/>
                    <a:pt x="50" y="117"/>
                  </a:cubicBezTo>
                  <a:cubicBezTo>
                    <a:pt x="48" y="117"/>
                    <a:pt x="50" y="129"/>
                    <a:pt x="51" y="131"/>
                  </a:cubicBezTo>
                  <a:cubicBezTo>
                    <a:pt x="51" y="132"/>
                    <a:pt x="53" y="145"/>
                    <a:pt x="51" y="143"/>
                  </a:cubicBezTo>
                  <a:cubicBezTo>
                    <a:pt x="51" y="141"/>
                    <a:pt x="50" y="139"/>
                    <a:pt x="48" y="138"/>
                  </a:cubicBezTo>
                  <a:cubicBezTo>
                    <a:pt x="48" y="137"/>
                    <a:pt x="48" y="133"/>
                    <a:pt x="47" y="131"/>
                  </a:cubicBezTo>
                  <a:cubicBezTo>
                    <a:pt x="47" y="131"/>
                    <a:pt x="43" y="128"/>
                    <a:pt x="44" y="127"/>
                  </a:cubicBezTo>
                  <a:cubicBezTo>
                    <a:pt x="44" y="127"/>
                    <a:pt x="46" y="126"/>
                    <a:pt x="46" y="126"/>
                  </a:cubicBezTo>
                  <a:cubicBezTo>
                    <a:pt x="46" y="126"/>
                    <a:pt x="46" y="124"/>
                    <a:pt x="46" y="124"/>
                  </a:cubicBezTo>
                  <a:cubicBezTo>
                    <a:pt x="44" y="120"/>
                    <a:pt x="47" y="115"/>
                    <a:pt x="45" y="111"/>
                  </a:cubicBezTo>
                  <a:cubicBezTo>
                    <a:pt x="45" y="109"/>
                    <a:pt x="41" y="109"/>
                    <a:pt x="40" y="108"/>
                  </a:cubicBezTo>
                  <a:cubicBezTo>
                    <a:pt x="40" y="107"/>
                    <a:pt x="41" y="105"/>
                    <a:pt x="40" y="104"/>
                  </a:cubicBezTo>
                  <a:cubicBezTo>
                    <a:pt x="39" y="102"/>
                    <a:pt x="40" y="97"/>
                    <a:pt x="40" y="95"/>
                  </a:cubicBezTo>
                  <a:cubicBezTo>
                    <a:pt x="40" y="95"/>
                    <a:pt x="43" y="91"/>
                    <a:pt x="43" y="90"/>
                  </a:cubicBezTo>
                  <a:cubicBezTo>
                    <a:pt x="45" y="88"/>
                    <a:pt x="46" y="84"/>
                    <a:pt x="49" y="82"/>
                  </a:cubicBezTo>
                  <a:cubicBezTo>
                    <a:pt x="50" y="81"/>
                    <a:pt x="52" y="78"/>
                    <a:pt x="52" y="77"/>
                  </a:cubicBezTo>
                  <a:cubicBezTo>
                    <a:pt x="53" y="76"/>
                    <a:pt x="54" y="73"/>
                    <a:pt x="54" y="72"/>
                  </a:cubicBezTo>
                  <a:cubicBezTo>
                    <a:pt x="53" y="67"/>
                    <a:pt x="50" y="66"/>
                    <a:pt x="56" y="66"/>
                  </a:cubicBezTo>
                  <a:cubicBezTo>
                    <a:pt x="52" y="64"/>
                    <a:pt x="55" y="56"/>
                    <a:pt x="56" y="55"/>
                  </a:cubicBezTo>
                  <a:cubicBezTo>
                    <a:pt x="55" y="54"/>
                    <a:pt x="55" y="54"/>
                    <a:pt x="55" y="53"/>
                  </a:cubicBezTo>
                  <a:cubicBezTo>
                    <a:pt x="54" y="55"/>
                    <a:pt x="54" y="54"/>
                    <a:pt x="53" y="55"/>
                  </a:cubicBezTo>
                  <a:cubicBezTo>
                    <a:pt x="53" y="53"/>
                    <a:pt x="52" y="48"/>
                    <a:pt x="52" y="48"/>
                  </a:cubicBezTo>
                  <a:cubicBezTo>
                    <a:pt x="52" y="47"/>
                    <a:pt x="53" y="45"/>
                    <a:pt x="53" y="45"/>
                  </a:cubicBezTo>
                  <a:cubicBezTo>
                    <a:pt x="53" y="39"/>
                    <a:pt x="45" y="40"/>
                    <a:pt x="43" y="38"/>
                  </a:cubicBezTo>
                  <a:cubicBezTo>
                    <a:pt x="40" y="37"/>
                    <a:pt x="41" y="37"/>
                    <a:pt x="38" y="39"/>
                  </a:cubicBezTo>
                  <a:cubicBezTo>
                    <a:pt x="40" y="39"/>
                    <a:pt x="39" y="38"/>
                    <a:pt x="40" y="38"/>
                  </a:cubicBezTo>
                  <a:cubicBezTo>
                    <a:pt x="40" y="41"/>
                    <a:pt x="32" y="40"/>
                    <a:pt x="30" y="41"/>
                  </a:cubicBezTo>
                  <a:cubicBezTo>
                    <a:pt x="31" y="41"/>
                    <a:pt x="30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4" y="44"/>
                    <a:pt x="10" y="49"/>
                    <a:pt x="9" y="51"/>
                  </a:cubicBezTo>
                  <a:cubicBezTo>
                    <a:pt x="10" y="51"/>
                    <a:pt x="1" y="52"/>
                    <a:pt x="0" y="52"/>
                  </a:cubicBezTo>
                  <a:cubicBezTo>
                    <a:pt x="2" y="51"/>
                    <a:pt x="12" y="49"/>
                    <a:pt x="13" y="47"/>
                  </a:cubicBezTo>
                  <a:cubicBezTo>
                    <a:pt x="15" y="46"/>
                    <a:pt x="16" y="45"/>
                    <a:pt x="17" y="44"/>
                  </a:cubicBezTo>
                  <a:cubicBezTo>
                    <a:pt x="17" y="44"/>
                    <a:pt x="17" y="43"/>
                    <a:pt x="17" y="43"/>
                  </a:cubicBezTo>
                  <a:cubicBezTo>
                    <a:pt x="16" y="42"/>
                    <a:pt x="13" y="43"/>
                    <a:pt x="11" y="42"/>
                  </a:cubicBezTo>
                  <a:cubicBezTo>
                    <a:pt x="12" y="42"/>
                    <a:pt x="13" y="40"/>
                    <a:pt x="13" y="39"/>
                  </a:cubicBezTo>
                  <a:cubicBezTo>
                    <a:pt x="11" y="38"/>
                    <a:pt x="9" y="36"/>
                    <a:pt x="11" y="33"/>
                  </a:cubicBezTo>
                  <a:cubicBezTo>
                    <a:pt x="13" y="31"/>
                    <a:pt x="24" y="26"/>
                    <a:pt x="24" y="27"/>
                  </a:cubicBezTo>
                  <a:cubicBezTo>
                    <a:pt x="24" y="26"/>
                    <a:pt x="25" y="26"/>
                    <a:pt x="25" y="25"/>
                  </a:cubicBezTo>
                  <a:cubicBezTo>
                    <a:pt x="22" y="25"/>
                    <a:pt x="19" y="26"/>
                    <a:pt x="17" y="24"/>
                  </a:cubicBezTo>
                  <a:cubicBezTo>
                    <a:pt x="17" y="22"/>
                    <a:pt x="18" y="20"/>
                    <a:pt x="21" y="20"/>
                  </a:cubicBezTo>
                  <a:cubicBezTo>
                    <a:pt x="20" y="20"/>
                    <a:pt x="23" y="19"/>
                    <a:pt x="23" y="19"/>
                  </a:cubicBezTo>
                  <a:cubicBezTo>
                    <a:pt x="26" y="17"/>
                    <a:pt x="28" y="18"/>
                    <a:pt x="30" y="19"/>
                  </a:cubicBezTo>
                  <a:cubicBezTo>
                    <a:pt x="30" y="18"/>
                    <a:pt x="30" y="16"/>
                    <a:pt x="30" y="16"/>
                  </a:cubicBezTo>
                  <a:cubicBezTo>
                    <a:pt x="31" y="14"/>
                    <a:pt x="28" y="13"/>
                    <a:pt x="29" y="12"/>
                  </a:cubicBezTo>
                  <a:cubicBezTo>
                    <a:pt x="30" y="10"/>
                    <a:pt x="36" y="10"/>
                    <a:pt x="36" y="9"/>
                  </a:cubicBezTo>
                  <a:cubicBezTo>
                    <a:pt x="44" y="4"/>
                    <a:pt x="57" y="0"/>
                    <a:pt x="64" y="6"/>
                  </a:cubicBezTo>
                  <a:cubicBezTo>
                    <a:pt x="66" y="7"/>
                    <a:pt x="68" y="8"/>
                    <a:pt x="69" y="8"/>
                  </a:cubicBezTo>
                  <a:cubicBezTo>
                    <a:pt x="70" y="8"/>
                    <a:pt x="71" y="8"/>
                    <a:pt x="72" y="8"/>
                  </a:cubicBezTo>
                  <a:cubicBezTo>
                    <a:pt x="74" y="9"/>
                    <a:pt x="76" y="12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9" y="13"/>
                    <a:pt x="80" y="13"/>
                  </a:cubicBezTo>
                  <a:cubicBezTo>
                    <a:pt x="81" y="12"/>
                    <a:pt x="93" y="10"/>
                    <a:pt x="94" y="10"/>
                  </a:cubicBezTo>
                  <a:cubicBezTo>
                    <a:pt x="94" y="10"/>
                    <a:pt x="94" y="13"/>
                    <a:pt x="94" y="13"/>
                  </a:cubicBezTo>
                  <a:cubicBezTo>
                    <a:pt x="95" y="13"/>
                    <a:pt x="97" y="11"/>
                    <a:pt x="97" y="12"/>
                  </a:cubicBezTo>
                  <a:cubicBezTo>
                    <a:pt x="97" y="12"/>
                    <a:pt x="97" y="14"/>
                    <a:pt x="97" y="14"/>
                  </a:cubicBezTo>
                  <a:cubicBezTo>
                    <a:pt x="100" y="12"/>
                    <a:pt x="101" y="13"/>
                    <a:pt x="103" y="15"/>
                  </a:cubicBezTo>
                  <a:cubicBezTo>
                    <a:pt x="103" y="15"/>
                    <a:pt x="114" y="18"/>
                    <a:pt x="108" y="19"/>
                  </a:cubicBezTo>
                  <a:cubicBezTo>
                    <a:pt x="111" y="21"/>
                    <a:pt x="114" y="18"/>
                    <a:pt x="116" y="22"/>
                  </a:cubicBezTo>
                  <a:cubicBezTo>
                    <a:pt x="116" y="21"/>
                    <a:pt x="116" y="20"/>
                    <a:pt x="117" y="19"/>
                  </a:cubicBezTo>
                  <a:cubicBezTo>
                    <a:pt x="113" y="16"/>
                    <a:pt x="110" y="19"/>
                    <a:pt x="107" y="14"/>
                  </a:cubicBezTo>
                  <a:cubicBezTo>
                    <a:pt x="108" y="12"/>
                    <a:pt x="111" y="12"/>
                    <a:pt x="114" y="13"/>
                  </a:cubicBezTo>
                  <a:cubicBezTo>
                    <a:pt x="111" y="12"/>
                    <a:pt x="105" y="11"/>
                    <a:pt x="108" y="7"/>
                  </a:cubicBezTo>
                  <a:cubicBezTo>
                    <a:pt x="108" y="7"/>
                    <a:pt x="108" y="7"/>
                    <a:pt x="107" y="7"/>
                  </a:cubicBezTo>
                  <a:cubicBezTo>
                    <a:pt x="104" y="11"/>
                    <a:pt x="98" y="6"/>
                    <a:pt x="100" y="5"/>
                  </a:cubicBezTo>
                  <a:cubicBezTo>
                    <a:pt x="101" y="0"/>
                    <a:pt x="113" y="0"/>
                    <a:pt x="116" y="2"/>
                  </a:cubicBezTo>
                  <a:cubicBezTo>
                    <a:pt x="118" y="4"/>
                    <a:pt x="124" y="7"/>
                    <a:pt x="124" y="9"/>
                  </a:cubicBezTo>
                  <a:cubicBezTo>
                    <a:pt x="125" y="6"/>
                    <a:pt x="126" y="5"/>
                    <a:pt x="125" y="5"/>
                  </a:cubicBezTo>
                  <a:cubicBezTo>
                    <a:pt x="125" y="4"/>
                    <a:pt x="130" y="4"/>
                    <a:pt x="131" y="5"/>
                  </a:cubicBezTo>
                  <a:cubicBezTo>
                    <a:pt x="129" y="7"/>
                    <a:pt x="125" y="12"/>
                    <a:pt x="128" y="13"/>
                  </a:cubicBezTo>
                  <a:cubicBezTo>
                    <a:pt x="128" y="11"/>
                    <a:pt x="130" y="16"/>
                    <a:pt x="130" y="16"/>
                  </a:cubicBezTo>
                  <a:cubicBezTo>
                    <a:pt x="127" y="19"/>
                    <a:pt x="126" y="21"/>
                    <a:pt x="122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3" y="20"/>
                    <a:pt x="131" y="25"/>
                    <a:pt x="132" y="20"/>
                  </a:cubicBezTo>
                  <a:cubicBezTo>
                    <a:pt x="132" y="20"/>
                    <a:pt x="131" y="19"/>
                    <a:pt x="131" y="19"/>
                  </a:cubicBezTo>
                  <a:cubicBezTo>
                    <a:pt x="131" y="16"/>
                    <a:pt x="136" y="17"/>
                    <a:pt x="137" y="17"/>
                  </a:cubicBezTo>
                  <a:cubicBezTo>
                    <a:pt x="136" y="16"/>
                    <a:pt x="137" y="14"/>
                    <a:pt x="137" y="13"/>
                  </a:cubicBezTo>
                  <a:cubicBezTo>
                    <a:pt x="139" y="11"/>
                    <a:pt x="141" y="9"/>
                    <a:pt x="142" y="6"/>
                  </a:cubicBezTo>
                  <a:cubicBezTo>
                    <a:pt x="146" y="0"/>
                    <a:pt x="154" y="8"/>
                    <a:pt x="145" y="9"/>
                  </a:cubicBezTo>
                  <a:cubicBezTo>
                    <a:pt x="141" y="10"/>
                    <a:pt x="144" y="18"/>
                    <a:pt x="144" y="21"/>
                  </a:cubicBezTo>
                  <a:cubicBezTo>
                    <a:pt x="147" y="16"/>
                    <a:pt x="147" y="25"/>
                    <a:pt x="147" y="25"/>
                  </a:cubicBezTo>
                  <a:cubicBezTo>
                    <a:pt x="149" y="24"/>
                    <a:pt x="151" y="21"/>
                    <a:pt x="151" y="18"/>
                  </a:cubicBezTo>
                  <a:cubicBezTo>
                    <a:pt x="146" y="15"/>
                    <a:pt x="147" y="9"/>
                    <a:pt x="152" y="7"/>
                  </a:cubicBezTo>
                  <a:cubicBezTo>
                    <a:pt x="152" y="6"/>
                    <a:pt x="153" y="5"/>
                    <a:pt x="153" y="4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5"/>
                    <a:pt x="153" y="6"/>
                    <a:pt x="153" y="7"/>
                  </a:cubicBezTo>
                  <a:cubicBezTo>
                    <a:pt x="154" y="6"/>
                    <a:pt x="155" y="6"/>
                    <a:pt x="156" y="6"/>
                  </a:cubicBezTo>
                  <a:cubicBezTo>
                    <a:pt x="156" y="5"/>
                    <a:pt x="171" y="11"/>
                    <a:pt x="167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9" y="13"/>
                    <a:pt x="173" y="15"/>
                    <a:pt x="175" y="16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7" y="18"/>
                    <a:pt x="177" y="20"/>
                    <a:pt x="176" y="21"/>
                  </a:cubicBezTo>
                  <a:cubicBezTo>
                    <a:pt x="177" y="22"/>
                    <a:pt x="175" y="25"/>
                    <a:pt x="181" y="27"/>
                  </a:cubicBezTo>
                  <a:cubicBezTo>
                    <a:pt x="182" y="28"/>
                    <a:pt x="183" y="29"/>
                    <a:pt x="185" y="30"/>
                  </a:cubicBezTo>
                  <a:cubicBezTo>
                    <a:pt x="185" y="36"/>
                    <a:pt x="178" y="36"/>
                    <a:pt x="176" y="31"/>
                  </a:cubicBezTo>
                  <a:cubicBezTo>
                    <a:pt x="172" y="30"/>
                    <a:pt x="177" y="37"/>
                    <a:pt x="177" y="37"/>
                  </a:cubicBezTo>
                  <a:cubicBezTo>
                    <a:pt x="177" y="39"/>
                    <a:pt x="177" y="41"/>
                    <a:pt x="177" y="42"/>
                  </a:cubicBezTo>
                  <a:cubicBezTo>
                    <a:pt x="176" y="42"/>
                    <a:pt x="175" y="41"/>
                    <a:pt x="174" y="40"/>
                  </a:cubicBezTo>
                  <a:cubicBezTo>
                    <a:pt x="172" y="41"/>
                    <a:pt x="176" y="43"/>
                    <a:pt x="175" y="44"/>
                  </a:cubicBezTo>
                  <a:cubicBezTo>
                    <a:pt x="173" y="45"/>
                    <a:pt x="168" y="41"/>
                    <a:pt x="167" y="40"/>
                  </a:cubicBezTo>
                  <a:cubicBezTo>
                    <a:pt x="166" y="39"/>
                    <a:pt x="166" y="37"/>
                    <a:pt x="165" y="35"/>
                  </a:cubicBezTo>
                  <a:cubicBezTo>
                    <a:pt x="164" y="36"/>
                    <a:pt x="158" y="36"/>
                    <a:pt x="158" y="35"/>
                  </a:cubicBezTo>
                  <a:cubicBezTo>
                    <a:pt x="157" y="32"/>
                    <a:pt x="170" y="32"/>
                    <a:pt x="168" y="26"/>
                  </a:cubicBezTo>
                  <a:cubicBezTo>
                    <a:pt x="167" y="26"/>
                    <a:pt x="162" y="28"/>
                    <a:pt x="162" y="27"/>
                  </a:cubicBezTo>
                  <a:cubicBezTo>
                    <a:pt x="160" y="25"/>
                    <a:pt x="163" y="23"/>
                    <a:pt x="165" y="24"/>
                  </a:cubicBezTo>
                  <a:cubicBezTo>
                    <a:pt x="164" y="23"/>
                    <a:pt x="161" y="20"/>
                    <a:pt x="164" y="21"/>
                  </a:cubicBezTo>
                  <a:cubicBezTo>
                    <a:pt x="163" y="19"/>
                    <a:pt x="163" y="18"/>
                    <a:pt x="162" y="18"/>
                  </a:cubicBezTo>
                  <a:cubicBezTo>
                    <a:pt x="162" y="21"/>
                    <a:pt x="158" y="19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8" y="19"/>
                    <a:pt x="157" y="18"/>
                    <a:pt x="156" y="19"/>
                  </a:cubicBezTo>
                  <a:cubicBezTo>
                    <a:pt x="160" y="25"/>
                    <a:pt x="150" y="28"/>
                    <a:pt x="151" y="31"/>
                  </a:cubicBezTo>
                  <a:cubicBezTo>
                    <a:pt x="150" y="31"/>
                    <a:pt x="149" y="30"/>
                    <a:pt x="149" y="30"/>
                  </a:cubicBezTo>
                  <a:cubicBezTo>
                    <a:pt x="147" y="32"/>
                    <a:pt x="153" y="35"/>
                    <a:pt x="153" y="36"/>
                  </a:cubicBezTo>
                  <a:cubicBezTo>
                    <a:pt x="152" y="36"/>
                    <a:pt x="146" y="38"/>
                    <a:pt x="145" y="38"/>
                  </a:cubicBezTo>
                  <a:cubicBezTo>
                    <a:pt x="144" y="37"/>
                    <a:pt x="144" y="37"/>
                    <a:pt x="143" y="36"/>
                  </a:cubicBezTo>
                  <a:cubicBezTo>
                    <a:pt x="143" y="35"/>
                    <a:pt x="146" y="31"/>
                    <a:pt x="147" y="30"/>
                  </a:cubicBezTo>
                  <a:cubicBezTo>
                    <a:pt x="146" y="30"/>
                    <a:pt x="146" y="30"/>
                    <a:pt x="145" y="31"/>
                  </a:cubicBezTo>
                  <a:cubicBezTo>
                    <a:pt x="143" y="34"/>
                    <a:pt x="138" y="34"/>
                    <a:pt x="136" y="36"/>
                  </a:cubicBezTo>
                  <a:cubicBezTo>
                    <a:pt x="139" y="36"/>
                    <a:pt x="130" y="42"/>
                    <a:pt x="130" y="42"/>
                  </a:cubicBezTo>
                  <a:cubicBezTo>
                    <a:pt x="125" y="46"/>
                    <a:pt x="128" y="46"/>
                    <a:pt x="128" y="50"/>
                  </a:cubicBezTo>
                  <a:cubicBezTo>
                    <a:pt x="127" y="57"/>
                    <a:pt x="148" y="57"/>
                    <a:pt x="141" y="65"/>
                  </a:cubicBezTo>
                  <a:cubicBezTo>
                    <a:pt x="142" y="65"/>
                    <a:pt x="143" y="66"/>
                    <a:pt x="143" y="67"/>
                  </a:cubicBezTo>
                  <a:cubicBezTo>
                    <a:pt x="143" y="67"/>
                    <a:pt x="141" y="66"/>
                    <a:pt x="141" y="66"/>
                  </a:cubicBezTo>
                  <a:cubicBezTo>
                    <a:pt x="142" y="68"/>
                    <a:pt x="146" y="72"/>
                    <a:pt x="146" y="67"/>
                  </a:cubicBezTo>
                  <a:cubicBezTo>
                    <a:pt x="147" y="59"/>
                    <a:pt x="146" y="63"/>
                    <a:pt x="152" y="59"/>
                  </a:cubicBezTo>
                  <a:cubicBezTo>
                    <a:pt x="156" y="55"/>
                    <a:pt x="150" y="52"/>
                    <a:pt x="153" y="49"/>
                  </a:cubicBezTo>
                  <a:cubicBezTo>
                    <a:pt x="155" y="48"/>
                    <a:pt x="155" y="43"/>
                    <a:pt x="155" y="41"/>
                  </a:cubicBezTo>
                  <a:cubicBezTo>
                    <a:pt x="156" y="36"/>
                    <a:pt x="169" y="44"/>
                    <a:pt x="169" y="47"/>
                  </a:cubicBezTo>
                  <a:cubicBezTo>
                    <a:pt x="167" y="58"/>
                    <a:pt x="173" y="48"/>
                    <a:pt x="177" y="48"/>
                  </a:cubicBezTo>
                  <a:cubicBezTo>
                    <a:pt x="181" y="51"/>
                    <a:pt x="180" y="60"/>
                    <a:pt x="184" y="63"/>
                  </a:cubicBezTo>
                  <a:cubicBezTo>
                    <a:pt x="185" y="63"/>
                    <a:pt x="186" y="64"/>
                    <a:pt x="188" y="66"/>
                  </a:cubicBezTo>
                  <a:cubicBezTo>
                    <a:pt x="189" y="67"/>
                    <a:pt x="190" y="69"/>
                    <a:pt x="190" y="72"/>
                  </a:cubicBezTo>
                  <a:cubicBezTo>
                    <a:pt x="190" y="72"/>
                    <a:pt x="189" y="72"/>
                    <a:pt x="189" y="72"/>
                  </a:cubicBezTo>
                  <a:cubicBezTo>
                    <a:pt x="191" y="72"/>
                    <a:pt x="189" y="76"/>
                    <a:pt x="190" y="77"/>
                  </a:cubicBezTo>
                  <a:cubicBezTo>
                    <a:pt x="191" y="77"/>
                    <a:pt x="198" y="80"/>
                    <a:pt x="193" y="82"/>
                  </a:cubicBezTo>
                  <a:cubicBezTo>
                    <a:pt x="194" y="83"/>
                    <a:pt x="194" y="88"/>
                    <a:pt x="192" y="83"/>
                  </a:cubicBezTo>
                  <a:cubicBezTo>
                    <a:pt x="190" y="87"/>
                    <a:pt x="190" y="85"/>
                    <a:pt x="187" y="85"/>
                  </a:cubicBezTo>
                  <a:cubicBezTo>
                    <a:pt x="187" y="84"/>
                    <a:pt x="187" y="84"/>
                    <a:pt x="188" y="84"/>
                  </a:cubicBezTo>
                  <a:cubicBezTo>
                    <a:pt x="189" y="81"/>
                    <a:pt x="183" y="84"/>
                    <a:pt x="182" y="83"/>
                  </a:cubicBezTo>
                  <a:cubicBezTo>
                    <a:pt x="181" y="82"/>
                    <a:pt x="186" y="74"/>
                    <a:pt x="188" y="73"/>
                  </a:cubicBezTo>
                  <a:cubicBezTo>
                    <a:pt x="185" y="73"/>
                    <a:pt x="184" y="75"/>
                    <a:pt x="182" y="76"/>
                  </a:cubicBezTo>
                  <a:cubicBezTo>
                    <a:pt x="180" y="76"/>
                    <a:pt x="178" y="76"/>
                    <a:pt x="177" y="77"/>
                  </a:cubicBezTo>
                  <a:cubicBezTo>
                    <a:pt x="176" y="77"/>
                    <a:pt x="175" y="77"/>
                    <a:pt x="174" y="77"/>
                  </a:cubicBezTo>
                  <a:cubicBezTo>
                    <a:pt x="174" y="77"/>
                    <a:pt x="175" y="77"/>
                    <a:pt x="175" y="77"/>
                  </a:cubicBezTo>
                  <a:cubicBezTo>
                    <a:pt x="175" y="77"/>
                    <a:pt x="176" y="77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8"/>
                    <a:pt x="177" y="78"/>
                    <a:pt x="177" y="78"/>
                  </a:cubicBezTo>
                  <a:cubicBezTo>
                    <a:pt x="178" y="80"/>
                    <a:pt x="176" y="79"/>
                    <a:pt x="175" y="79"/>
                  </a:cubicBezTo>
                  <a:cubicBezTo>
                    <a:pt x="174" y="78"/>
                    <a:pt x="173" y="77"/>
                    <a:pt x="172" y="77"/>
                  </a:cubicBezTo>
                  <a:cubicBezTo>
                    <a:pt x="172" y="77"/>
                    <a:pt x="172" y="77"/>
                    <a:pt x="172" y="77"/>
                  </a:cubicBezTo>
                  <a:cubicBezTo>
                    <a:pt x="170" y="77"/>
                    <a:pt x="167" y="78"/>
                    <a:pt x="165" y="79"/>
                  </a:cubicBezTo>
                  <a:cubicBezTo>
                    <a:pt x="167" y="79"/>
                    <a:pt x="172" y="79"/>
                    <a:pt x="173" y="80"/>
                  </a:cubicBezTo>
                  <a:cubicBezTo>
                    <a:pt x="173" y="81"/>
                    <a:pt x="173" y="81"/>
                    <a:pt x="172" y="81"/>
                  </a:cubicBezTo>
                  <a:cubicBezTo>
                    <a:pt x="172" y="82"/>
                    <a:pt x="171" y="82"/>
                    <a:pt x="170" y="82"/>
                  </a:cubicBezTo>
                  <a:cubicBezTo>
                    <a:pt x="170" y="82"/>
                    <a:pt x="170" y="82"/>
                    <a:pt x="171" y="83"/>
                  </a:cubicBezTo>
                  <a:cubicBezTo>
                    <a:pt x="172" y="84"/>
                    <a:pt x="173" y="85"/>
                    <a:pt x="176" y="85"/>
                  </a:cubicBezTo>
                  <a:cubicBezTo>
                    <a:pt x="174" y="90"/>
                    <a:pt x="177" y="85"/>
                    <a:pt x="179" y="84"/>
                  </a:cubicBezTo>
                  <a:cubicBezTo>
                    <a:pt x="184" y="88"/>
                    <a:pt x="173" y="90"/>
                    <a:pt x="170" y="91"/>
                  </a:cubicBezTo>
                  <a:cubicBezTo>
                    <a:pt x="170" y="91"/>
                    <a:pt x="164" y="95"/>
                    <a:pt x="166" y="91"/>
                  </a:cubicBezTo>
                  <a:cubicBezTo>
                    <a:pt x="166" y="91"/>
                    <a:pt x="166" y="90"/>
                    <a:pt x="167" y="90"/>
                  </a:cubicBezTo>
                  <a:cubicBezTo>
                    <a:pt x="166" y="90"/>
                    <a:pt x="164" y="90"/>
                    <a:pt x="163" y="90"/>
                  </a:cubicBezTo>
                  <a:cubicBezTo>
                    <a:pt x="159" y="91"/>
                    <a:pt x="155" y="92"/>
                    <a:pt x="158" y="96"/>
                  </a:cubicBezTo>
                  <a:cubicBezTo>
                    <a:pt x="158" y="96"/>
                    <a:pt x="158" y="96"/>
                    <a:pt x="157" y="97"/>
                  </a:cubicBezTo>
                  <a:cubicBezTo>
                    <a:pt x="147" y="97"/>
                    <a:pt x="144" y="104"/>
                    <a:pt x="140" y="112"/>
                  </a:cubicBezTo>
                  <a:cubicBezTo>
                    <a:pt x="137" y="116"/>
                    <a:pt x="129" y="116"/>
                    <a:pt x="126" y="121"/>
                  </a:cubicBezTo>
                  <a:cubicBezTo>
                    <a:pt x="127" y="121"/>
                    <a:pt x="127" y="126"/>
                    <a:pt x="126" y="125"/>
                  </a:cubicBezTo>
                  <a:cubicBezTo>
                    <a:pt x="127" y="129"/>
                    <a:pt x="128" y="134"/>
                    <a:pt x="123" y="135"/>
                  </a:cubicBezTo>
                  <a:cubicBezTo>
                    <a:pt x="118" y="133"/>
                    <a:pt x="124" y="119"/>
                    <a:pt x="116" y="123"/>
                  </a:cubicBezTo>
                  <a:cubicBezTo>
                    <a:pt x="116" y="123"/>
                    <a:pt x="114" y="122"/>
                    <a:pt x="114" y="122"/>
                  </a:cubicBezTo>
                  <a:cubicBezTo>
                    <a:pt x="113" y="121"/>
                    <a:pt x="107" y="123"/>
                    <a:pt x="106" y="123"/>
                  </a:cubicBezTo>
                  <a:cubicBezTo>
                    <a:pt x="106" y="124"/>
                    <a:pt x="107" y="124"/>
                    <a:pt x="107" y="125"/>
                  </a:cubicBezTo>
                  <a:cubicBezTo>
                    <a:pt x="105" y="126"/>
                    <a:pt x="97" y="122"/>
                    <a:pt x="95" y="123"/>
                  </a:cubicBezTo>
                  <a:cubicBezTo>
                    <a:pt x="95" y="123"/>
                    <a:pt x="92" y="125"/>
                    <a:pt x="91" y="125"/>
                  </a:cubicBezTo>
                  <a:cubicBezTo>
                    <a:pt x="91" y="125"/>
                    <a:pt x="89" y="127"/>
                    <a:pt x="88" y="127"/>
                  </a:cubicBezTo>
                  <a:cubicBezTo>
                    <a:pt x="87" y="127"/>
                    <a:pt x="87" y="128"/>
                    <a:pt x="85" y="130"/>
                  </a:cubicBezTo>
                  <a:cubicBezTo>
                    <a:pt x="86" y="137"/>
                    <a:pt x="80" y="139"/>
                    <a:pt x="84" y="146"/>
                  </a:cubicBezTo>
                  <a:cubicBezTo>
                    <a:pt x="85" y="147"/>
                    <a:pt x="86" y="153"/>
                    <a:pt x="89" y="151"/>
                  </a:cubicBezTo>
                  <a:cubicBezTo>
                    <a:pt x="91" y="152"/>
                    <a:pt x="96" y="150"/>
                    <a:pt x="97" y="148"/>
                  </a:cubicBezTo>
                  <a:cubicBezTo>
                    <a:pt x="98" y="139"/>
                    <a:pt x="112" y="143"/>
                    <a:pt x="106" y="146"/>
                  </a:cubicBezTo>
                  <a:cubicBezTo>
                    <a:pt x="104" y="148"/>
                    <a:pt x="102" y="156"/>
                    <a:pt x="101" y="158"/>
                  </a:cubicBezTo>
                  <a:cubicBezTo>
                    <a:pt x="104" y="159"/>
                    <a:pt x="111" y="156"/>
                    <a:pt x="114" y="160"/>
                  </a:cubicBezTo>
                  <a:cubicBezTo>
                    <a:pt x="116" y="162"/>
                    <a:pt x="111" y="169"/>
                    <a:pt x="112" y="172"/>
                  </a:cubicBezTo>
                  <a:cubicBezTo>
                    <a:pt x="113" y="173"/>
                    <a:pt x="116" y="179"/>
                    <a:pt x="118" y="178"/>
                  </a:cubicBezTo>
                  <a:cubicBezTo>
                    <a:pt x="120" y="178"/>
                    <a:pt x="123" y="173"/>
                    <a:pt x="126" y="177"/>
                  </a:cubicBezTo>
                  <a:cubicBezTo>
                    <a:pt x="126" y="178"/>
                    <a:pt x="127" y="178"/>
                    <a:pt x="128" y="179"/>
                  </a:cubicBezTo>
                  <a:cubicBezTo>
                    <a:pt x="129" y="178"/>
                    <a:pt x="131" y="176"/>
                    <a:pt x="132" y="175"/>
                  </a:cubicBezTo>
                  <a:cubicBezTo>
                    <a:pt x="132" y="175"/>
                    <a:pt x="132" y="173"/>
                    <a:pt x="132" y="173"/>
                  </a:cubicBezTo>
                  <a:cubicBezTo>
                    <a:pt x="133" y="171"/>
                    <a:pt x="136" y="173"/>
                    <a:pt x="138" y="171"/>
                  </a:cubicBezTo>
                  <a:cubicBezTo>
                    <a:pt x="140" y="169"/>
                    <a:pt x="145" y="167"/>
                    <a:pt x="141" y="170"/>
                  </a:cubicBezTo>
                  <a:cubicBezTo>
                    <a:pt x="141" y="170"/>
                    <a:pt x="141" y="171"/>
                    <a:pt x="141" y="171"/>
                  </a:cubicBezTo>
                  <a:cubicBezTo>
                    <a:pt x="143" y="171"/>
                    <a:pt x="144" y="171"/>
                    <a:pt x="146" y="170"/>
                  </a:cubicBezTo>
                  <a:cubicBezTo>
                    <a:pt x="145" y="170"/>
                    <a:pt x="145" y="170"/>
                    <a:pt x="145" y="169"/>
                  </a:cubicBezTo>
                  <a:cubicBezTo>
                    <a:pt x="145" y="170"/>
                    <a:pt x="155" y="173"/>
                    <a:pt x="156" y="173"/>
                  </a:cubicBezTo>
                  <a:cubicBezTo>
                    <a:pt x="157" y="174"/>
                    <a:pt x="158" y="174"/>
                    <a:pt x="159" y="174"/>
                  </a:cubicBezTo>
                  <a:cubicBezTo>
                    <a:pt x="163" y="172"/>
                    <a:pt x="163" y="174"/>
                    <a:pt x="166" y="175"/>
                  </a:cubicBezTo>
                  <a:cubicBezTo>
                    <a:pt x="166" y="173"/>
                    <a:pt x="166" y="172"/>
                    <a:pt x="168" y="172"/>
                  </a:cubicBezTo>
                  <a:cubicBezTo>
                    <a:pt x="169" y="172"/>
                    <a:pt x="168" y="175"/>
                    <a:pt x="166" y="175"/>
                  </a:cubicBezTo>
                  <a:cubicBezTo>
                    <a:pt x="173" y="177"/>
                    <a:pt x="173" y="186"/>
                    <a:pt x="181" y="186"/>
                  </a:cubicBezTo>
                  <a:cubicBezTo>
                    <a:pt x="183" y="187"/>
                    <a:pt x="187" y="187"/>
                    <a:pt x="190" y="189"/>
                  </a:cubicBezTo>
                  <a:cubicBezTo>
                    <a:pt x="191" y="190"/>
                    <a:pt x="198" y="205"/>
                    <a:pt x="198" y="205"/>
                  </a:cubicBezTo>
                  <a:cubicBezTo>
                    <a:pt x="203" y="205"/>
                    <a:pt x="205" y="204"/>
                    <a:pt x="208" y="208"/>
                  </a:cubicBezTo>
                  <a:cubicBezTo>
                    <a:pt x="211" y="211"/>
                    <a:pt x="218" y="210"/>
                    <a:pt x="221" y="211"/>
                  </a:cubicBezTo>
                  <a:cubicBezTo>
                    <a:pt x="223" y="212"/>
                    <a:pt x="230" y="217"/>
                    <a:pt x="232" y="219"/>
                  </a:cubicBezTo>
                  <a:cubicBezTo>
                    <a:pt x="232" y="219"/>
                    <a:pt x="232" y="219"/>
                    <a:pt x="232" y="219"/>
                  </a:cubicBezTo>
                  <a:cubicBezTo>
                    <a:pt x="232" y="219"/>
                    <a:pt x="232" y="219"/>
                    <a:pt x="232" y="219"/>
                  </a:cubicBezTo>
                  <a:cubicBezTo>
                    <a:pt x="232" y="219"/>
                    <a:pt x="232" y="219"/>
                    <a:pt x="232" y="219"/>
                  </a:cubicBezTo>
                  <a:cubicBezTo>
                    <a:pt x="234" y="225"/>
                    <a:pt x="231" y="230"/>
                    <a:pt x="227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Freeform 177"/>
            <p:cNvSpPr>
              <a:spLocks/>
            </p:cNvSpPr>
            <p:nvPr/>
          </p:nvSpPr>
          <p:spPr bwMode="auto">
            <a:xfrm>
              <a:off x="2941638" y="4779963"/>
              <a:ext cx="6350" cy="4763"/>
            </a:xfrm>
            <a:custGeom>
              <a:avLst/>
              <a:gdLst>
                <a:gd name="T0" fmla="*/ 0 w 7"/>
                <a:gd name="T1" fmla="*/ 1 h 7"/>
                <a:gd name="T2" fmla="*/ 1 w 7"/>
                <a:gd name="T3" fmla="*/ 7 h 7"/>
                <a:gd name="T4" fmla="*/ 7 w 7"/>
                <a:gd name="T5" fmla="*/ 4 h 7"/>
                <a:gd name="T6" fmla="*/ 7 w 7"/>
                <a:gd name="T7" fmla="*/ 4 h 7"/>
                <a:gd name="T8" fmla="*/ 7 w 7"/>
                <a:gd name="T9" fmla="*/ 3 h 7"/>
                <a:gd name="T10" fmla="*/ 7 w 7"/>
                <a:gd name="T11" fmla="*/ 3 h 7"/>
                <a:gd name="T12" fmla="*/ 0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0" y="1"/>
                  </a:moveTo>
                  <a:cubicBezTo>
                    <a:pt x="0" y="1"/>
                    <a:pt x="2" y="7"/>
                    <a:pt x="1" y="7"/>
                  </a:cubicBezTo>
                  <a:cubicBezTo>
                    <a:pt x="5" y="6"/>
                    <a:pt x="3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Freeform 178"/>
            <p:cNvSpPr>
              <a:spLocks/>
            </p:cNvSpPr>
            <p:nvPr/>
          </p:nvSpPr>
          <p:spPr bwMode="auto">
            <a:xfrm>
              <a:off x="2932113" y="4775200"/>
              <a:ext cx="9525" cy="4763"/>
            </a:xfrm>
            <a:custGeom>
              <a:avLst/>
              <a:gdLst>
                <a:gd name="T0" fmla="*/ 0 w 13"/>
                <a:gd name="T1" fmla="*/ 4 h 6"/>
                <a:gd name="T2" fmla="*/ 12 w 13"/>
                <a:gd name="T3" fmla="*/ 6 h 6"/>
                <a:gd name="T4" fmla="*/ 8 w 13"/>
                <a:gd name="T5" fmla="*/ 0 h 6"/>
                <a:gd name="T6" fmla="*/ 0 w 13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6">
                  <a:moveTo>
                    <a:pt x="0" y="4"/>
                  </a:moveTo>
                  <a:cubicBezTo>
                    <a:pt x="4" y="5"/>
                    <a:pt x="9" y="1"/>
                    <a:pt x="12" y="6"/>
                  </a:cubicBezTo>
                  <a:cubicBezTo>
                    <a:pt x="13" y="3"/>
                    <a:pt x="11" y="0"/>
                    <a:pt x="8" y="0"/>
                  </a:cubicBezTo>
                  <a:cubicBezTo>
                    <a:pt x="5" y="1"/>
                    <a:pt x="2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Freeform 179"/>
            <p:cNvSpPr>
              <a:spLocks/>
            </p:cNvSpPr>
            <p:nvPr/>
          </p:nvSpPr>
          <p:spPr bwMode="auto">
            <a:xfrm>
              <a:off x="2962275" y="4968875"/>
              <a:ext cx="0" cy="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Freeform 180"/>
            <p:cNvSpPr>
              <a:spLocks/>
            </p:cNvSpPr>
            <p:nvPr/>
          </p:nvSpPr>
          <p:spPr bwMode="auto">
            <a:xfrm>
              <a:off x="2882900" y="4819650"/>
              <a:ext cx="1588" cy="3175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2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Freeform 181"/>
            <p:cNvSpPr>
              <a:spLocks/>
            </p:cNvSpPr>
            <p:nvPr/>
          </p:nvSpPr>
          <p:spPr bwMode="auto">
            <a:xfrm>
              <a:off x="3019425" y="4883150"/>
              <a:ext cx="0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Freeform 182"/>
            <p:cNvSpPr>
              <a:spLocks/>
            </p:cNvSpPr>
            <p:nvPr/>
          </p:nvSpPr>
          <p:spPr bwMode="auto">
            <a:xfrm>
              <a:off x="2946400" y="478155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Freeform 183"/>
            <p:cNvSpPr>
              <a:spLocks/>
            </p:cNvSpPr>
            <p:nvPr/>
          </p:nvSpPr>
          <p:spPr bwMode="auto">
            <a:xfrm>
              <a:off x="3373438" y="4960938"/>
              <a:ext cx="20638" cy="14288"/>
            </a:xfrm>
            <a:custGeom>
              <a:avLst/>
              <a:gdLst>
                <a:gd name="T0" fmla="*/ 21 w 28"/>
                <a:gd name="T1" fmla="*/ 3 h 18"/>
                <a:gd name="T2" fmla="*/ 8 w 28"/>
                <a:gd name="T3" fmla="*/ 12 h 18"/>
                <a:gd name="T4" fmla="*/ 8 w 28"/>
                <a:gd name="T5" fmla="*/ 18 h 18"/>
                <a:gd name="T6" fmla="*/ 18 w 28"/>
                <a:gd name="T7" fmla="*/ 11 h 18"/>
                <a:gd name="T8" fmla="*/ 19 w 28"/>
                <a:gd name="T9" fmla="*/ 11 h 18"/>
                <a:gd name="T10" fmla="*/ 28 w 28"/>
                <a:gd name="T11" fmla="*/ 2 h 18"/>
                <a:gd name="T12" fmla="*/ 21 w 28"/>
                <a:gd name="T1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8">
                  <a:moveTo>
                    <a:pt x="21" y="3"/>
                  </a:moveTo>
                  <a:cubicBezTo>
                    <a:pt x="18" y="6"/>
                    <a:pt x="10" y="9"/>
                    <a:pt x="8" y="12"/>
                  </a:cubicBezTo>
                  <a:cubicBezTo>
                    <a:pt x="5" y="14"/>
                    <a:pt x="0" y="18"/>
                    <a:pt x="8" y="18"/>
                  </a:cubicBezTo>
                  <a:cubicBezTo>
                    <a:pt x="12" y="18"/>
                    <a:pt x="15" y="13"/>
                    <a:pt x="18" y="11"/>
                  </a:cubicBezTo>
                  <a:cubicBezTo>
                    <a:pt x="26" y="1"/>
                    <a:pt x="18" y="11"/>
                    <a:pt x="19" y="11"/>
                  </a:cubicBezTo>
                  <a:cubicBezTo>
                    <a:pt x="22" y="8"/>
                    <a:pt x="26" y="7"/>
                    <a:pt x="28" y="2"/>
                  </a:cubicBezTo>
                  <a:cubicBezTo>
                    <a:pt x="26" y="0"/>
                    <a:pt x="22" y="1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Freeform 184"/>
            <p:cNvSpPr>
              <a:spLocks/>
            </p:cNvSpPr>
            <p:nvPr/>
          </p:nvSpPr>
          <p:spPr bwMode="auto">
            <a:xfrm>
              <a:off x="3400425" y="4951413"/>
              <a:ext cx="0" cy="1588"/>
            </a:xfrm>
            <a:custGeom>
              <a:avLst/>
              <a:gdLst>
                <a:gd name="T0" fmla="*/ 0 h 1"/>
                <a:gd name="T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Freeform 185"/>
            <p:cNvSpPr>
              <a:spLocks/>
            </p:cNvSpPr>
            <p:nvPr/>
          </p:nvSpPr>
          <p:spPr bwMode="auto">
            <a:xfrm>
              <a:off x="3400425" y="4949825"/>
              <a:ext cx="0" cy="3175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2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0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Freeform 186"/>
            <p:cNvSpPr>
              <a:spLocks/>
            </p:cNvSpPr>
            <p:nvPr/>
          </p:nvSpPr>
          <p:spPr bwMode="auto">
            <a:xfrm>
              <a:off x="3394075" y="4946650"/>
              <a:ext cx="12700" cy="19050"/>
            </a:xfrm>
            <a:custGeom>
              <a:avLst/>
              <a:gdLst>
                <a:gd name="T0" fmla="*/ 11 w 15"/>
                <a:gd name="T1" fmla="*/ 11 h 25"/>
                <a:gd name="T2" fmla="*/ 9 w 15"/>
                <a:gd name="T3" fmla="*/ 12 h 25"/>
                <a:gd name="T4" fmla="*/ 7 w 15"/>
                <a:gd name="T5" fmla="*/ 8 h 25"/>
                <a:gd name="T6" fmla="*/ 7 w 15"/>
                <a:gd name="T7" fmla="*/ 8 h 25"/>
                <a:gd name="T8" fmla="*/ 3 w 15"/>
                <a:gd name="T9" fmla="*/ 0 h 25"/>
                <a:gd name="T10" fmla="*/ 3 w 15"/>
                <a:gd name="T11" fmla="*/ 4 h 25"/>
                <a:gd name="T12" fmla="*/ 1 w 15"/>
                <a:gd name="T13" fmla="*/ 16 h 25"/>
                <a:gd name="T14" fmla="*/ 2 w 15"/>
                <a:gd name="T15" fmla="*/ 20 h 25"/>
                <a:gd name="T16" fmla="*/ 0 w 15"/>
                <a:gd name="T17" fmla="*/ 23 h 25"/>
                <a:gd name="T18" fmla="*/ 9 w 15"/>
                <a:gd name="T19" fmla="*/ 16 h 25"/>
                <a:gd name="T20" fmla="*/ 13 w 15"/>
                <a:gd name="T21" fmla="*/ 11 h 25"/>
                <a:gd name="T22" fmla="*/ 11 w 15"/>
                <a:gd name="T23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5">
                  <a:moveTo>
                    <a:pt x="11" y="11"/>
                  </a:moveTo>
                  <a:cubicBezTo>
                    <a:pt x="9" y="11"/>
                    <a:pt x="8" y="11"/>
                    <a:pt x="9" y="12"/>
                  </a:cubicBezTo>
                  <a:cubicBezTo>
                    <a:pt x="10" y="16"/>
                    <a:pt x="8" y="10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5"/>
                    <a:pt x="7" y="2"/>
                    <a:pt x="3" y="0"/>
                  </a:cubicBezTo>
                  <a:cubicBezTo>
                    <a:pt x="3" y="0"/>
                    <a:pt x="4" y="4"/>
                    <a:pt x="3" y="4"/>
                  </a:cubicBezTo>
                  <a:cubicBezTo>
                    <a:pt x="8" y="9"/>
                    <a:pt x="3" y="13"/>
                    <a:pt x="1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1" y="21"/>
                    <a:pt x="1" y="22"/>
                    <a:pt x="0" y="23"/>
                  </a:cubicBezTo>
                  <a:cubicBezTo>
                    <a:pt x="3" y="25"/>
                    <a:pt x="8" y="19"/>
                    <a:pt x="9" y="16"/>
                  </a:cubicBezTo>
                  <a:cubicBezTo>
                    <a:pt x="9" y="16"/>
                    <a:pt x="15" y="13"/>
                    <a:pt x="13" y="11"/>
                  </a:cubicBezTo>
                  <a:cubicBezTo>
                    <a:pt x="12" y="11"/>
                    <a:pt x="12" y="11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Freeform 187"/>
            <p:cNvSpPr>
              <a:spLocks/>
            </p:cNvSpPr>
            <p:nvPr/>
          </p:nvSpPr>
          <p:spPr bwMode="auto">
            <a:xfrm>
              <a:off x="3375025" y="4975225"/>
              <a:ext cx="3175" cy="0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Freeform 188"/>
            <p:cNvSpPr>
              <a:spLocks/>
            </p:cNvSpPr>
            <p:nvPr/>
          </p:nvSpPr>
          <p:spPr bwMode="auto">
            <a:xfrm>
              <a:off x="3294063" y="4894263"/>
              <a:ext cx="76200" cy="65088"/>
            </a:xfrm>
            <a:custGeom>
              <a:avLst/>
              <a:gdLst>
                <a:gd name="T0" fmla="*/ 97 w 99"/>
                <a:gd name="T1" fmla="*/ 40 h 85"/>
                <a:gd name="T2" fmla="*/ 97 w 99"/>
                <a:gd name="T3" fmla="*/ 40 h 85"/>
                <a:gd name="T4" fmla="*/ 96 w 99"/>
                <a:gd name="T5" fmla="*/ 41 h 85"/>
                <a:gd name="T6" fmla="*/ 93 w 99"/>
                <a:gd name="T7" fmla="*/ 36 h 85"/>
                <a:gd name="T8" fmla="*/ 92 w 99"/>
                <a:gd name="T9" fmla="*/ 33 h 85"/>
                <a:gd name="T10" fmla="*/ 91 w 99"/>
                <a:gd name="T11" fmla="*/ 33 h 85"/>
                <a:gd name="T12" fmla="*/ 90 w 99"/>
                <a:gd name="T13" fmla="*/ 27 h 85"/>
                <a:gd name="T14" fmla="*/ 81 w 99"/>
                <a:gd name="T15" fmla="*/ 11 h 85"/>
                <a:gd name="T16" fmla="*/ 78 w 99"/>
                <a:gd name="T17" fmla="*/ 1 h 85"/>
                <a:gd name="T18" fmla="*/ 74 w 99"/>
                <a:gd name="T19" fmla="*/ 16 h 85"/>
                <a:gd name="T20" fmla="*/ 69 w 99"/>
                <a:gd name="T21" fmla="*/ 19 h 85"/>
                <a:gd name="T22" fmla="*/ 62 w 99"/>
                <a:gd name="T23" fmla="*/ 14 h 85"/>
                <a:gd name="T24" fmla="*/ 61 w 99"/>
                <a:gd name="T25" fmla="*/ 10 h 85"/>
                <a:gd name="T26" fmla="*/ 63 w 99"/>
                <a:gd name="T27" fmla="*/ 9 h 85"/>
                <a:gd name="T28" fmla="*/ 64 w 99"/>
                <a:gd name="T29" fmla="*/ 11 h 85"/>
                <a:gd name="T30" fmla="*/ 63 w 99"/>
                <a:gd name="T31" fmla="*/ 9 h 85"/>
                <a:gd name="T32" fmla="*/ 63 w 99"/>
                <a:gd name="T33" fmla="*/ 5 h 85"/>
                <a:gd name="T34" fmla="*/ 54 w 99"/>
                <a:gd name="T35" fmla="*/ 2 h 85"/>
                <a:gd name="T36" fmla="*/ 52 w 99"/>
                <a:gd name="T37" fmla="*/ 2 h 85"/>
                <a:gd name="T38" fmla="*/ 53 w 99"/>
                <a:gd name="T39" fmla="*/ 4 h 85"/>
                <a:gd name="T40" fmla="*/ 46 w 99"/>
                <a:gd name="T41" fmla="*/ 12 h 85"/>
                <a:gd name="T42" fmla="*/ 42 w 99"/>
                <a:gd name="T43" fmla="*/ 12 h 85"/>
                <a:gd name="T44" fmla="*/ 34 w 99"/>
                <a:gd name="T45" fmla="*/ 13 h 85"/>
                <a:gd name="T46" fmla="*/ 29 w 99"/>
                <a:gd name="T47" fmla="*/ 19 h 85"/>
                <a:gd name="T48" fmla="*/ 29 w 99"/>
                <a:gd name="T49" fmla="*/ 17 h 85"/>
                <a:gd name="T50" fmla="*/ 23 w 99"/>
                <a:gd name="T51" fmla="*/ 25 h 85"/>
                <a:gd name="T52" fmla="*/ 11 w 99"/>
                <a:gd name="T53" fmla="*/ 29 h 85"/>
                <a:gd name="T54" fmla="*/ 2 w 99"/>
                <a:gd name="T55" fmla="*/ 43 h 85"/>
                <a:gd name="T56" fmla="*/ 0 w 99"/>
                <a:gd name="T57" fmla="*/ 42 h 85"/>
                <a:gd name="T58" fmla="*/ 2 w 99"/>
                <a:gd name="T59" fmla="*/ 64 h 85"/>
                <a:gd name="T60" fmla="*/ 12 w 99"/>
                <a:gd name="T61" fmla="*/ 68 h 85"/>
                <a:gd name="T62" fmla="*/ 24 w 99"/>
                <a:gd name="T63" fmla="*/ 63 h 85"/>
                <a:gd name="T64" fmla="*/ 40 w 99"/>
                <a:gd name="T65" fmla="*/ 59 h 85"/>
                <a:gd name="T66" fmla="*/ 44 w 99"/>
                <a:gd name="T67" fmla="*/ 62 h 85"/>
                <a:gd name="T68" fmla="*/ 46 w 99"/>
                <a:gd name="T69" fmla="*/ 67 h 85"/>
                <a:gd name="T70" fmla="*/ 54 w 99"/>
                <a:gd name="T71" fmla="*/ 65 h 85"/>
                <a:gd name="T72" fmla="*/ 49 w 99"/>
                <a:gd name="T73" fmla="*/ 71 h 85"/>
                <a:gd name="T74" fmla="*/ 53 w 99"/>
                <a:gd name="T75" fmla="*/ 70 h 85"/>
                <a:gd name="T76" fmla="*/ 52 w 99"/>
                <a:gd name="T77" fmla="*/ 73 h 85"/>
                <a:gd name="T78" fmla="*/ 55 w 99"/>
                <a:gd name="T79" fmla="*/ 76 h 85"/>
                <a:gd name="T80" fmla="*/ 57 w 99"/>
                <a:gd name="T81" fmla="*/ 81 h 85"/>
                <a:gd name="T82" fmla="*/ 65 w 99"/>
                <a:gd name="T83" fmla="*/ 82 h 85"/>
                <a:gd name="T84" fmla="*/ 72 w 99"/>
                <a:gd name="T85" fmla="*/ 82 h 85"/>
                <a:gd name="T86" fmla="*/ 80 w 99"/>
                <a:gd name="T87" fmla="*/ 79 h 85"/>
                <a:gd name="T88" fmla="*/ 91 w 99"/>
                <a:gd name="T89" fmla="*/ 62 h 85"/>
                <a:gd name="T90" fmla="*/ 98 w 99"/>
                <a:gd name="T91" fmla="*/ 40 h 85"/>
                <a:gd name="T92" fmla="*/ 97 w 99"/>
                <a:gd name="T93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9" h="85">
                  <a:moveTo>
                    <a:pt x="97" y="40"/>
                  </a:move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1"/>
                    <a:pt x="96" y="41"/>
                  </a:cubicBezTo>
                  <a:cubicBezTo>
                    <a:pt x="95" y="40"/>
                    <a:pt x="94" y="38"/>
                    <a:pt x="93" y="36"/>
                  </a:cubicBezTo>
                  <a:cubicBezTo>
                    <a:pt x="92" y="35"/>
                    <a:pt x="93" y="34"/>
                    <a:pt x="92" y="33"/>
                  </a:cubicBezTo>
                  <a:cubicBezTo>
                    <a:pt x="91" y="32"/>
                    <a:pt x="91" y="33"/>
                    <a:pt x="91" y="33"/>
                  </a:cubicBezTo>
                  <a:cubicBezTo>
                    <a:pt x="90" y="32"/>
                    <a:pt x="91" y="28"/>
                    <a:pt x="90" y="27"/>
                  </a:cubicBezTo>
                  <a:cubicBezTo>
                    <a:pt x="84" y="30"/>
                    <a:pt x="85" y="11"/>
                    <a:pt x="81" y="11"/>
                  </a:cubicBezTo>
                  <a:cubicBezTo>
                    <a:pt x="79" y="11"/>
                    <a:pt x="81" y="0"/>
                    <a:pt x="78" y="1"/>
                  </a:cubicBezTo>
                  <a:cubicBezTo>
                    <a:pt x="75" y="1"/>
                    <a:pt x="75" y="14"/>
                    <a:pt x="74" y="16"/>
                  </a:cubicBezTo>
                  <a:cubicBezTo>
                    <a:pt x="73" y="17"/>
                    <a:pt x="71" y="22"/>
                    <a:pt x="69" y="19"/>
                  </a:cubicBezTo>
                  <a:cubicBezTo>
                    <a:pt x="68" y="19"/>
                    <a:pt x="63" y="15"/>
                    <a:pt x="62" y="14"/>
                  </a:cubicBezTo>
                  <a:cubicBezTo>
                    <a:pt x="61" y="12"/>
                    <a:pt x="61" y="12"/>
                    <a:pt x="61" y="10"/>
                  </a:cubicBezTo>
                  <a:cubicBezTo>
                    <a:pt x="62" y="10"/>
                    <a:pt x="62" y="10"/>
                    <a:pt x="63" y="9"/>
                  </a:cubicBezTo>
                  <a:cubicBezTo>
                    <a:pt x="63" y="10"/>
                    <a:pt x="63" y="12"/>
                    <a:pt x="64" y="11"/>
                  </a:cubicBezTo>
                  <a:cubicBezTo>
                    <a:pt x="64" y="10"/>
                    <a:pt x="64" y="9"/>
                    <a:pt x="63" y="9"/>
                  </a:cubicBezTo>
                  <a:cubicBezTo>
                    <a:pt x="65" y="6"/>
                    <a:pt x="63" y="5"/>
                    <a:pt x="63" y="5"/>
                  </a:cubicBezTo>
                  <a:cubicBezTo>
                    <a:pt x="60" y="4"/>
                    <a:pt x="57" y="4"/>
                    <a:pt x="54" y="2"/>
                  </a:cubicBezTo>
                  <a:cubicBezTo>
                    <a:pt x="53" y="2"/>
                    <a:pt x="53" y="2"/>
                    <a:pt x="52" y="2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1" y="7"/>
                    <a:pt x="45" y="6"/>
                    <a:pt x="46" y="12"/>
                  </a:cubicBezTo>
                  <a:cubicBezTo>
                    <a:pt x="45" y="12"/>
                    <a:pt x="42" y="12"/>
                    <a:pt x="42" y="12"/>
                  </a:cubicBezTo>
                  <a:cubicBezTo>
                    <a:pt x="43" y="11"/>
                    <a:pt x="37" y="9"/>
                    <a:pt x="34" y="13"/>
                  </a:cubicBezTo>
                  <a:cubicBezTo>
                    <a:pt x="33" y="14"/>
                    <a:pt x="29" y="19"/>
                    <a:pt x="29" y="19"/>
                  </a:cubicBezTo>
                  <a:cubicBezTo>
                    <a:pt x="29" y="19"/>
                    <a:pt x="30" y="17"/>
                    <a:pt x="29" y="17"/>
                  </a:cubicBezTo>
                  <a:cubicBezTo>
                    <a:pt x="25" y="18"/>
                    <a:pt x="26" y="25"/>
                    <a:pt x="23" y="25"/>
                  </a:cubicBezTo>
                  <a:cubicBezTo>
                    <a:pt x="21" y="25"/>
                    <a:pt x="12" y="28"/>
                    <a:pt x="11" y="29"/>
                  </a:cubicBezTo>
                  <a:cubicBezTo>
                    <a:pt x="3" y="32"/>
                    <a:pt x="3" y="35"/>
                    <a:pt x="2" y="43"/>
                  </a:cubicBezTo>
                  <a:cubicBezTo>
                    <a:pt x="2" y="42"/>
                    <a:pt x="0" y="41"/>
                    <a:pt x="0" y="42"/>
                  </a:cubicBezTo>
                  <a:cubicBezTo>
                    <a:pt x="0" y="49"/>
                    <a:pt x="5" y="57"/>
                    <a:pt x="2" y="64"/>
                  </a:cubicBezTo>
                  <a:cubicBezTo>
                    <a:pt x="1" y="72"/>
                    <a:pt x="7" y="75"/>
                    <a:pt x="12" y="68"/>
                  </a:cubicBezTo>
                  <a:cubicBezTo>
                    <a:pt x="12" y="67"/>
                    <a:pt x="21" y="66"/>
                    <a:pt x="24" y="63"/>
                  </a:cubicBezTo>
                  <a:cubicBezTo>
                    <a:pt x="28" y="61"/>
                    <a:pt x="35" y="59"/>
                    <a:pt x="40" y="59"/>
                  </a:cubicBezTo>
                  <a:cubicBezTo>
                    <a:pt x="41" y="61"/>
                    <a:pt x="42" y="61"/>
                    <a:pt x="44" y="62"/>
                  </a:cubicBezTo>
                  <a:cubicBezTo>
                    <a:pt x="44" y="62"/>
                    <a:pt x="45" y="66"/>
                    <a:pt x="46" y="67"/>
                  </a:cubicBezTo>
                  <a:cubicBezTo>
                    <a:pt x="44" y="73"/>
                    <a:pt x="51" y="68"/>
                    <a:pt x="54" y="65"/>
                  </a:cubicBezTo>
                  <a:cubicBezTo>
                    <a:pt x="53" y="66"/>
                    <a:pt x="50" y="72"/>
                    <a:pt x="49" y="71"/>
                  </a:cubicBezTo>
                  <a:cubicBezTo>
                    <a:pt x="51" y="73"/>
                    <a:pt x="52" y="70"/>
                    <a:pt x="53" y="70"/>
                  </a:cubicBezTo>
                  <a:cubicBezTo>
                    <a:pt x="55" y="70"/>
                    <a:pt x="52" y="72"/>
                    <a:pt x="52" y="73"/>
                  </a:cubicBezTo>
                  <a:cubicBezTo>
                    <a:pt x="53" y="74"/>
                    <a:pt x="58" y="73"/>
                    <a:pt x="55" y="76"/>
                  </a:cubicBezTo>
                  <a:cubicBezTo>
                    <a:pt x="54" y="78"/>
                    <a:pt x="55" y="80"/>
                    <a:pt x="57" y="81"/>
                  </a:cubicBezTo>
                  <a:cubicBezTo>
                    <a:pt x="58" y="82"/>
                    <a:pt x="63" y="84"/>
                    <a:pt x="65" y="82"/>
                  </a:cubicBezTo>
                  <a:cubicBezTo>
                    <a:pt x="68" y="80"/>
                    <a:pt x="69" y="85"/>
                    <a:pt x="72" y="82"/>
                  </a:cubicBezTo>
                  <a:cubicBezTo>
                    <a:pt x="72" y="81"/>
                    <a:pt x="79" y="79"/>
                    <a:pt x="80" y="79"/>
                  </a:cubicBezTo>
                  <a:cubicBezTo>
                    <a:pt x="84" y="74"/>
                    <a:pt x="86" y="66"/>
                    <a:pt x="91" y="62"/>
                  </a:cubicBezTo>
                  <a:cubicBezTo>
                    <a:pt x="93" y="58"/>
                    <a:pt x="99" y="43"/>
                    <a:pt x="98" y="40"/>
                  </a:cubicBezTo>
                  <a:cubicBezTo>
                    <a:pt x="98" y="40"/>
                    <a:pt x="98" y="40"/>
                    <a:pt x="9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Freeform 189"/>
            <p:cNvSpPr>
              <a:spLocks/>
            </p:cNvSpPr>
            <p:nvPr/>
          </p:nvSpPr>
          <p:spPr bwMode="auto">
            <a:xfrm>
              <a:off x="3405188" y="4970463"/>
              <a:ext cx="1588" cy="3175"/>
            </a:xfrm>
            <a:custGeom>
              <a:avLst/>
              <a:gdLst>
                <a:gd name="T0" fmla="*/ 1 w 3"/>
                <a:gd name="T1" fmla="*/ 0 h 3"/>
                <a:gd name="T2" fmla="*/ 2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3"/>
                    <a:pt x="2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Freeform 190"/>
            <p:cNvSpPr>
              <a:spLocks/>
            </p:cNvSpPr>
            <p:nvPr/>
          </p:nvSpPr>
          <p:spPr bwMode="auto">
            <a:xfrm>
              <a:off x="3341688" y="4957763"/>
              <a:ext cx="1588" cy="6350"/>
            </a:xfrm>
            <a:custGeom>
              <a:avLst/>
              <a:gdLst>
                <a:gd name="T0" fmla="*/ 0 w 2"/>
                <a:gd name="T1" fmla="*/ 4 h 8"/>
                <a:gd name="T2" fmla="*/ 0 w 2"/>
                <a:gd name="T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cubicBezTo>
                    <a:pt x="0" y="8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Freeform 191"/>
            <p:cNvSpPr>
              <a:spLocks/>
            </p:cNvSpPr>
            <p:nvPr/>
          </p:nvSpPr>
          <p:spPr bwMode="auto">
            <a:xfrm>
              <a:off x="3363913" y="4981575"/>
              <a:ext cx="3175" cy="1588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Freeform 192"/>
            <p:cNvSpPr>
              <a:spLocks/>
            </p:cNvSpPr>
            <p:nvPr/>
          </p:nvSpPr>
          <p:spPr bwMode="auto">
            <a:xfrm>
              <a:off x="3332163" y="4949825"/>
              <a:ext cx="3175" cy="1588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3 w 5"/>
                <a:gd name="T5" fmla="*/ 1 h 3"/>
                <a:gd name="T6" fmla="*/ 0 w 5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5" y="3"/>
                    <a:pt x="3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Freeform 193"/>
            <p:cNvSpPr>
              <a:spLocks/>
            </p:cNvSpPr>
            <p:nvPr/>
          </p:nvSpPr>
          <p:spPr bwMode="auto">
            <a:xfrm>
              <a:off x="3338513" y="4962525"/>
              <a:ext cx="11113" cy="12700"/>
            </a:xfrm>
            <a:custGeom>
              <a:avLst/>
              <a:gdLst>
                <a:gd name="T0" fmla="*/ 4 w 13"/>
                <a:gd name="T1" fmla="*/ 1 h 17"/>
                <a:gd name="T2" fmla="*/ 13 w 13"/>
                <a:gd name="T3" fmla="*/ 0 h 17"/>
                <a:gd name="T4" fmla="*/ 13 w 13"/>
                <a:gd name="T5" fmla="*/ 0 h 17"/>
                <a:gd name="T6" fmla="*/ 4 w 13"/>
                <a:gd name="T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4" y="1"/>
                  </a:moveTo>
                  <a:cubicBezTo>
                    <a:pt x="0" y="17"/>
                    <a:pt x="13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Freeform 194"/>
            <p:cNvSpPr>
              <a:spLocks/>
            </p:cNvSpPr>
            <p:nvPr/>
          </p:nvSpPr>
          <p:spPr bwMode="auto">
            <a:xfrm>
              <a:off x="3349625" y="4957763"/>
              <a:ext cx="1588" cy="3175"/>
            </a:xfrm>
            <a:custGeom>
              <a:avLst/>
              <a:gdLst>
                <a:gd name="T0" fmla="*/ 0 w 1"/>
                <a:gd name="T1" fmla="*/ 3 h 4"/>
                <a:gd name="T2" fmla="*/ 1 w 1"/>
                <a:gd name="T3" fmla="*/ 4 h 4"/>
                <a:gd name="T4" fmla="*/ 1 w 1"/>
                <a:gd name="T5" fmla="*/ 2 h 4"/>
                <a:gd name="T6" fmla="*/ 0 w 1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2"/>
                    <a:pt x="1" y="2"/>
                  </a:cubicBezTo>
                  <a:cubicBezTo>
                    <a:pt x="0" y="0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979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18" grpId="0" build="p" animBg="1"/>
      <p:bldP spid="19" grpId="0" build="p" animBg="1"/>
      <p:bldP spid="20" grpId="0" build="p" animBg="1"/>
      <p:bldP spid="21" grpId="0" build="p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Diagonal Corner Rectangle 18"/>
          <p:cNvSpPr/>
          <p:nvPr/>
        </p:nvSpPr>
        <p:spPr>
          <a:xfrm>
            <a:off x="1770322" y="1518238"/>
            <a:ext cx="6659303" cy="555125"/>
          </a:xfrm>
          <a:prstGeom prst="round2Diag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1770322" y="2071740"/>
            <a:ext cx="6659303" cy="555125"/>
          </a:xfrm>
          <a:prstGeom prst="round2Diag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1770322" y="2625243"/>
            <a:ext cx="6659303" cy="555125"/>
          </a:xfrm>
          <a:prstGeom prst="round2Diag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1770322" y="3178745"/>
            <a:ext cx="6659303" cy="555125"/>
          </a:xfrm>
          <a:prstGeom prst="round2Diag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2463" y="1656490"/>
            <a:ext cx="144783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alibri" panose="020F0502020204030204" pitchFamily="34" charset="0"/>
                <a:cs typeface="Calibri" panose="020F0502020204030204" pitchFamily="34" charset="0"/>
              </a:rPr>
              <a:t>MARKETING RESEARCH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62463" y="2213115"/>
            <a:ext cx="12442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alibri" panose="020F0502020204030204" pitchFamily="34" charset="0"/>
                <a:cs typeface="Calibri" panose="020F0502020204030204" pitchFamily="34" charset="0"/>
              </a:rPr>
              <a:t>TEAM CONSLUTING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62463" y="2764306"/>
            <a:ext cx="13612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MATERIALS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62463" y="3317808"/>
            <a:ext cx="16145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APPLICATION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88759" y="1610323"/>
            <a:ext cx="3230261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88759" y="2162204"/>
            <a:ext cx="3230261" cy="39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88759" y="2720572"/>
            <a:ext cx="3230261" cy="39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88759" y="3271642"/>
            <a:ext cx="3230261" cy="39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5609" y="1518238"/>
            <a:ext cx="555125" cy="55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5609" y="2071740"/>
            <a:ext cx="555125" cy="55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5609" y="2625243"/>
            <a:ext cx="555125" cy="5551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5609" y="3178745"/>
            <a:ext cx="555125" cy="55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1" y="1388065"/>
            <a:ext cx="5606351" cy="31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5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4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5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4" presetID="2" presetClass="entr" presetSubtype="8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6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3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15" grpId="0" build="p" animBg="1"/>
          <p:bldP spid="16" grpId="0" build="p" animBg="1"/>
          <p:bldP spid="17" grpId="0" build="p" animBg="1"/>
          <p:bldP spid="18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5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4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1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3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15" grpId="0" build="p" animBg="1"/>
          <p:bldP spid="16" grpId="0" build="p" animBg="1"/>
          <p:bldP spid="17" grpId="0" build="p" animBg="1"/>
          <p:bldP spid="18" grpId="0" build="p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938718" y="1272526"/>
            <a:ext cx="1165860" cy="0"/>
          </a:xfrm>
          <a:prstGeom prst="line">
            <a:avLst/>
          </a:prstGeom>
          <a:ln>
            <a:solidFill>
              <a:schemeClr val="tx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02829" y="2502818"/>
            <a:ext cx="701749" cy="0"/>
          </a:xfrm>
          <a:prstGeom prst="line">
            <a:avLst/>
          </a:prstGeom>
          <a:ln>
            <a:solidFill>
              <a:schemeClr val="tx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897243" y="3689319"/>
            <a:ext cx="207335" cy="0"/>
          </a:xfrm>
          <a:prstGeom prst="line">
            <a:avLst/>
          </a:prstGeom>
          <a:ln>
            <a:solidFill>
              <a:schemeClr val="tx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026676" y="1905810"/>
            <a:ext cx="980630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026676" y="3096727"/>
            <a:ext cx="486215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5"/>
          <p:cNvSpPr>
            <a:spLocks/>
          </p:cNvSpPr>
          <p:nvPr/>
        </p:nvSpPr>
        <p:spPr bwMode="auto">
          <a:xfrm>
            <a:off x="3192821" y="2911196"/>
            <a:ext cx="2553351" cy="976214"/>
          </a:xfrm>
          <a:custGeom>
            <a:avLst/>
            <a:gdLst/>
            <a:ahLst/>
            <a:cxnLst>
              <a:cxn ang="0">
                <a:pos x="1751" y="0"/>
              </a:cxn>
              <a:cxn ang="0">
                <a:pos x="115" y="461"/>
              </a:cxn>
              <a:cxn ang="0">
                <a:pos x="0" y="753"/>
              </a:cxn>
              <a:cxn ang="0">
                <a:pos x="1864" y="292"/>
              </a:cxn>
              <a:cxn ang="0">
                <a:pos x="1751" y="0"/>
              </a:cxn>
            </a:cxnLst>
            <a:rect l="0" t="0" r="r" b="b"/>
            <a:pathLst>
              <a:path w="1864" h="753">
                <a:moveTo>
                  <a:pt x="1751" y="0"/>
                </a:moveTo>
                <a:lnTo>
                  <a:pt x="115" y="461"/>
                </a:lnTo>
                <a:lnTo>
                  <a:pt x="0" y="753"/>
                </a:lnTo>
                <a:lnTo>
                  <a:pt x="1864" y="292"/>
                </a:lnTo>
                <a:lnTo>
                  <a:pt x="175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438020" y="2314837"/>
            <a:ext cx="2064325" cy="974918"/>
          </a:xfrm>
          <a:custGeom>
            <a:avLst/>
            <a:gdLst/>
            <a:ahLst/>
            <a:cxnLst>
              <a:cxn ang="0">
                <a:pos x="1393" y="0"/>
              </a:cxn>
              <a:cxn ang="0">
                <a:pos x="113" y="460"/>
              </a:cxn>
              <a:cxn ang="0">
                <a:pos x="0" y="752"/>
              </a:cxn>
              <a:cxn ang="0">
                <a:pos x="1507" y="290"/>
              </a:cxn>
              <a:cxn ang="0">
                <a:pos x="1393" y="0"/>
              </a:cxn>
            </a:cxnLst>
            <a:rect l="0" t="0" r="r" b="b"/>
            <a:pathLst>
              <a:path w="1507" h="752">
                <a:moveTo>
                  <a:pt x="1393" y="0"/>
                </a:moveTo>
                <a:lnTo>
                  <a:pt x="113" y="460"/>
                </a:lnTo>
                <a:lnTo>
                  <a:pt x="0" y="752"/>
                </a:lnTo>
                <a:lnTo>
                  <a:pt x="1507" y="29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684588" y="1717180"/>
            <a:ext cx="1572558" cy="973622"/>
          </a:xfrm>
          <a:custGeom>
            <a:avLst/>
            <a:gdLst/>
            <a:ahLst/>
            <a:cxnLst>
              <a:cxn ang="0">
                <a:pos x="1035" y="0"/>
              </a:cxn>
              <a:cxn ang="0">
                <a:pos x="112" y="461"/>
              </a:cxn>
              <a:cxn ang="0">
                <a:pos x="0" y="751"/>
              </a:cxn>
              <a:cxn ang="0">
                <a:pos x="1148" y="291"/>
              </a:cxn>
              <a:cxn ang="0">
                <a:pos x="1035" y="0"/>
              </a:cxn>
            </a:cxnLst>
            <a:rect l="0" t="0" r="r" b="b"/>
            <a:pathLst>
              <a:path w="1148" h="751">
                <a:moveTo>
                  <a:pt x="1035" y="0"/>
                </a:moveTo>
                <a:lnTo>
                  <a:pt x="112" y="461"/>
                </a:lnTo>
                <a:lnTo>
                  <a:pt x="0" y="751"/>
                </a:lnTo>
                <a:lnTo>
                  <a:pt x="1148" y="291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3929786" y="1115635"/>
            <a:ext cx="1080791" cy="978808"/>
          </a:xfrm>
          <a:custGeom>
            <a:avLst/>
            <a:gdLst/>
            <a:ahLst/>
            <a:cxnLst>
              <a:cxn ang="0">
                <a:pos x="675" y="0"/>
              </a:cxn>
              <a:cxn ang="0">
                <a:pos x="113" y="464"/>
              </a:cxn>
              <a:cxn ang="0">
                <a:pos x="0" y="755"/>
              </a:cxn>
              <a:cxn ang="0">
                <a:pos x="789" y="294"/>
              </a:cxn>
              <a:cxn ang="0">
                <a:pos x="675" y="0"/>
              </a:cxn>
            </a:cxnLst>
            <a:rect l="0" t="0" r="r" b="b"/>
            <a:pathLst>
              <a:path w="789" h="755">
                <a:moveTo>
                  <a:pt x="675" y="0"/>
                </a:moveTo>
                <a:lnTo>
                  <a:pt x="113" y="464"/>
                </a:lnTo>
                <a:lnTo>
                  <a:pt x="0" y="755"/>
                </a:lnTo>
                <a:lnTo>
                  <a:pt x="789" y="294"/>
                </a:lnTo>
                <a:lnTo>
                  <a:pt x="6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3438020" y="2911196"/>
            <a:ext cx="2308154" cy="378559"/>
          </a:xfrm>
          <a:custGeom>
            <a:avLst/>
            <a:gdLst/>
            <a:ahLst/>
            <a:cxnLst>
              <a:cxn ang="0">
                <a:pos x="1685" y="292"/>
              </a:cxn>
              <a:cxn ang="0">
                <a:pos x="1572" y="0"/>
              </a:cxn>
              <a:cxn ang="0">
                <a:pos x="113" y="0"/>
              </a:cxn>
              <a:cxn ang="0">
                <a:pos x="0" y="292"/>
              </a:cxn>
              <a:cxn ang="0">
                <a:pos x="1685" y="292"/>
              </a:cxn>
            </a:cxnLst>
            <a:rect l="0" t="0" r="r" b="b"/>
            <a:pathLst>
              <a:path w="1685" h="292">
                <a:moveTo>
                  <a:pt x="1685" y="292"/>
                </a:moveTo>
                <a:lnTo>
                  <a:pt x="1572" y="0"/>
                </a:lnTo>
                <a:lnTo>
                  <a:pt x="113" y="0"/>
                </a:lnTo>
                <a:lnTo>
                  <a:pt x="0" y="292"/>
                </a:lnTo>
                <a:lnTo>
                  <a:pt x="1685" y="29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BUSINESS PLAN</a:t>
            </a: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3684588" y="2314836"/>
            <a:ext cx="1817756" cy="375966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90"/>
              </a:cxn>
              <a:cxn ang="0">
                <a:pos x="1327" y="290"/>
              </a:cxn>
              <a:cxn ang="0">
                <a:pos x="1213" y="0"/>
              </a:cxn>
              <a:cxn ang="0">
                <a:pos x="112" y="0"/>
              </a:cxn>
            </a:cxnLst>
            <a:rect l="0" t="0" r="r" b="b"/>
            <a:pathLst>
              <a:path w="1327" h="290">
                <a:moveTo>
                  <a:pt x="112" y="0"/>
                </a:moveTo>
                <a:lnTo>
                  <a:pt x="0" y="290"/>
                </a:lnTo>
                <a:lnTo>
                  <a:pt x="1327" y="290"/>
                </a:lnTo>
                <a:lnTo>
                  <a:pt x="1213" y="0"/>
                </a:lnTo>
                <a:lnTo>
                  <a:pt x="112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PROJECT START</a:t>
            </a: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4174985" y="1115635"/>
            <a:ext cx="835593" cy="381152"/>
          </a:xfrm>
          <a:custGeom>
            <a:avLst/>
            <a:gdLst/>
            <a:ahLst/>
            <a:cxnLst>
              <a:cxn ang="0">
                <a:pos x="610" y="294"/>
              </a:cxn>
              <a:cxn ang="0">
                <a:pos x="496" y="0"/>
              </a:cxn>
              <a:cxn ang="0">
                <a:pos x="115" y="0"/>
              </a:cxn>
              <a:cxn ang="0">
                <a:pos x="0" y="294"/>
              </a:cxn>
              <a:cxn ang="0">
                <a:pos x="610" y="294"/>
              </a:cxn>
            </a:cxnLst>
            <a:rect l="0" t="0" r="r" b="b"/>
            <a:pathLst>
              <a:path w="610" h="294">
                <a:moveTo>
                  <a:pt x="610" y="294"/>
                </a:moveTo>
                <a:lnTo>
                  <a:pt x="496" y="0"/>
                </a:lnTo>
                <a:lnTo>
                  <a:pt x="115" y="0"/>
                </a:lnTo>
                <a:lnTo>
                  <a:pt x="0" y="294"/>
                </a:lnTo>
                <a:lnTo>
                  <a:pt x="610" y="29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3929786" y="1717180"/>
            <a:ext cx="1327359" cy="377262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0" y="291"/>
              </a:cxn>
              <a:cxn ang="0">
                <a:pos x="969" y="291"/>
              </a:cxn>
              <a:cxn ang="0">
                <a:pos x="856" y="0"/>
              </a:cxn>
              <a:cxn ang="0">
                <a:pos x="113" y="0"/>
              </a:cxn>
            </a:cxnLst>
            <a:rect l="0" t="0" r="r" b="b"/>
            <a:pathLst>
              <a:path w="969" h="291">
                <a:moveTo>
                  <a:pt x="113" y="0"/>
                </a:moveTo>
                <a:lnTo>
                  <a:pt x="0" y="291"/>
                </a:lnTo>
                <a:lnTo>
                  <a:pt x="969" y="291"/>
                </a:lnTo>
                <a:lnTo>
                  <a:pt x="856" y="0"/>
                </a:lnTo>
                <a:lnTo>
                  <a:pt x="113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SOLUTIONS</a:t>
            </a: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3192821" y="3508852"/>
            <a:ext cx="2798550" cy="378559"/>
          </a:xfrm>
          <a:custGeom>
            <a:avLst/>
            <a:gdLst/>
            <a:ahLst/>
            <a:cxnLst>
              <a:cxn ang="0">
                <a:pos x="115" y="0"/>
              </a:cxn>
              <a:cxn ang="0">
                <a:pos x="0" y="292"/>
              </a:cxn>
              <a:cxn ang="0">
                <a:pos x="2043" y="292"/>
              </a:cxn>
              <a:cxn ang="0">
                <a:pos x="1930" y="0"/>
              </a:cxn>
              <a:cxn ang="0">
                <a:pos x="115" y="0"/>
              </a:cxn>
            </a:cxnLst>
            <a:rect l="0" t="0" r="r" b="b"/>
            <a:pathLst>
              <a:path w="2043" h="292">
                <a:moveTo>
                  <a:pt x="115" y="0"/>
                </a:moveTo>
                <a:lnTo>
                  <a:pt x="0" y="292"/>
                </a:lnTo>
                <a:lnTo>
                  <a:pt x="2043" y="292"/>
                </a:lnTo>
                <a:lnTo>
                  <a:pt x="1930" y="0"/>
                </a:lnTo>
                <a:lnTo>
                  <a:pt x="115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MARKETING</a:t>
            </a:r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DEPARTMENT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34080" y="1046524"/>
            <a:ext cx="242953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34080" y="2243133"/>
            <a:ext cx="242953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34080" y="3438444"/>
            <a:ext cx="242953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0528" y="1646124"/>
            <a:ext cx="24162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technicallly sound infomediaries before front-end resources.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0528" y="2837041"/>
            <a:ext cx="24162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336489" y="1171991"/>
            <a:ext cx="267401" cy="268438"/>
            <a:chOff x="4584180" y="2880378"/>
            <a:chExt cx="356535" cy="357917"/>
          </a:xfrm>
          <a:solidFill>
            <a:schemeClr val="tx2">
              <a:lumMod val="75000"/>
            </a:schemeClr>
          </a:solidFill>
        </p:grpSpPr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584180" y="2880378"/>
              <a:ext cx="356535" cy="357917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4685060" y="2981258"/>
              <a:ext cx="156157" cy="156157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4718226" y="3014425"/>
              <a:ext cx="89825" cy="89825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9" name="Freeform 38"/>
          <p:cNvSpPr>
            <a:spLocks noEditPoints="1"/>
          </p:cNvSpPr>
          <p:nvPr/>
        </p:nvSpPr>
        <p:spPr bwMode="auto">
          <a:xfrm>
            <a:off x="6336489" y="2369118"/>
            <a:ext cx="275693" cy="267401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333491" y="3563911"/>
            <a:ext cx="269475" cy="268438"/>
            <a:chOff x="7237466" y="3594831"/>
            <a:chExt cx="359300" cy="357917"/>
          </a:xfrm>
          <a:solidFill>
            <a:schemeClr val="tx2">
              <a:lumMod val="75000"/>
            </a:schemeClr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7237466" y="3629379"/>
              <a:ext cx="328897" cy="323369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7396387" y="3774481"/>
              <a:ext cx="55277" cy="55277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7541489" y="3594831"/>
              <a:ext cx="55277" cy="56659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7328673" y="3762043"/>
              <a:ext cx="45603" cy="4560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74276" y="3840813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7552544" y="3673600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98896" y="1772110"/>
            <a:ext cx="183450" cy="267401"/>
            <a:chOff x="3926387" y="3594831"/>
            <a:chExt cx="244600" cy="356535"/>
          </a:xfrm>
          <a:solidFill>
            <a:schemeClr val="tx2">
              <a:lumMod val="75000"/>
            </a:schemeClr>
          </a:solidFill>
        </p:grpSpPr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56921" y="2979609"/>
            <a:ext cx="267401" cy="234236"/>
            <a:chOff x="3156658" y="4330012"/>
            <a:chExt cx="356535" cy="312314"/>
          </a:xfrm>
          <a:solidFill>
            <a:schemeClr val="tx2">
              <a:lumMod val="75000"/>
            </a:schemeClr>
          </a:solidFill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211934" y="4386670"/>
              <a:ext cx="128518" cy="82915"/>
            </a:xfrm>
            <a:custGeom>
              <a:avLst/>
              <a:gdLst>
                <a:gd name="T0" fmla="*/ 44 w 46"/>
                <a:gd name="T1" fmla="*/ 0 h 30"/>
                <a:gd name="T2" fmla="*/ 0 w 46"/>
                <a:gd name="T3" fmla="*/ 28 h 30"/>
                <a:gd name="T4" fmla="*/ 2 w 46"/>
                <a:gd name="T5" fmla="*/ 30 h 30"/>
                <a:gd name="T6" fmla="*/ 4 w 46"/>
                <a:gd name="T7" fmla="*/ 28 h 30"/>
                <a:gd name="T8" fmla="*/ 44 w 46"/>
                <a:gd name="T9" fmla="*/ 4 h 30"/>
                <a:gd name="T10" fmla="*/ 46 w 46"/>
                <a:gd name="T11" fmla="*/ 2 h 30"/>
                <a:gd name="T12" fmla="*/ 44 w 4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3156658" y="4330012"/>
              <a:ext cx="356535" cy="312314"/>
            </a:xfrm>
            <a:custGeom>
              <a:avLst/>
              <a:gdLst>
                <a:gd name="T0" fmla="*/ 64 w 128"/>
                <a:gd name="T1" fmla="*/ 0 h 112"/>
                <a:gd name="T2" fmla="*/ 0 w 128"/>
                <a:gd name="T3" fmla="*/ 48 h 112"/>
                <a:gd name="T4" fmla="*/ 28 w 128"/>
                <a:gd name="T5" fmla="*/ 88 h 112"/>
                <a:gd name="T6" fmla="*/ 28 w 128"/>
                <a:gd name="T7" fmla="*/ 88 h 112"/>
                <a:gd name="T8" fmla="*/ 20 w 128"/>
                <a:gd name="T9" fmla="*/ 107 h 112"/>
                <a:gd name="T10" fmla="*/ 20 w 128"/>
                <a:gd name="T11" fmla="*/ 107 h 112"/>
                <a:gd name="T12" fmla="*/ 20 w 128"/>
                <a:gd name="T13" fmla="*/ 108 h 112"/>
                <a:gd name="T14" fmla="*/ 24 w 128"/>
                <a:gd name="T15" fmla="*/ 112 h 112"/>
                <a:gd name="T16" fmla="*/ 25 w 128"/>
                <a:gd name="T17" fmla="*/ 112 h 112"/>
                <a:gd name="T18" fmla="*/ 52 w 128"/>
                <a:gd name="T19" fmla="*/ 95 h 112"/>
                <a:gd name="T20" fmla="*/ 64 w 128"/>
                <a:gd name="T21" fmla="*/ 96 h 112"/>
                <a:gd name="T22" fmla="*/ 128 w 128"/>
                <a:gd name="T23" fmla="*/ 48 h 112"/>
                <a:gd name="T24" fmla="*/ 64 w 128"/>
                <a:gd name="T25" fmla="*/ 0 h 112"/>
                <a:gd name="T26" fmla="*/ 64 w 128"/>
                <a:gd name="T27" fmla="*/ 88 h 112"/>
                <a:gd name="T28" fmla="*/ 53 w 128"/>
                <a:gd name="T29" fmla="*/ 87 h 112"/>
                <a:gd name="T30" fmla="*/ 52 w 128"/>
                <a:gd name="T31" fmla="*/ 87 h 112"/>
                <a:gd name="T32" fmla="*/ 45 w 128"/>
                <a:gd name="T33" fmla="*/ 90 h 112"/>
                <a:gd name="T34" fmla="*/ 33 w 128"/>
                <a:gd name="T35" fmla="*/ 100 h 112"/>
                <a:gd name="T36" fmla="*/ 36 w 128"/>
                <a:gd name="T37" fmla="*/ 88 h 112"/>
                <a:gd name="T38" fmla="*/ 36 w 128"/>
                <a:gd name="T39" fmla="*/ 88 h 112"/>
                <a:gd name="T40" fmla="*/ 32 w 128"/>
                <a:gd name="T41" fmla="*/ 81 h 112"/>
                <a:gd name="T42" fmla="*/ 8 w 128"/>
                <a:gd name="T43" fmla="*/ 48 h 112"/>
                <a:gd name="T44" fmla="*/ 64 w 128"/>
                <a:gd name="T45" fmla="*/ 8 h 112"/>
                <a:gd name="T46" fmla="*/ 120 w 128"/>
                <a:gd name="T47" fmla="*/ 48 h 112"/>
                <a:gd name="T48" fmla="*/ 64 w 128"/>
                <a:gd name="T49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2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211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/>
      <p:bldP spid="31" grpId="0"/>
      <p:bldP spid="32" grpId="0"/>
      <p:bldP spid="33" grpId="0"/>
      <p:bldP spid="34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56"/>
          <p:cNvSpPr>
            <a:spLocks/>
          </p:cNvSpPr>
          <p:nvPr/>
        </p:nvSpPr>
        <p:spPr bwMode="auto">
          <a:xfrm>
            <a:off x="579699" y="1061638"/>
            <a:ext cx="1508480" cy="1033041"/>
          </a:xfrm>
          <a:custGeom>
            <a:avLst/>
            <a:gdLst>
              <a:gd name="T0" fmla="*/ 2147483647 w 969"/>
              <a:gd name="T1" fmla="*/ 2147483647 h 664"/>
              <a:gd name="T2" fmla="*/ 2147483647 w 969"/>
              <a:gd name="T3" fmla="*/ 2147483647 h 664"/>
              <a:gd name="T4" fmla="*/ 2147483647 w 969"/>
              <a:gd name="T5" fmla="*/ 2147483647 h 664"/>
              <a:gd name="T6" fmla="*/ 2147483647 w 969"/>
              <a:gd name="T7" fmla="*/ 2147483647 h 664"/>
              <a:gd name="T8" fmla="*/ 2147483647 w 969"/>
              <a:gd name="T9" fmla="*/ 2147483647 h 664"/>
              <a:gd name="T10" fmla="*/ 2147483647 w 969"/>
              <a:gd name="T11" fmla="*/ 2147483647 h 664"/>
              <a:gd name="T12" fmla="*/ 2147483647 w 969"/>
              <a:gd name="T13" fmla="*/ 2147483647 h 664"/>
              <a:gd name="T14" fmla="*/ 2147483647 w 969"/>
              <a:gd name="T15" fmla="*/ 2147483647 h 664"/>
              <a:gd name="T16" fmla="*/ 2147483647 w 969"/>
              <a:gd name="T17" fmla="*/ 2147483647 h 664"/>
              <a:gd name="T18" fmla="*/ 2147483647 w 969"/>
              <a:gd name="T19" fmla="*/ 2147483647 h 664"/>
              <a:gd name="T20" fmla="*/ 2147483647 w 969"/>
              <a:gd name="T21" fmla="*/ 2147483647 h 664"/>
              <a:gd name="T22" fmla="*/ 2147483647 w 969"/>
              <a:gd name="T23" fmla="*/ 2147483647 h 664"/>
              <a:gd name="T24" fmla="*/ 2147483647 w 969"/>
              <a:gd name="T25" fmla="*/ 2147483647 h 664"/>
              <a:gd name="T26" fmla="*/ 2147483647 w 969"/>
              <a:gd name="T27" fmla="*/ 2147483647 h 664"/>
              <a:gd name="T28" fmla="*/ 2147483647 w 969"/>
              <a:gd name="T29" fmla="*/ 2147483647 h 664"/>
              <a:gd name="T30" fmla="*/ 2147483647 w 969"/>
              <a:gd name="T31" fmla="*/ 2147483647 h 664"/>
              <a:gd name="T32" fmla="*/ 2147483647 w 969"/>
              <a:gd name="T33" fmla="*/ 2147483647 h 664"/>
              <a:gd name="T34" fmla="*/ 2147483647 w 969"/>
              <a:gd name="T35" fmla="*/ 0 h 664"/>
              <a:gd name="T36" fmla="*/ 2147483647 w 969"/>
              <a:gd name="T37" fmla="*/ 2147483647 h 664"/>
              <a:gd name="T38" fmla="*/ 2147483647 w 969"/>
              <a:gd name="T39" fmla="*/ 2147483647 h 664"/>
              <a:gd name="T40" fmla="*/ 2147483647 w 969"/>
              <a:gd name="T41" fmla="*/ 2147483647 h 664"/>
              <a:gd name="T42" fmla="*/ 2147483647 w 969"/>
              <a:gd name="T43" fmla="*/ 2147483647 h 664"/>
              <a:gd name="T44" fmla="*/ 2147483647 w 969"/>
              <a:gd name="T45" fmla="*/ 2147483647 h 664"/>
              <a:gd name="T46" fmla="*/ 2147483647 w 969"/>
              <a:gd name="T47" fmla="*/ 2147483647 h 664"/>
              <a:gd name="T48" fmla="*/ 2147483647 w 969"/>
              <a:gd name="T49" fmla="*/ 2147483647 h 664"/>
              <a:gd name="T50" fmla="*/ 2147483647 w 969"/>
              <a:gd name="T51" fmla="*/ 2147483647 h 664"/>
              <a:gd name="T52" fmla="*/ 2147483647 w 969"/>
              <a:gd name="T53" fmla="*/ 2147483647 h 664"/>
              <a:gd name="T54" fmla="*/ 2147483647 w 969"/>
              <a:gd name="T55" fmla="*/ 2147483647 h 664"/>
              <a:gd name="T56" fmla="*/ 2147483647 w 969"/>
              <a:gd name="T57" fmla="*/ 2147483647 h 664"/>
              <a:gd name="T58" fmla="*/ 2147483647 w 969"/>
              <a:gd name="T59" fmla="*/ 2147483647 h 664"/>
              <a:gd name="T60" fmla="*/ 2147483647 w 969"/>
              <a:gd name="T61" fmla="*/ 2147483647 h 664"/>
              <a:gd name="T62" fmla="*/ 2147483647 w 969"/>
              <a:gd name="T63" fmla="*/ 2147483647 h 664"/>
              <a:gd name="T64" fmla="*/ 2147483647 w 969"/>
              <a:gd name="T65" fmla="*/ 2147483647 h 664"/>
              <a:gd name="T66" fmla="*/ 2147483647 w 969"/>
              <a:gd name="T67" fmla="*/ 2147483647 h 664"/>
              <a:gd name="T68" fmla="*/ 2147483647 w 969"/>
              <a:gd name="T69" fmla="*/ 2147483647 h 6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69"/>
              <a:gd name="T106" fmla="*/ 0 h 664"/>
              <a:gd name="T107" fmla="*/ 969 w 969"/>
              <a:gd name="T108" fmla="*/ 664 h 66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69" h="664">
                <a:moveTo>
                  <a:pt x="232" y="664"/>
                </a:moveTo>
                <a:lnTo>
                  <a:pt x="232" y="664"/>
                </a:lnTo>
                <a:lnTo>
                  <a:pt x="241" y="644"/>
                </a:lnTo>
                <a:lnTo>
                  <a:pt x="251" y="622"/>
                </a:lnTo>
                <a:lnTo>
                  <a:pt x="261" y="601"/>
                </a:lnTo>
                <a:lnTo>
                  <a:pt x="273" y="580"/>
                </a:lnTo>
                <a:lnTo>
                  <a:pt x="285" y="561"/>
                </a:lnTo>
                <a:lnTo>
                  <a:pt x="298" y="541"/>
                </a:lnTo>
                <a:lnTo>
                  <a:pt x="311" y="522"/>
                </a:lnTo>
                <a:lnTo>
                  <a:pt x="325" y="504"/>
                </a:lnTo>
                <a:lnTo>
                  <a:pt x="339" y="485"/>
                </a:lnTo>
                <a:lnTo>
                  <a:pt x="355" y="469"/>
                </a:lnTo>
                <a:lnTo>
                  <a:pt x="372" y="452"/>
                </a:lnTo>
                <a:lnTo>
                  <a:pt x="387" y="435"/>
                </a:lnTo>
                <a:lnTo>
                  <a:pt x="404" y="419"/>
                </a:lnTo>
                <a:lnTo>
                  <a:pt x="422" y="404"/>
                </a:lnTo>
                <a:lnTo>
                  <a:pt x="440" y="389"/>
                </a:lnTo>
                <a:lnTo>
                  <a:pt x="460" y="375"/>
                </a:lnTo>
                <a:lnTo>
                  <a:pt x="478" y="362"/>
                </a:lnTo>
                <a:lnTo>
                  <a:pt x="499" y="349"/>
                </a:lnTo>
                <a:lnTo>
                  <a:pt x="518" y="338"/>
                </a:lnTo>
                <a:lnTo>
                  <a:pt x="539" y="326"/>
                </a:lnTo>
                <a:lnTo>
                  <a:pt x="560" y="316"/>
                </a:lnTo>
                <a:lnTo>
                  <a:pt x="582" y="305"/>
                </a:lnTo>
                <a:lnTo>
                  <a:pt x="604" y="296"/>
                </a:lnTo>
                <a:lnTo>
                  <a:pt x="626" y="288"/>
                </a:lnTo>
                <a:lnTo>
                  <a:pt x="648" y="281"/>
                </a:lnTo>
                <a:lnTo>
                  <a:pt x="671" y="274"/>
                </a:lnTo>
                <a:lnTo>
                  <a:pt x="694" y="268"/>
                </a:lnTo>
                <a:lnTo>
                  <a:pt x="718" y="262"/>
                </a:lnTo>
                <a:lnTo>
                  <a:pt x="742" y="258"/>
                </a:lnTo>
                <a:lnTo>
                  <a:pt x="767" y="255"/>
                </a:lnTo>
                <a:lnTo>
                  <a:pt x="792" y="252"/>
                </a:lnTo>
                <a:lnTo>
                  <a:pt x="816" y="251"/>
                </a:lnTo>
                <a:lnTo>
                  <a:pt x="969" y="129"/>
                </a:lnTo>
                <a:lnTo>
                  <a:pt x="849" y="0"/>
                </a:lnTo>
                <a:lnTo>
                  <a:pt x="812" y="2"/>
                </a:lnTo>
                <a:lnTo>
                  <a:pt x="777" y="3"/>
                </a:lnTo>
                <a:lnTo>
                  <a:pt x="741" y="7"/>
                </a:lnTo>
                <a:lnTo>
                  <a:pt x="707" y="12"/>
                </a:lnTo>
                <a:lnTo>
                  <a:pt x="672" y="17"/>
                </a:lnTo>
                <a:lnTo>
                  <a:pt x="639" y="25"/>
                </a:lnTo>
                <a:lnTo>
                  <a:pt x="605" y="33"/>
                </a:lnTo>
                <a:lnTo>
                  <a:pt x="573" y="43"/>
                </a:lnTo>
                <a:lnTo>
                  <a:pt x="540" y="54"/>
                </a:lnTo>
                <a:lnTo>
                  <a:pt x="509" y="65"/>
                </a:lnTo>
                <a:lnTo>
                  <a:pt x="478" y="78"/>
                </a:lnTo>
                <a:lnTo>
                  <a:pt x="447" y="93"/>
                </a:lnTo>
                <a:lnTo>
                  <a:pt x="417" y="108"/>
                </a:lnTo>
                <a:lnTo>
                  <a:pt x="387" y="124"/>
                </a:lnTo>
                <a:lnTo>
                  <a:pt x="359" y="142"/>
                </a:lnTo>
                <a:lnTo>
                  <a:pt x="331" y="160"/>
                </a:lnTo>
                <a:lnTo>
                  <a:pt x="304" y="179"/>
                </a:lnTo>
                <a:lnTo>
                  <a:pt x="277" y="199"/>
                </a:lnTo>
                <a:lnTo>
                  <a:pt x="251" y="220"/>
                </a:lnTo>
                <a:lnTo>
                  <a:pt x="226" y="242"/>
                </a:lnTo>
                <a:lnTo>
                  <a:pt x="202" y="265"/>
                </a:lnTo>
                <a:lnTo>
                  <a:pt x="180" y="288"/>
                </a:lnTo>
                <a:lnTo>
                  <a:pt x="156" y="313"/>
                </a:lnTo>
                <a:lnTo>
                  <a:pt x="136" y="339"/>
                </a:lnTo>
                <a:lnTo>
                  <a:pt x="115" y="365"/>
                </a:lnTo>
                <a:lnTo>
                  <a:pt x="95" y="392"/>
                </a:lnTo>
                <a:lnTo>
                  <a:pt x="77" y="419"/>
                </a:lnTo>
                <a:lnTo>
                  <a:pt x="59" y="448"/>
                </a:lnTo>
                <a:lnTo>
                  <a:pt x="42" y="476"/>
                </a:lnTo>
                <a:lnTo>
                  <a:pt x="27" y="506"/>
                </a:lnTo>
                <a:lnTo>
                  <a:pt x="12" y="536"/>
                </a:lnTo>
                <a:lnTo>
                  <a:pt x="0" y="567"/>
                </a:lnTo>
                <a:lnTo>
                  <a:pt x="156" y="492"/>
                </a:lnTo>
                <a:lnTo>
                  <a:pt x="232" y="664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Calibri" panose="020F0502020204030204" pitchFamily="34" charset="0"/>
              <a:buAutoNum type="arabicPeriod"/>
            </a:pPr>
            <a:endParaRPr lang="id-ID" altLang="id-ID" sz="825" noProof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 257"/>
          <p:cNvSpPr>
            <a:spLocks/>
          </p:cNvSpPr>
          <p:nvPr/>
        </p:nvSpPr>
        <p:spPr bwMode="auto">
          <a:xfrm>
            <a:off x="1910928" y="1065331"/>
            <a:ext cx="1359848" cy="1246296"/>
          </a:xfrm>
          <a:custGeom>
            <a:avLst/>
            <a:gdLst>
              <a:gd name="T0" fmla="*/ 0 w 875"/>
              <a:gd name="T1" fmla="*/ 2147483647 h 801"/>
              <a:gd name="T2" fmla="*/ 2147483647 w 875"/>
              <a:gd name="T3" fmla="*/ 2147483647 h 801"/>
              <a:gd name="T4" fmla="*/ 2147483647 w 875"/>
              <a:gd name="T5" fmla="*/ 2147483647 h 801"/>
              <a:gd name="T6" fmla="*/ 2147483647 w 875"/>
              <a:gd name="T7" fmla="*/ 2147483647 h 801"/>
              <a:gd name="T8" fmla="*/ 2147483647 w 875"/>
              <a:gd name="T9" fmla="*/ 2147483647 h 801"/>
              <a:gd name="T10" fmla="*/ 2147483647 w 875"/>
              <a:gd name="T11" fmla="*/ 2147483647 h 801"/>
              <a:gd name="T12" fmla="*/ 2147483647 w 875"/>
              <a:gd name="T13" fmla="*/ 2147483647 h 801"/>
              <a:gd name="T14" fmla="*/ 2147483647 w 875"/>
              <a:gd name="T15" fmla="*/ 2147483647 h 801"/>
              <a:gd name="T16" fmla="*/ 2147483647 w 875"/>
              <a:gd name="T17" fmla="*/ 2147483647 h 801"/>
              <a:gd name="T18" fmla="*/ 2147483647 w 875"/>
              <a:gd name="T19" fmla="*/ 2147483647 h 801"/>
              <a:gd name="T20" fmla="*/ 2147483647 w 875"/>
              <a:gd name="T21" fmla="*/ 2147483647 h 801"/>
              <a:gd name="T22" fmla="*/ 2147483647 w 875"/>
              <a:gd name="T23" fmla="*/ 2147483647 h 801"/>
              <a:gd name="T24" fmla="*/ 2147483647 w 875"/>
              <a:gd name="T25" fmla="*/ 2147483647 h 801"/>
              <a:gd name="T26" fmla="*/ 2147483647 w 875"/>
              <a:gd name="T27" fmla="*/ 2147483647 h 801"/>
              <a:gd name="T28" fmla="*/ 2147483647 w 875"/>
              <a:gd name="T29" fmla="*/ 2147483647 h 801"/>
              <a:gd name="T30" fmla="*/ 2147483647 w 875"/>
              <a:gd name="T31" fmla="*/ 2147483647 h 801"/>
              <a:gd name="T32" fmla="*/ 2147483647 w 875"/>
              <a:gd name="T33" fmla="*/ 2147483647 h 801"/>
              <a:gd name="T34" fmla="*/ 2147483647 w 875"/>
              <a:gd name="T35" fmla="*/ 2147483647 h 801"/>
              <a:gd name="T36" fmla="*/ 2147483647 w 875"/>
              <a:gd name="T37" fmla="*/ 2147483647 h 801"/>
              <a:gd name="T38" fmla="*/ 2147483647 w 875"/>
              <a:gd name="T39" fmla="*/ 2147483647 h 801"/>
              <a:gd name="T40" fmla="*/ 2147483647 w 875"/>
              <a:gd name="T41" fmla="*/ 2147483647 h 801"/>
              <a:gd name="T42" fmla="*/ 2147483647 w 875"/>
              <a:gd name="T43" fmla="*/ 2147483647 h 801"/>
              <a:gd name="T44" fmla="*/ 2147483647 w 875"/>
              <a:gd name="T45" fmla="*/ 2147483647 h 801"/>
              <a:gd name="T46" fmla="*/ 2147483647 w 875"/>
              <a:gd name="T47" fmla="*/ 2147483647 h 801"/>
              <a:gd name="T48" fmla="*/ 2147483647 w 875"/>
              <a:gd name="T49" fmla="*/ 2147483647 h 801"/>
              <a:gd name="T50" fmla="*/ 2147483647 w 875"/>
              <a:gd name="T51" fmla="*/ 2147483647 h 801"/>
              <a:gd name="T52" fmla="*/ 2147483647 w 875"/>
              <a:gd name="T53" fmla="*/ 2147483647 h 801"/>
              <a:gd name="T54" fmla="*/ 2147483647 w 875"/>
              <a:gd name="T55" fmla="*/ 2147483647 h 801"/>
              <a:gd name="T56" fmla="*/ 2147483647 w 875"/>
              <a:gd name="T57" fmla="*/ 2147483647 h 801"/>
              <a:gd name="T58" fmla="*/ 2147483647 w 875"/>
              <a:gd name="T59" fmla="*/ 2147483647 h 801"/>
              <a:gd name="T60" fmla="*/ 2147483647 w 875"/>
              <a:gd name="T61" fmla="*/ 2147483647 h 801"/>
              <a:gd name="T62" fmla="*/ 2147483647 w 875"/>
              <a:gd name="T63" fmla="*/ 2147483647 h 801"/>
              <a:gd name="T64" fmla="*/ 2147483647 w 875"/>
              <a:gd name="T65" fmla="*/ 2147483647 h 801"/>
              <a:gd name="T66" fmla="*/ 2147483647 w 875"/>
              <a:gd name="T67" fmla="*/ 2147483647 h 801"/>
              <a:gd name="T68" fmla="*/ 2147483647 w 875"/>
              <a:gd name="T69" fmla="*/ 2147483647 h 8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75"/>
              <a:gd name="T106" fmla="*/ 0 h 801"/>
              <a:gd name="T107" fmla="*/ 875 w 875"/>
              <a:gd name="T108" fmla="*/ 801 h 80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75" h="801">
                <a:moveTo>
                  <a:pt x="0" y="249"/>
                </a:moveTo>
                <a:lnTo>
                  <a:pt x="0" y="249"/>
                </a:lnTo>
                <a:lnTo>
                  <a:pt x="26" y="249"/>
                </a:lnTo>
                <a:lnTo>
                  <a:pt x="53" y="251"/>
                </a:lnTo>
                <a:lnTo>
                  <a:pt x="79" y="254"/>
                </a:lnTo>
                <a:lnTo>
                  <a:pt x="105" y="258"/>
                </a:lnTo>
                <a:lnTo>
                  <a:pt x="131" y="262"/>
                </a:lnTo>
                <a:lnTo>
                  <a:pt x="156" y="268"/>
                </a:lnTo>
                <a:lnTo>
                  <a:pt x="180" y="275"/>
                </a:lnTo>
                <a:lnTo>
                  <a:pt x="205" y="282"/>
                </a:lnTo>
                <a:lnTo>
                  <a:pt x="228" y="290"/>
                </a:lnTo>
                <a:lnTo>
                  <a:pt x="253" y="299"/>
                </a:lnTo>
                <a:lnTo>
                  <a:pt x="275" y="310"/>
                </a:lnTo>
                <a:lnTo>
                  <a:pt x="298" y="320"/>
                </a:lnTo>
                <a:lnTo>
                  <a:pt x="320" y="333"/>
                </a:lnTo>
                <a:lnTo>
                  <a:pt x="341" y="345"/>
                </a:lnTo>
                <a:lnTo>
                  <a:pt x="363" y="359"/>
                </a:lnTo>
                <a:lnTo>
                  <a:pt x="384" y="372"/>
                </a:lnTo>
                <a:lnTo>
                  <a:pt x="403" y="387"/>
                </a:lnTo>
                <a:lnTo>
                  <a:pt x="423" y="403"/>
                </a:lnTo>
                <a:lnTo>
                  <a:pt x="441" y="419"/>
                </a:lnTo>
                <a:lnTo>
                  <a:pt x="459" y="435"/>
                </a:lnTo>
                <a:lnTo>
                  <a:pt x="477" y="454"/>
                </a:lnTo>
                <a:lnTo>
                  <a:pt x="494" y="472"/>
                </a:lnTo>
                <a:lnTo>
                  <a:pt x="510" y="491"/>
                </a:lnTo>
                <a:lnTo>
                  <a:pt x="525" y="511"/>
                </a:lnTo>
                <a:lnTo>
                  <a:pt x="540" y="530"/>
                </a:lnTo>
                <a:lnTo>
                  <a:pt x="554" y="551"/>
                </a:lnTo>
                <a:lnTo>
                  <a:pt x="567" y="572"/>
                </a:lnTo>
                <a:lnTo>
                  <a:pt x="580" y="594"/>
                </a:lnTo>
                <a:lnTo>
                  <a:pt x="591" y="616"/>
                </a:lnTo>
                <a:lnTo>
                  <a:pt x="602" y="638"/>
                </a:lnTo>
                <a:lnTo>
                  <a:pt x="611" y="661"/>
                </a:lnTo>
                <a:lnTo>
                  <a:pt x="620" y="684"/>
                </a:lnTo>
                <a:lnTo>
                  <a:pt x="778" y="801"/>
                </a:lnTo>
                <a:lnTo>
                  <a:pt x="875" y="652"/>
                </a:lnTo>
                <a:lnTo>
                  <a:pt x="864" y="618"/>
                </a:lnTo>
                <a:lnTo>
                  <a:pt x="852" y="584"/>
                </a:lnTo>
                <a:lnTo>
                  <a:pt x="839" y="552"/>
                </a:lnTo>
                <a:lnTo>
                  <a:pt x="823" y="520"/>
                </a:lnTo>
                <a:lnTo>
                  <a:pt x="808" y="487"/>
                </a:lnTo>
                <a:lnTo>
                  <a:pt x="791" y="457"/>
                </a:lnTo>
                <a:lnTo>
                  <a:pt x="773" y="426"/>
                </a:lnTo>
                <a:lnTo>
                  <a:pt x="753" y="398"/>
                </a:lnTo>
                <a:lnTo>
                  <a:pt x="733" y="369"/>
                </a:lnTo>
                <a:lnTo>
                  <a:pt x="712" y="341"/>
                </a:lnTo>
                <a:lnTo>
                  <a:pt x="689" y="314"/>
                </a:lnTo>
                <a:lnTo>
                  <a:pt x="665" y="288"/>
                </a:lnTo>
                <a:lnTo>
                  <a:pt x="641" y="263"/>
                </a:lnTo>
                <a:lnTo>
                  <a:pt x="616" y="238"/>
                </a:lnTo>
                <a:lnTo>
                  <a:pt x="589" y="215"/>
                </a:lnTo>
                <a:lnTo>
                  <a:pt x="562" y="193"/>
                </a:lnTo>
                <a:lnTo>
                  <a:pt x="534" y="172"/>
                </a:lnTo>
                <a:lnTo>
                  <a:pt x="505" y="153"/>
                </a:lnTo>
                <a:lnTo>
                  <a:pt x="475" y="133"/>
                </a:lnTo>
                <a:lnTo>
                  <a:pt x="445" y="115"/>
                </a:lnTo>
                <a:lnTo>
                  <a:pt x="412" y="98"/>
                </a:lnTo>
                <a:lnTo>
                  <a:pt x="381" y="83"/>
                </a:lnTo>
                <a:lnTo>
                  <a:pt x="348" y="69"/>
                </a:lnTo>
                <a:lnTo>
                  <a:pt x="315" y="56"/>
                </a:lnTo>
                <a:lnTo>
                  <a:pt x="280" y="44"/>
                </a:lnTo>
                <a:lnTo>
                  <a:pt x="247" y="33"/>
                </a:lnTo>
                <a:lnTo>
                  <a:pt x="212" y="24"/>
                </a:lnTo>
                <a:lnTo>
                  <a:pt x="175" y="17"/>
                </a:lnTo>
                <a:lnTo>
                  <a:pt x="139" y="10"/>
                </a:lnTo>
                <a:lnTo>
                  <a:pt x="103" y="5"/>
                </a:lnTo>
                <a:lnTo>
                  <a:pt x="65" y="1"/>
                </a:lnTo>
                <a:lnTo>
                  <a:pt x="27" y="0"/>
                </a:lnTo>
                <a:lnTo>
                  <a:pt x="149" y="128"/>
                </a:lnTo>
                <a:lnTo>
                  <a:pt x="0" y="24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id-ID" altLang="id-ID" sz="825" noProof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reeform 258"/>
          <p:cNvSpPr>
            <a:spLocks/>
          </p:cNvSpPr>
          <p:nvPr/>
        </p:nvSpPr>
        <p:spPr bwMode="auto">
          <a:xfrm>
            <a:off x="2522998" y="2128837"/>
            <a:ext cx="803168" cy="1434626"/>
          </a:xfrm>
          <a:custGeom>
            <a:avLst/>
            <a:gdLst>
              <a:gd name="T0" fmla="*/ 2147483647 w 516"/>
              <a:gd name="T1" fmla="*/ 2147483647 h 922"/>
              <a:gd name="T2" fmla="*/ 2147483647 w 516"/>
              <a:gd name="T3" fmla="*/ 2147483647 h 922"/>
              <a:gd name="T4" fmla="*/ 2147483647 w 516"/>
              <a:gd name="T5" fmla="*/ 2147483647 h 922"/>
              <a:gd name="T6" fmla="*/ 2147483647 w 516"/>
              <a:gd name="T7" fmla="*/ 2147483647 h 922"/>
              <a:gd name="T8" fmla="*/ 2147483647 w 516"/>
              <a:gd name="T9" fmla="*/ 2147483647 h 922"/>
              <a:gd name="T10" fmla="*/ 2147483647 w 516"/>
              <a:gd name="T11" fmla="*/ 2147483647 h 922"/>
              <a:gd name="T12" fmla="*/ 2147483647 w 516"/>
              <a:gd name="T13" fmla="*/ 2147483647 h 922"/>
              <a:gd name="T14" fmla="*/ 2147483647 w 516"/>
              <a:gd name="T15" fmla="*/ 2147483647 h 922"/>
              <a:gd name="T16" fmla="*/ 2147483647 w 516"/>
              <a:gd name="T17" fmla="*/ 2147483647 h 922"/>
              <a:gd name="T18" fmla="*/ 2147483647 w 516"/>
              <a:gd name="T19" fmla="*/ 0 h 922"/>
              <a:gd name="T20" fmla="*/ 2147483647 w 516"/>
              <a:gd name="T21" fmla="*/ 2147483647 h 922"/>
              <a:gd name="T22" fmla="*/ 2147483647 w 516"/>
              <a:gd name="T23" fmla="*/ 2147483647 h 922"/>
              <a:gd name="T24" fmla="*/ 2147483647 w 516"/>
              <a:gd name="T25" fmla="*/ 2147483647 h 922"/>
              <a:gd name="T26" fmla="*/ 2147483647 w 516"/>
              <a:gd name="T27" fmla="*/ 2147483647 h 922"/>
              <a:gd name="T28" fmla="*/ 2147483647 w 516"/>
              <a:gd name="T29" fmla="*/ 2147483647 h 922"/>
              <a:gd name="T30" fmla="*/ 2147483647 w 516"/>
              <a:gd name="T31" fmla="*/ 2147483647 h 922"/>
              <a:gd name="T32" fmla="*/ 2147483647 w 516"/>
              <a:gd name="T33" fmla="*/ 2147483647 h 922"/>
              <a:gd name="T34" fmla="*/ 2147483647 w 516"/>
              <a:gd name="T35" fmla="*/ 2147483647 h 922"/>
              <a:gd name="T36" fmla="*/ 2147483647 w 516"/>
              <a:gd name="T37" fmla="*/ 2147483647 h 922"/>
              <a:gd name="T38" fmla="*/ 2147483647 w 516"/>
              <a:gd name="T39" fmla="*/ 2147483647 h 922"/>
              <a:gd name="T40" fmla="*/ 2147483647 w 516"/>
              <a:gd name="T41" fmla="*/ 2147483647 h 922"/>
              <a:gd name="T42" fmla="*/ 2147483647 w 516"/>
              <a:gd name="T43" fmla="*/ 2147483647 h 922"/>
              <a:gd name="T44" fmla="*/ 2147483647 w 516"/>
              <a:gd name="T45" fmla="*/ 2147483647 h 922"/>
              <a:gd name="T46" fmla="*/ 2147483647 w 516"/>
              <a:gd name="T47" fmla="*/ 2147483647 h 922"/>
              <a:gd name="T48" fmla="*/ 2147483647 w 516"/>
              <a:gd name="T49" fmla="*/ 2147483647 h 922"/>
              <a:gd name="T50" fmla="*/ 2147483647 w 516"/>
              <a:gd name="T51" fmla="*/ 2147483647 h 922"/>
              <a:gd name="T52" fmla="*/ 2147483647 w 516"/>
              <a:gd name="T53" fmla="*/ 2147483647 h 922"/>
              <a:gd name="T54" fmla="*/ 2147483647 w 516"/>
              <a:gd name="T55" fmla="*/ 2147483647 h 922"/>
              <a:gd name="T56" fmla="*/ 2147483647 w 516"/>
              <a:gd name="T57" fmla="*/ 2147483647 h 922"/>
              <a:gd name="T58" fmla="*/ 2147483647 w 516"/>
              <a:gd name="T59" fmla="*/ 2147483647 h 922"/>
              <a:gd name="T60" fmla="*/ 2147483647 w 516"/>
              <a:gd name="T61" fmla="*/ 2147483647 h 922"/>
              <a:gd name="T62" fmla="*/ 2147483647 w 516"/>
              <a:gd name="T63" fmla="*/ 2147483647 h 922"/>
              <a:gd name="T64" fmla="*/ 2147483647 w 516"/>
              <a:gd name="T65" fmla="*/ 2147483647 h 922"/>
              <a:gd name="T66" fmla="*/ 2147483647 w 516"/>
              <a:gd name="T67" fmla="*/ 2147483647 h 922"/>
              <a:gd name="T68" fmla="*/ 2147483647 w 516"/>
              <a:gd name="T69" fmla="*/ 2147483647 h 922"/>
              <a:gd name="T70" fmla="*/ 2147483647 w 516"/>
              <a:gd name="T71" fmla="*/ 2147483647 h 922"/>
              <a:gd name="T72" fmla="*/ 2147483647 w 516"/>
              <a:gd name="T73" fmla="*/ 2147483647 h 922"/>
              <a:gd name="T74" fmla="*/ 2147483647 w 516"/>
              <a:gd name="T75" fmla="*/ 2147483647 h 922"/>
              <a:gd name="T76" fmla="*/ 0 w 516"/>
              <a:gd name="T77" fmla="*/ 2147483647 h 922"/>
              <a:gd name="T78" fmla="*/ 2147483647 w 516"/>
              <a:gd name="T79" fmla="*/ 2147483647 h 922"/>
              <a:gd name="T80" fmla="*/ 2147483647 w 516"/>
              <a:gd name="T81" fmla="*/ 2147483647 h 922"/>
              <a:gd name="T82" fmla="*/ 2147483647 w 516"/>
              <a:gd name="T83" fmla="*/ 2147483647 h 922"/>
              <a:gd name="T84" fmla="*/ 2147483647 w 516"/>
              <a:gd name="T85" fmla="*/ 2147483647 h 922"/>
              <a:gd name="T86" fmla="*/ 2147483647 w 516"/>
              <a:gd name="T87" fmla="*/ 2147483647 h 922"/>
              <a:gd name="T88" fmla="*/ 2147483647 w 516"/>
              <a:gd name="T89" fmla="*/ 2147483647 h 922"/>
              <a:gd name="T90" fmla="*/ 2147483647 w 516"/>
              <a:gd name="T91" fmla="*/ 2147483647 h 922"/>
              <a:gd name="T92" fmla="*/ 2147483647 w 516"/>
              <a:gd name="T93" fmla="*/ 2147483647 h 922"/>
              <a:gd name="T94" fmla="*/ 2147483647 w 516"/>
              <a:gd name="T95" fmla="*/ 2147483647 h 922"/>
              <a:gd name="T96" fmla="*/ 2147483647 w 516"/>
              <a:gd name="T97" fmla="*/ 2147483647 h 922"/>
              <a:gd name="T98" fmla="*/ 2147483647 w 516"/>
              <a:gd name="T99" fmla="*/ 2147483647 h 922"/>
              <a:gd name="T100" fmla="*/ 2147483647 w 516"/>
              <a:gd name="T101" fmla="*/ 2147483647 h 922"/>
              <a:gd name="T102" fmla="*/ 2147483647 w 516"/>
              <a:gd name="T103" fmla="*/ 2147483647 h 922"/>
              <a:gd name="T104" fmla="*/ 2147483647 w 516"/>
              <a:gd name="T105" fmla="*/ 2147483647 h 922"/>
              <a:gd name="T106" fmla="*/ 2147483647 w 516"/>
              <a:gd name="T107" fmla="*/ 2147483647 h 922"/>
              <a:gd name="T108" fmla="*/ 2147483647 w 516"/>
              <a:gd name="T109" fmla="*/ 2147483647 h 922"/>
              <a:gd name="T110" fmla="*/ 2147483647 w 516"/>
              <a:gd name="T111" fmla="*/ 2147483647 h 922"/>
              <a:gd name="T112" fmla="*/ 2147483647 w 516"/>
              <a:gd name="T113" fmla="*/ 2147483647 h 922"/>
              <a:gd name="T114" fmla="*/ 2147483647 w 516"/>
              <a:gd name="T115" fmla="*/ 2147483647 h 92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16"/>
              <a:gd name="T175" fmla="*/ 0 h 922"/>
              <a:gd name="T176" fmla="*/ 516 w 516"/>
              <a:gd name="T177" fmla="*/ 922 h 922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16" h="922">
                <a:moveTo>
                  <a:pt x="516" y="221"/>
                </a:moveTo>
                <a:lnTo>
                  <a:pt x="516" y="221"/>
                </a:lnTo>
                <a:lnTo>
                  <a:pt x="516" y="192"/>
                </a:lnTo>
                <a:lnTo>
                  <a:pt x="515" y="164"/>
                </a:lnTo>
                <a:lnTo>
                  <a:pt x="512" y="136"/>
                </a:lnTo>
                <a:lnTo>
                  <a:pt x="510" y="108"/>
                </a:lnTo>
                <a:lnTo>
                  <a:pt x="506" y="81"/>
                </a:lnTo>
                <a:lnTo>
                  <a:pt x="501" y="53"/>
                </a:lnTo>
                <a:lnTo>
                  <a:pt x="496" y="26"/>
                </a:lnTo>
                <a:lnTo>
                  <a:pt x="489" y="0"/>
                </a:lnTo>
                <a:lnTo>
                  <a:pt x="391" y="152"/>
                </a:lnTo>
                <a:lnTo>
                  <a:pt x="239" y="39"/>
                </a:lnTo>
                <a:lnTo>
                  <a:pt x="245" y="61"/>
                </a:lnTo>
                <a:lnTo>
                  <a:pt x="251" y="83"/>
                </a:lnTo>
                <a:lnTo>
                  <a:pt x="254" y="105"/>
                </a:lnTo>
                <a:lnTo>
                  <a:pt x="258" y="129"/>
                </a:lnTo>
                <a:lnTo>
                  <a:pt x="261" y="151"/>
                </a:lnTo>
                <a:lnTo>
                  <a:pt x="264" y="174"/>
                </a:lnTo>
                <a:lnTo>
                  <a:pt x="265" y="197"/>
                </a:lnTo>
                <a:lnTo>
                  <a:pt x="265" y="221"/>
                </a:lnTo>
                <a:lnTo>
                  <a:pt x="264" y="258"/>
                </a:lnTo>
                <a:lnTo>
                  <a:pt x="261" y="295"/>
                </a:lnTo>
                <a:lnTo>
                  <a:pt x="256" y="331"/>
                </a:lnTo>
                <a:lnTo>
                  <a:pt x="249" y="366"/>
                </a:lnTo>
                <a:lnTo>
                  <a:pt x="240" y="400"/>
                </a:lnTo>
                <a:lnTo>
                  <a:pt x="228" y="433"/>
                </a:lnTo>
                <a:lnTo>
                  <a:pt x="217" y="467"/>
                </a:lnTo>
                <a:lnTo>
                  <a:pt x="203" y="499"/>
                </a:lnTo>
                <a:lnTo>
                  <a:pt x="187" y="531"/>
                </a:lnTo>
                <a:lnTo>
                  <a:pt x="169" y="560"/>
                </a:lnTo>
                <a:lnTo>
                  <a:pt x="151" y="590"/>
                </a:lnTo>
                <a:lnTo>
                  <a:pt x="130" y="617"/>
                </a:lnTo>
                <a:lnTo>
                  <a:pt x="108" y="645"/>
                </a:lnTo>
                <a:lnTo>
                  <a:pt x="85" y="671"/>
                </a:lnTo>
                <a:lnTo>
                  <a:pt x="60" y="695"/>
                </a:lnTo>
                <a:lnTo>
                  <a:pt x="34" y="719"/>
                </a:lnTo>
                <a:lnTo>
                  <a:pt x="0" y="899"/>
                </a:lnTo>
                <a:lnTo>
                  <a:pt x="181" y="922"/>
                </a:lnTo>
                <a:lnTo>
                  <a:pt x="218" y="890"/>
                </a:lnTo>
                <a:lnTo>
                  <a:pt x="254" y="856"/>
                </a:lnTo>
                <a:lnTo>
                  <a:pt x="288" y="820"/>
                </a:lnTo>
                <a:lnTo>
                  <a:pt x="319" y="782"/>
                </a:lnTo>
                <a:lnTo>
                  <a:pt x="349" y="743"/>
                </a:lnTo>
                <a:lnTo>
                  <a:pt x="378" y="702"/>
                </a:lnTo>
                <a:lnTo>
                  <a:pt x="402" y="659"/>
                </a:lnTo>
                <a:lnTo>
                  <a:pt x="426" y="615"/>
                </a:lnTo>
                <a:lnTo>
                  <a:pt x="446" y="569"/>
                </a:lnTo>
                <a:lnTo>
                  <a:pt x="464" y="523"/>
                </a:lnTo>
                <a:lnTo>
                  <a:pt x="480" y="475"/>
                </a:lnTo>
                <a:lnTo>
                  <a:pt x="493" y="427"/>
                </a:lnTo>
                <a:lnTo>
                  <a:pt x="503" y="376"/>
                </a:lnTo>
                <a:lnTo>
                  <a:pt x="511" y="326"/>
                </a:lnTo>
                <a:lnTo>
                  <a:pt x="515" y="274"/>
                </a:lnTo>
                <a:lnTo>
                  <a:pt x="516" y="2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Calibri" panose="020F0502020204030204" pitchFamily="34" charset="0"/>
              <a:buAutoNum type="arabicPeriod"/>
            </a:pPr>
            <a:endParaRPr lang="id-ID" altLang="id-ID" sz="825" noProof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 259"/>
          <p:cNvSpPr>
            <a:spLocks/>
          </p:cNvSpPr>
          <p:nvPr/>
        </p:nvSpPr>
        <p:spPr bwMode="auto">
          <a:xfrm>
            <a:off x="983129" y="3282815"/>
            <a:ext cx="1778049" cy="599145"/>
          </a:xfrm>
          <a:custGeom>
            <a:avLst/>
            <a:gdLst>
              <a:gd name="T0" fmla="*/ 2147483647 w 1143"/>
              <a:gd name="T1" fmla="*/ 0 h 385"/>
              <a:gd name="T2" fmla="*/ 2147483647 w 1143"/>
              <a:gd name="T3" fmla="*/ 2147483647 h 385"/>
              <a:gd name="T4" fmla="*/ 2147483647 w 1143"/>
              <a:gd name="T5" fmla="*/ 2147483647 h 385"/>
              <a:gd name="T6" fmla="*/ 2147483647 w 1143"/>
              <a:gd name="T7" fmla="*/ 2147483647 h 385"/>
              <a:gd name="T8" fmla="*/ 2147483647 w 1143"/>
              <a:gd name="T9" fmla="*/ 2147483647 h 385"/>
              <a:gd name="T10" fmla="*/ 2147483647 w 1143"/>
              <a:gd name="T11" fmla="*/ 2147483647 h 385"/>
              <a:gd name="T12" fmla="*/ 2147483647 w 1143"/>
              <a:gd name="T13" fmla="*/ 2147483647 h 385"/>
              <a:gd name="T14" fmla="*/ 2147483647 w 1143"/>
              <a:gd name="T15" fmla="*/ 2147483647 h 385"/>
              <a:gd name="T16" fmla="*/ 2147483647 w 1143"/>
              <a:gd name="T17" fmla="*/ 2147483647 h 385"/>
              <a:gd name="T18" fmla="*/ 2147483647 w 1143"/>
              <a:gd name="T19" fmla="*/ 2147483647 h 385"/>
              <a:gd name="T20" fmla="*/ 2147483647 w 1143"/>
              <a:gd name="T21" fmla="*/ 2147483647 h 385"/>
              <a:gd name="T22" fmla="*/ 2147483647 w 1143"/>
              <a:gd name="T23" fmla="*/ 2147483647 h 385"/>
              <a:gd name="T24" fmla="*/ 2147483647 w 1143"/>
              <a:gd name="T25" fmla="*/ 2147483647 h 385"/>
              <a:gd name="T26" fmla="*/ 2147483647 w 1143"/>
              <a:gd name="T27" fmla="*/ 2147483647 h 385"/>
              <a:gd name="T28" fmla="*/ 2147483647 w 1143"/>
              <a:gd name="T29" fmla="*/ 2147483647 h 385"/>
              <a:gd name="T30" fmla="*/ 2147483647 w 1143"/>
              <a:gd name="T31" fmla="*/ 2147483647 h 385"/>
              <a:gd name="T32" fmla="*/ 2147483647 w 1143"/>
              <a:gd name="T33" fmla="*/ 2147483647 h 385"/>
              <a:gd name="T34" fmla="*/ 0 w 1143"/>
              <a:gd name="T35" fmla="*/ 2147483647 h 385"/>
              <a:gd name="T36" fmla="*/ 2147483647 w 1143"/>
              <a:gd name="T37" fmla="*/ 2147483647 h 385"/>
              <a:gd name="T38" fmla="*/ 2147483647 w 1143"/>
              <a:gd name="T39" fmla="*/ 2147483647 h 385"/>
              <a:gd name="T40" fmla="*/ 2147483647 w 1143"/>
              <a:gd name="T41" fmla="*/ 2147483647 h 385"/>
              <a:gd name="T42" fmla="*/ 2147483647 w 1143"/>
              <a:gd name="T43" fmla="*/ 2147483647 h 385"/>
              <a:gd name="T44" fmla="*/ 2147483647 w 1143"/>
              <a:gd name="T45" fmla="*/ 2147483647 h 385"/>
              <a:gd name="T46" fmla="*/ 2147483647 w 1143"/>
              <a:gd name="T47" fmla="*/ 2147483647 h 385"/>
              <a:gd name="T48" fmla="*/ 2147483647 w 1143"/>
              <a:gd name="T49" fmla="*/ 2147483647 h 385"/>
              <a:gd name="T50" fmla="*/ 2147483647 w 1143"/>
              <a:gd name="T51" fmla="*/ 2147483647 h 385"/>
              <a:gd name="T52" fmla="*/ 2147483647 w 1143"/>
              <a:gd name="T53" fmla="*/ 2147483647 h 385"/>
              <a:gd name="T54" fmla="*/ 2147483647 w 1143"/>
              <a:gd name="T55" fmla="*/ 2147483647 h 385"/>
              <a:gd name="T56" fmla="*/ 2147483647 w 1143"/>
              <a:gd name="T57" fmla="*/ 2147483647 h 385"/>
              <a:gd name="T58" fmla="*/ 2147483647 w 1143"/>
              <a:gd name="T59" fmla="*/ 2147483647 h 385"/>
              <a:gd name="T60" fmla="*/ 2147483647 w 1143"/>
              <a:gd name="T61" fmla="*/ 2147483647 h 385"/>
              <a:gd name="T62" fmla="*/ 2147483647 w 1143"/>
              <a:gd name="T63" fmla="*/ 2147483647 h 385"/>
              <a:gd name="T64" fmla="*/ 2147483647 w 1143"/>
              <a:gd name="T65" fmla="*/ 2147483647 h 385"/>
              <a:gd name="T66" fmla="*/ 2147483647 w 1143"/>
              <a:gd name="T67" fmla="*/ 2147483647 h 385"/>
              <a:gd name="T68" fmla="*/ 2147483647 w 1143"/>
              <a:gd name="T69" fmla="*/ 2147483647 h 385"/>
              <a:gd name="T70" fmla="*/ 2147483647 w 1143"/>
              <a:gd name="T71" fmla="*/ 2147483647 h 3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3"/>
              <a:gd name="T109" fmla="*/ 0 h 385"/>
              <a:gd name="T110" fmla="*/ 1143 w 1143"/>
              <a:gd name="T111" fmla="*/ 385 h 38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3" h="385">
                <a:moveTo>
                  <a:pt x="996" y="0"/>
                </a:moveTo>
                <a:lnTo>
                  <a:pt x="996" y="0"/>
                </a:lnTo>
                <a:lnTo>
                  <a:pt x="975" y="15"/>
                </a:lnTo>
                <a:lnTo>
                  <a:pt x="953" y="30"/>
                </a:lnTo>
                <a:lnTo>
                  <a:pt x="929" y="44"/>
                </a:lnTo>
                <a:lnTo>
                  <a:pt x="906" y="57"/>
                </a:lnTo>
                <a:lnTo>
                  <a:pt x="883" y="69"/>
                </a:lnTo>
                <a:lnTo>
                  <a:pt x="858" y="80"/>
                </a:lnTo>
                <a:lnTo>
                  <a:pt x="833" y="91"/>
                </a:lnTo>
                <a:lnTo>
                  <a:pt x="808" y="100"/>
                </a:lnTo>
                <a:lnTo>
                  <a:pt x="783" y="108"/>
                </a:lnTo>
                <a:lnTo>
                  <a:pt x="756" y="115"/>
                </a:lnTo>
                <a:lnTo>
                  <a:pt x="730" y="122"/>
                </a:lnTo>
                <a:lnTo>
                  <a:pt x="702" y="127"/>
                </a:lnTo>
                <a:lnTo>
                  <a:pt x="675" y="131"/>
                </a:lnTo>
                <a:lnTo>
                  <a:pt x="647" y="133"/>
                </a:lnTo>
                <a:lnTo>
                  <a:pt x="618" y="136"/>
                </a:lnTo>
                <a:lnTo>
                  <a:pt x="590" y="136"/>
                </a:lnTo>
                <a:lnTo>
                  <a:pt x="562" y="136"/>
                </a:lnTo>
                <a:lnTo>
                  <a:pt x="534" y="133"/>
                </a:lnTo>
                <a:lnTo>
                  <a:pt x="507" y="131"/>
                </a:lnTo>
                <a:lnTo>
                  <a:pt x="480" y="127"/>
                </a:lnTo>
                <a:lnTo>
                  <a:pt x="454" y="122"/>
                </a:lnTo>
                <a:lnTo>
                  <a:pt x="426" y="115"/>
                </a:lnTo>
                <a:lnTo>
                  <a:pt x="400" y="109"/>
                </a:lnTo>
                <a:lnTo>
                  <a:pt x="374" y="101"/>
                </a:lnTo>
                <a:lnTo>
                  <a:pt x="350" y="92"/>
                </a:lnTo>
                <a:lnTo>
                  <a:pt x="325" y="82"/>
                </a:lnTo>
                <a:lnTo>
                  <a:pt x="302" y="71"/>
                </a:lnTo>
                <a:lnTo>
                  <a:pt x="277" y="58"/>
                </a:lnTo>
                <a:lnTo>
                  <a:pt x="255" y="47"/>
                </a:lnTo>
                <a:lnTo>
                  <a:pt x="232" y="32"/>
                </a:lnTo>
                <a:lnTo>
                  <a:pt x="211" y="18"/>
                </a:lnTo>
                <a:lnTo>
                  <a:pt x="189" y="3"/>
                </a:lnTo>
                <a:lnTo>
                  <a:pt x="0" y="26"/>
                </a:lnTo>
                <a:lnTo>
                  <a:pt x="27" y="193"/>
                </a:lnTo>
                <a:lnTo>
                  <a:pt x="56" y="215"/>
                </a:lnTo>
                <a:lnTo>
                  <a:pt x="87" y="236"/>
                </a:lnTo>
                <a:lnTo>
                  <a:pt x="118" y="255"/>
                </a:lnTo>
                <a:lnTo>
                  <a:pt x="150" y="273"/>
                </a:lnTo>
                <a:lnTo>
                  <a:pt x="184" y="292"/>
                </a:lnTo>
                <a:lnTo>
                  <a:pt x="218" y="307"/>
                </a:lnTo>
                <a:lnTo>
                  <a:pt x="251" y="321"/>
                </a:lnTo>
                <a:lnTo>
                  <a:pt x="286" y="334"/>
                </a:lnTo>
                <a:lnTo>
                  <a:pt x="323" y="346"/>
                </a:lnTo>
                <a:lnTo>
                  <a:pt x="359" y="356"/>
                </a:lnTo>
                <a:lnTo>
                  <a:pt x="397" y="366"/>
                </a:lnTo>
                <a:lnTo>
                  <a:pt x="434" y="372"/>
                </a:lnTo>
                <a:lnTo>
                  <a:pt x="473" y="377"/>
                </a:lnTo>
                <a:lnTo>
                  <a:pt x="512" y="382"/>
                </a:lnTo>
                <a:lnTo>
                  <a:pt x="551" y="385"/>
                </a:lnTo>
                <a:lnTo>
                  <a:pt x="590" y="385"/>
                </a:lnTo>
                <a:lnTo>
                  <a:pt x="629" y="385"/>
                </a:lnTo>
                <a:lnTo>
                  <a:pt x="667" y="382"/>
                </a:lnTo>
                <a:lnTo>
                  <a:pt x="705" y="378"/>
                </a:lnTo>
                <a:lnTo>
                  <a:pt x="743" y="373"/>
                </a:lnTo>
                <a:lnTo>
                  <a:pt x="780" y="366"/>
                </a:lnTo>
                <a:lnTo>
                  <a:pt x="817" y="358"/>
                </a:lnTo>
                <a:lnTo>
                  <a:pt x="852" y="347"/>
                </a:lnTo>
                <a:lnTo>
                  <a:pt x="887" y="337"/>
                </a:lnTo>
                <a:lnTo>
                  <a:pt x="922" y="324"/>
                </a:lnTo>
                <a:lnTo>
                  <a:pt x="955" y="310"/>
                </a:lnTo>
                <a:lnTo>
                  <a:pt x="989" y="296"/>
                </a:lnTo>
                <a:lnTo>
                  <a:pt x="1021" y="279"/>
                </a:lnTo>
                <a:lnTo>
                  <a:pt x="1054" y="262"/>
                </a:lnTo>
                <a:lnTo>
                  <a:pt x="1084" y="242"/>
                </a:lnTo>
                <a:lnTo>
                  <a:pt x="1115" y="223"/>
                </a:lnTo>
                <a:lnTo>
                  <a:pt x="1143" y="201"/>
                </a:lnTo>
                <a:lnTo>
                  <a:pt x="962" y="178"/>
                </a:lnTo>
                <a:lnTo>
                  <a:pt x="99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nb-NO" altLang="id-ID" sz="825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260"/>
          <p:cNvSpPr>
            <a:spLocks/>
          </p:cNvSpPr>
          <p:nvPr/>
        </p:nvSpPr>
        <p:spPr bwMode="auto">
          <a:xfrm>
            <a:off x="474457" y="1876808"/>
            <a:ext cx="761625" cy="1670960"/>
          </a:xfrm>
          <a:custGeom>
            <a:avLst/>
            <a:gdLst>
              <a:gd name="T0" fmla="*/ 2147483647 w 490"/>
              <a:gd name="T1" fmla="*/ 2147483647 h 1074"/>
              <a:gd name="T2" fmla="*/ 2147483647 w 490"/>
              <a:gd name="T3" fmla="*/ 2147483647 h 1074"/>
              <a:gd name="T4" fmla="*/ 2147483647 w 490"/>
              <a:gd name="T5" fmla="*/ 2147483647 h 1074"/>
              <a:gd name="T6" fmla="*/ 2147483647 w 490"/>
              <a:gd name="T7" fmla="*/ 2147483647 h 1074"/>
              <a:gd name="T8" fmla="*/ 2147483647 w 490"/>
              <a:gd name="T9" fmla="*/ 2147483647 h 1074"/>
              <a:gd name="T10" fmla="*/ 2147483647 w 490"/>
              <a:gd name="T11" fmla="*/ 2147483647 h 1074"/>
              <a:gd name="T12" fmla="*/ 2147483647 w 490"/>
              <a:gd name="T13" fmla="*/ 2147483647 h 1074"/>
              <a:gd name="T14" fmla="*/ 2147483647 w 490"/>
              <a:gd name="T15" fmla="*/ 2147483647 h 1074"/>
              <a:gd name="T16" fmla="*/ 2147483647 w 490"/>
              <a:gd name="T17" fmla="*/ 2147483647 h 1074"/>
              <a:gd name="T18" fmla="*/ 2147483647 w 490"/>
              <a:gd name="T19" fmla="*/ 2147483647 h 1074"/>
              <a:gd name="T20" fmla="*/ 2147483647 w 490"/>
              <a:gd name="T21" fmla="*/ 2147483647 h 1074"/>
              <a:gd name="T22" fmla="*/ 2147483647 w 490"/>
              <a:gd name="T23" fmla="*/ 2147483647 h 1074"/>
              <a:gd name="T24" fmla="*/ 2147483647 w 490"/>
              <a:gd name="T25" fmla="*/ 2147483647 h 1074"/>
              <a:gd name="T26" fmla="*/ 2147483647 w 490"/>
              <a:gd name="T27" fmla="*/ 2147483647 h 1074"/>
              <a:gd name="T28" fmla="*/ 2147483647 w 490"/>
              <a:gd name="T29" fmla="*/ 2147483647 h 1074"/>
              <a:gd name="T30" fmla="*/ 2147483647 w 490"/>
              <a:gd name="T31" fmla="*/ 2147483647 h 1074"/>
              <a:gd name="T32" fmla="*/ 2147483647 w 490"/>
              <a:gd name="T33" fmla="*/ 2147483647 h 1074"/>
              <a:gd name="T34" fmla="*/ 2147483647 w 490"/>
              <a:gd name="T35" fmla="*/ 2147483647 h 1074"/>
              <a:gd name="T36" fmla="*/ 2147483647 w 490"/>
              <a:gd name="T37" fmla="*/ 2147483647 h 1074"/>
              <a:gd name="T38" fmla="*/ 2147483647 w 490"/>
              <a:gd name="T39" fmla="*/ 2147483647 h 1074"/>
              <a:gd name="T40" fmla="*/ 2147483647 w 490"/>
              <a:gd name="T41" fmla="*/ 2147483647 h 1074"/>
              <a:gd name="T42" fmla="*/ 2147483647 w 490"/>
              <a:gd name="T43" fmla="*/ 2147483647 h 1074"/>
              <a:gd name="T44" fmla="*/ 2147483647 w 490"/>
              <a:gd name="T45" fmla="*/ 2147483647 h 1074"/>
              <a:gd name="T46" fmla="*/ 2147483647 w 490"/>
              <a:gd name="T47" fmla="*/ 2147483647 h 1074"/>
              <a:gd name="T48" fmla="*/ 2147483647 w 490"/>
              <a:gd name="T49" fmla="*/ 2147483647 h 1074"/>
              <a:gd name="T50" fmla="*/ 2147483647 w 490"/>
              <a:gd name="T51" fmla="*/ 2147483647 h 1074"/>
              <a:gd name="T52" fmla="*/ 2147483647 w 490"/>
              <a:gd name="T53" fmla="*/ 2147483647 h 1074"/>
              <a:gd name="T54" fmla="*/ 2147483647 w 490"/>
              <a:gd name="T55" fmla="*/ 0 h 1074"/>
              <a:gd name="T56" fmla="*/ 2147483647 w 490"/>
              <a:gd name="T57" fmla="*/ 2147483647 h 1074"/>
              <a:gd name="T58" fmla="*/ 2147483647 w 490"/>
              <a:gd name="T59" fmla="*/ 2147483647 h 1074"/>
              <a:gd name="T60" fmla="*/ 2147483647 w 490"/>
              <a:gd name="T61" fmla="*/ 2147483647 h 1074"/>
              <a:gd name="T62" fmla="*/ 2147483647 w 490"/>
              <a:gd name="T63" fmla="*/ 2147483647 h 1074"/>
              <a:gd name="T64" fmla="*/ 2147483647 w 490"/>
              <a:gd name="T65" fmla="*/ 2147483647 h 1074"/>
              <a:gd name="T66" fmla="*/ 2147483647 w 490"/>
              <a:gd name="T67" fmla="*/ 2147483647 h 1074"/>
              <a:gd name="T68" fmla="*/ 2147483647 w 490"/>
              <a:gd name="T69" fmla="*/ 2147483647 h 1074"/>
              <a:gd name="T70" fmla="*/ 2147483647 w 490"/>
              <a:gd name="T71" fmla="*/ 2147483647 h 1074"/>
              <a:gd name="T72" fmla="*/ 2147483647 w 490"/>
              <a:gd name="T73" fmla="*/ 2147483647 h 1074"/>
              <a:gd name="T74" fmla="*/ 0 w 490"/>
              <a:gd name="T75" fmla="*/ 2147483647 h 1074"/>
              <a:gd name="T76" fmla="*/ 0 w 490"/>
              <a:gd name="T77" fmla="*/ 2147483647 h 1074"/>
              <a:gd name="T78" fmla="*/ 2147483647 w 490"/>
              <a:gd name="T79" fmla="*/ 2147483647 h 1074"/>
              <a:gd name="T80" fmla="*/ 2147483647 w 490"/>
              <a:gd name="T81" fmla="*/ 2147483647 h 1074"/>
              <a:gd name="T82" fmla="*/ 2147483647 w 490"/>
              <a:gd name="T83" fmla="*/ 2147483647 h 1074"/>
              <a:gd name="T84" fmla="*/ 2147483647 w 490"/>
              <a:gd name="T85" fmla="*/ 2147483647 h 1074"/>
              <a:gd name="T86" fmla="*/ 2147483647 w 490"/>
              <a:gd name="T87" fmla="*/ 2147483647 h 1074"/>
              <a:gd name="T88" fmla="*/ 2147483647 w 490"/>
              <a:gd name="T89" fmla="*/ 2147483647 h 1074"/>
              <a:gd name="T90" fmla="*/ 2147483647 w 490"/>
              <a:gd name="T91" fmla="*/ 2147483647 h 1074"/>
              <a:gd name="T92" fmla="*/ 2147483647 w 490"/>
              <a:gd name="T93" fmla="*/ 2147483647 h 1074"/>
              <a:gd name="T94" fmla="*/ 2147483647 w 490"/>
              <a:gd name="T95" fmla="*/ 2147483647 h 1074"/>
              <a:gd name="T96" fmla="*/ 2147483647 w 490"/>
              <a:gd name="T97" fmla="*/ 2147483647 h 1074"/>
              <a:gd name="T98" fmla="*/ 2147483647 w 490"/>
              <a:gd name="T99" fmla="*/ 2147483647 h 1074"/>
              <a:gd name="T100" fmla="*/ 2147483647 w 490"/>
              <a:gd name="T101" fmla="*/ 2147483647 h 1074"/>
              <a:gd name="T102" fmla="*/ 2147483647 w 490"/>
              <a:gd name="T103" fmla="*/ 2147483647 h 1074"/>
              <a:gd name="T104" fmla="*/ 2147483647 w 490"/>
              <a:gd name="T105" fmla="*/ 2147483647 h 1074"/>
              <a:gd name="T106" fmla="*/ 2147483647 w 490"/>
              <a:gd name="T107" fmla="*/ 2147483647 h 1074"/>
              <a:gd name="T108" fmla="*/ 2147483647 w 490"/>
              <a:gd name="T109" fmla="*/ 2147483647 h 1074"/>
              <a:gd name="T110" fmla="*/ 2147483647 w 490"/>
              <a:gd name="T111" fmla="*/ 2147483647 h 1074"/>
              <a:gd name="T112" fmla="*/ 2147483647 w 490"/>
              <a:gd name="T113" fmla="*/ 2147483647 h 107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90"/>
              <a:gd name="T172" fmla="*/ 0 h 1074"/>
              <a:gd name="T173" fmla="*/ 490 w 490"/>
              <a:gd name="T174" fmla="*/ 1074 h 107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90" h="1074">
                <a:moveTo>
                  <a:pt x="490" y="886"/>
                </a:moveTo>
                <a:lnTo>
                  <a:pt x="490" y="886"/>
                </a:lnTo>
                <a:lnTo>
                  <a:pt x="463" y="862"/>
                </a:lnTo>
                <a:lnTo>
                  <a:pt x="438" y="838"/>
                </a:lnTo>
                <a:lnTo>
                  <a:pt x="414" y="812"/>
                </a:lnTo>
                <a:lnTo>
                  <a:pt x="392" y="785"/>
                </a:lnTo>
                <a:lnTo>
                  <a:pt x="371" y="756"/>
                </a:lnTo>
                <a:lnTo>
                  <a:pt x="351" y="726"/>
                </a:lnTo>
                <a:lnTo>
                  <a:pt x="333" y="696"/>
                </a:lnTo>
                <a:lnTo>
                  <a:pt x="316" y="665"/>
                </a:lnTo>
                <a:lnTo>
                  <a:pt x="302" y="632"/>
                </a:lnTo>
                <a:lnTo>
                  <a:pt x="289" y="599"/>
                </a:lnTo>
                <a:lnTo>
                  <a:pt x="279" y="564"/>
                </a:lnTo>
                <a:lnTo>
                  <a:pt x="270" y="529"/>
                </a:lnTo>
                <a:lnTo>
                  <a:pt x="262" y="494"/>
                </a:lnTo>
                <a:lnTo>
                  <a:pt x="257" y="458"/>
                </a:lnTo>
                <a:lnTo>
                  <a:pt x="254" y="420"/>
                </a:lnTo>
                <a:lnTo>
                  <a:pt x="253" y="383"/>
                </a:lnTo>
                <a:lnTo>
                  <a:pt x="253" y="356"/>
                </a:lnTo>
                <a:lnTo>
                  <a:pt x="255" y="328"/>
                </a:lnTo>
                <a:lnTo>
                  <a:pt x="258" y="302"/>
                </a:lnTo>
                <a:lnTo>
                  <a:pt x="262" y="275"/>
                </a:lnTo>
                <a:lnTo>
                  <a:pt x="267" y="249"/>
                </a:lnTo>
                <a:lnTo>
                  <a:pt x="272" y="223"/>
                </a:lnTo>
                <a:lnTo>
                  <a:pt x="280" y="199"/>
                </a:lnTo>
                <a:lnTo>
                  <a:pt x="288" y="174"/>
                </a:lnTo>
                <a:lnTo>
                  <a:pt x="211" y="0"/>
                </a:lnTo>
                <a:lnTo>
                  <a:pt x="55" y="77"/>
                </a:lnTo>
                <a:lnTo>
                  <a:pt x="42" y="113"/>
                </a:lnTo>
                <a:lnTo>
                  <a:pt x="31" y="149"/>
                </a:lnTo>
                <a:lnTo>
                  <a:pt x="22" y="187"/>
                </a:lnTo>
                <a:lnTo>
                  <a:pt x="14" y="226"/>
                </a:lnTo>
                <a:lnTo>
                  <a:pt x="8" y="263"/>
                </a:lnTo>
                <a:lnTo>
                  <a:pt x="4" y="304"/>
                </a:lnTo>
                <a:lnTo>
                  <a:pt x="1" y="343"/>
                </a:lnTo>
                <a:lnTo>
                  <a:pt x="0" y="383"/>
                </a:lnTo>
                <a:lnTo>
                  <a:pt x="3" y="435"/>
                </a:lnTo>
                <a:lnTo>
                  <a:pt x="7" y="485"/>
                </a:lnTo>
                <a:lnTo>
                  <a:pt x="13" y="536"/>
                </a:lnTo>
                <a:lnTo>
                  <a:pt x="23" y="585"/>
                </a:lnTo>
                <a:lnTo>
                  <a:pt x="36" y="633"/>
                </a:lnTo>
                <a:lnTo>
                  <a:pt x="51" y="680"/>
                </a:lnTo>
                <a:lnTo>
                  <a:pt x="69" y="725"/>
                </a:lnTo>
                <a:lnTo>
                  <a:pt x="88" y="770"/>
                </a:lnTo>
                <a:lnTo>
                  <a:pt x="110" y="813"/>
                </a:lnTo>
                <a:lnTo>
                  <a:pt x="135" y="856"/>
                </a:lnTo>
                <a:lnTo>
                  <a:pt x="162" y="896"/>
                </a:lnTo>
                <a:lnTo>
                  <a:pt x="191" y="935"/>
                </a:lnTo>
                <a:lnTo>
                  <a:pt x="222" y="973"/>
                </a:lnTo>
                <a:lnTo>
                  <a:pt x="254" y="1008"/>
                </a:lnTo>
                <a:lnTo>
                  <a:pt x="288" y="1043"/>
                </a:lnTo>
                <a:lnTo>
                  <a:pt x="324" y="1074"/>
                </a:lnTo>
                <a:lnTo>
                  <a:pt x="298" y="909"/>
                </a:lnTo>
                <a:lnTo>
                  <a:pt x="490" y="88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nb-NO" altLang="id-ID" sz="825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2295975">
            <a:off x="2231271" y="1461054"/>
            <a:ext cx="9121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7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PRIMARY IDEA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 rot="19630965">
            <a:off x="763412" y="1353503"/>
            <a:ext cx="98134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7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6475666">
            <a:off x="2581392" y="2746232"/>
            <a:ext cx="9490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7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PROCESS PLANNING</a:t>
            </a: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 rot="15219110">
            <a:off x="264405" y="2711805"/>
            <a:ext cx="94548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700" b="1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1411375" y="3578127"/>
            <a:ext cx="93149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700" b="1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RESEARCH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339498" y="1835520"/>
            <a:ext cx="1121625" cy="1272558"/>
            <a:chOff x="5078413" y="5448300"/>
            <a:chExt cx="601663" cy="682625"/>
          </a:xfrm>
          <a:solidFill>
            <a:schemeClr val="tx2">
              <a:lumMod val="75000"/>
            </a:schemeClr>
          </a:solidFill>
          <a:effectLst/>
        </p:grpSpPr>
        <p:sp>
          <p:nvSpPr>
            <p:cNvPr id="32" name="Freeform 169"/>
            <p:cNvSpPr>
              <a:spLocks/>
            </p:cNvSpPr>
            <p:nvPr/>
          </p:nvSpPr>
          <p:spPr bwMode="auto">
            <a:xfrm>
              <a:off x="5364163" y="5635625"/>
              <a:ext cx="44450" cy="85725"/>
            </a:xfrm>
            <a:custGeom>
              <a:avLst/>
              <a:gdLst>
                <a:gd name="T0" fmla="*/ 6 w 12"/>
                <a:gd name="T1" fmla="*/ 18 h 23"/>
                <a:gd name="T2" fmla="*/ 1 w 12"/>
                <a:gd name="T3" fmla="*/ 10 h 23"/>
                <a:gd name="T4" fmla="*/ 1 w 12"/>
                <a:gd name="T5" fmla="*/ 16 h 23"/>
                <a:gd name="T6" fmla="*/ 2 w 12"/>
                <a:gd name="T7" fmla="*/ 23 h 23"/>
                <a:gd name="T8" fmla="*/ 6 w 12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6" y="18"/>
                  </a:moveTo>
                  <a:cubicBezTo>
                    <a:pt x="12" y="5"/>
                    <a:pt x="1" y="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1" y="18"/>
                    <a:pt x="1" y="21"/>
                    <a:pt x="2" y="23"/>
                  </a:cubicBezTo>
                  <a:cubicBezTo>
                    <a:pt x="4" y="22"/>
                    <a:pt x="5" y="20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170"/>
            <p:cNvSpPr>
              <a:spLocks/>
            </p:cNvSpPr>
            <p:nvPr/>
          </p:nvSpPr>
          <p:spPr bwMode="auto">
            <a:xfrm>
              <a:off x="5262563" y="5691188"/>
              <a:ext cx="30163" cy="38100"/>
            </a:xfrm>
            <a:custGeom>
              <a:avLst/>
              <a:gdLst>
                <a:gd name="T0" fmla="*/ 4 w 8"/>
                <a:gd name="T1" fmla="*/ 8 h 10"/>
                <a:gd name="T2" fmla="*/ 8 w 8"/>
                <a:gd name="T3" fmla="*/ 10 h 10"/>
                <a:gd name="T4" fmla="*/ 1 w 8"/>
                <a:gd name="T5" fmla="*/ 0 h 10"/>
                <a:gd name="T6" fmla="*/ 4 w 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cubicBezTo>
                    <a:pt x="5" y="9"/>
                    <a:pt x="6" y="9"/>
                    <a:pt x="8" y="10"/>
                  </a:cubicBezTo>
                  <a:cubicBezTo>
                    <a:pt x="6" y="6"/>
                    <a:pt x="4" y="2"/>
                    <a:pt x="1" y="0"/>
                  </a:cubicBezTo>
                  <a:cubicBezTo>
                    <a:pt x="0" y="4"/>
                    <a:pt x="1" y="6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171"/>
            <p:cNvSpPr>
              <a:spLocks/>
            </p:cNvSpPr>
            <p:nvPr/>
          </p:nvSpPr>
          <p:spPr bwMode="auto">
            <a:xfrm>
              <a:off x="5432426" y="5740400"/>
              <a:ext cx="71438" cy="52387"/>
            </a:xfrm>
            <a:custGeom>
              <a:avLst/>
              <a:gdLst>
                <a:gd name="T0" fmla="*/ 6 w 19"/>
                <a:gd name="T1" fmla="*/ 14 h 14"/>
                <a:gd name="T2" fmla="*/ 12 w 19"/>
                <a:gd name="T3" fmla="*/ 12 h 14"/>
                <a:gd name="T4" fmla="*/ 13 w 19"/>
                <a:gd name="T5" fmla="*/ 1 h 14"/>
                <a:gd name="T6" fmla="*/ 0 w 19"/>
                <a:gd name="T7" fmla="*/ 13 h 14"/>
                <a:gd name="T8" fmla="*/ 6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6" y="14"/>
                  </a:moveTo>
                  <a:cubicBezTo>
                    <a:pt x="8" y="14"/>
                    <a:pt x="10" y="13"/>
                    <a:pt x="12" y="12"/>
                  </a:cubicBezTo>
                  <a:cubicBezTo>
                    <a:pt x="19" y="8"/>
                    <a:pt x="19" y="4"/>
                    <a:pt x="13" y="1"/>
                  </a:cubicBezTo>
                  <a:cubicBezTo>
                    <a:pt x="8" y="0"/>
                    <a:pt x="3" y="6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172"/>
            <p:cNvSpPr>
              <a:spLocks/>
            </p:cNvSpPr>
            <p:nvPr/>
          </p:nvSpPr>
          <p:spPr bwMode="auto">
            <a:xfrm>
              <a:off x="5326063" y="5751513"/>
              <a:ext cx="87313" cy="214312"/>
            </a:xfrm>
            <a:custGeom>
              <a:avLst/>
              <a:gdLst>
                <a:gd name="T0" fmla="*/ 23 w 23"/>
                <a:gd name="T1" fmla="*/ 13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2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3"/>
                  </a:moveTo>
                  <a:cubicBezTo>
                    <a:pt x="19" y="12"/>
                    <a:pt x="15" y="9"/>
                    <a:pt x="13" y="7"/>
                  </a:cubicBezTo>
                  <a:cubicBezTo>
                    <a:pt x="12" y="5"/>
                    <a:pt x="10" y="3"/>
                    <a:pt x="9" y="0"/>
                  </a:cubicBezTo>
                  <a:cubicBezTo>
                    <a:pt x="6" y="1"/>
                    <a:pt x="3" y="2"/>
                    <a:pt x="0" y="2"/>
                  </a:cubicBezTo>
                  <a:cubicBezTo>
                    <a:pt x="5" y="19"/>
                    <a:pt x="6" y="37"/>
                    <a:pt x="8" y="55"/>
                  </a:cubicBezTo>
                  <a:cubicBezTo>
                    <a:pt x="8" y="55"/>
                    <a:pt x="7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8" y="42"/>
                    <a:pt x="18" y="27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 173"/>
            <p:cNvSpPr>
              <a:spLocks/>
            </p:cNvSpPr>
            <p:nvPr/>
          </p:nvSpPr>
          <p:spPr bwMode="auto">
            <a:xfrm>
              <a:off x="5078413" y="5448300"/>
              <a:ext cx="601663" cy="522287"/>
            </a:xfrm>
            <a:custGeom>
              <a:avLst/>
              <a:gdLst>
                <a:gd name="T0" fmla="*/ 121 w 160"/>
                <a:gd name="T1" fmla="*/ 15 h 139"/>
                <a:gd name="T2" fmla="*/ 80 w 160"/>
                <a:gd name="T3" fmla="*/ 0 h 139"/>
                <a:gd name="T4" fmla="*/ 39 w 160"/>
                <a:gd name="T5" fmla="*/ 15 h 139"/>
                <a:gd name="T6" fmla="*/ 32 w 160"/>
                <a:gd name="T7" fmla="*/ 99 h 139"/>
                <a:gd name="T8" fmla="*/ 43 w 160"/>
                <a:gd name="T9" fmla="*/ 128 h 139"/>
                <a:gd name="T10" fmla="*/ 48 w 160"/>
                <a:gd name="T11" fmla="*/ 138 h 139"/>
                <a:gd name="T12" fmla="*/ 68 w 160"/>
                <a:gd name="T13" fmla="*/ 138 h 139"/>
                <a:gd name="T14" fmla="*/ 60 w 160"/>
                <a:gd name="T15" fmla="*/ 84 h 139"/>
                <a:gd name="T16" fmla="*/ 59 w 160"/>
                <a:gd name="T17" fmla="*/ 83 h 139"/>
                <a:gd name="T18" fmla="*/ 51 w 160"/>
                <a:gd name="T19" fmla="*/ 80 h 139"/>
                <a:gd name="T20" fmla="*/ 42 w 160"/>
                <a:gd name="T21" fmla="*/ 66 h 139"/>
                <a:gd name="T22" fmla="*/ 63 w 160"/>
                <a:gd name="T23" fmla="*/ 74 h 139"/>
                <a:gd name="T24" fmla="*/ 64 w 160"/>
                <a:gd name="T25" fmla="*/ 77 h 139"/>
                <a:gd name="T26" fmla="*/ 73 w 160"/>
                <a:gd name="T27" fmla="*/ 76 h 139"/>
                <a:gd name="T28" fmla="*/ 78 w 160"/>
                <a:gd name="T29" fmla="*/ 48 h 139"/>
                <a:gd name="T30" fmla="*/ 89 w 160"/>
                <a:gd name="T31" fmla="*/ 59 h 139"/>
                <a:gd name="T32" fmla="*/ 80 w 160"/>
                <a:gd name="T33" fmla="*/ 77 h 139"/>
                <a:gd name="T34" fmla="*/ 82 w 160"/>
                <a:gd name="T35" fmla="*/ 80 h 139"/>
                <a:gd name="T36" fmla="*/ 91 w 160"/>
                <a:gd name="T37" fmla="*/ 89 h 139"/>
                <a:gd name="T38" fmla="*/ 94 w 160"/>
                <a:gd name="T39" fmla="*/ 83 h 139"/>
                <a:gd name="T40" fmla="*/ 109 w 160"/>
                <a:gd name="T41" fmla="*/ 73 h 139"/>
                <a:gd name="T42" fmla="*/ 117 w 160"/>
                <a:gd name="T43" fmla="*/ 85 h 139"/>
                <a:gd name="T44" fmla="*/ 93 w 160"/>
                <a:gd name="T45" fmla="*/ 96 h 139"/>
                <a:gd name="T46" fmla="*/ 91 w 160"/>
                <a:gd name="T47" fmla="*/ 101 h 139"/>
                <a:gd name="T48" fmla="*/ 95 w 160"/>
                <a:gd name="T49" fmla="*/ 136 h 139"/>
                <a:gd name="T50" fmla="*/ 95 w 160"/>
                <a:gd name="T51" fmla="*/ 138 h 139"/>
                <a:gd name="T52" fmla="*/ 112 w 160"/>
                <a:gd name="T53" fmla="*/ 138 h 139"/>
                <a:gd name="T54" fmla="*/ 117 w 160"/>
                <a:gd name="T55" fmla="*/ 128 h 139"/>
                <a:gd name="T56" fmla="*/ 128 w 160"/>
                <a:gd name="T57" fmla="*/ 99 h 139"/>
                <a:gd name="T58" fmla="*/ 121 w 160"/>
                <a:gd name="T5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39">
                  <a:moveTo>
                    <a:pt x="121" y="15"/>
                  </a:moveTo>
                  <a:cubicBezTo>
                    <a:pt x="113" y="8"/>
                    <a:pt x="103" y="0"/>
                    <a:pt x="80" y="0"/>
                  </a:cubicBezTo>
                  <a:cubicBezTo>
                    <a:pt x="57" y="0"/>
                    <a:pt x="47" y="8"/>
                    <a:pt x="39" y="15"/>
                  </a:cubicBezTo>
                  <a:cubicBezTo>
                    <a:pt x="0" y="54"/>
                    <a:pt x="30" y="94"/>
                    <a:pt x="32" y="99"/>
                  </a:cubicBezTo>
                  <a:cubicBezTo>
                    <a:pt x="35" y="103"/>
                    <a:pt x="42" y="118"/>
                    <a:pt x="43" y="128"/>
                  </a:cubicBezTo>
                  <a:cubicBezTo>
                    <a:pt x="44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20"/>
                    <a:pt x="66" y="101"/>
                    <a:pt x="60" y="84"/>
                  </a:cubicBezTo>
                  <a:cubicBezTo>
                    <a:pt x="60" y="84"/>
                    <a:pt x="60" y="83"/>
                    <a:pt x="59" y="83"/>
                  </a:cubicBezTo>
                  <a:cubicBezTo>
                    <a:pt x="57" y="82"/>
                    <a:pt x="54" y="81"/>
                    <a:pt x="51" y="80"/>
                  </a:cubicBezTo>
                  <a:cubicBezTo>
                    <a:pt x="47" y="77"/>
                    <a:pt x="40" y="72"/>
                    <a:pt x="42" y="66"/>
                  </a:cubicBezTo>
                  <a:cubicBezTo>
                    <a:pt x="48" y="48"/>
                    <a:pt x="59" y="65"/>
                    <a:pt x="63" y="74"/>
                  </a:cubicBezTo>
                  <a:cubicBezTo>
                    <a:pt x="63" y="75"/>
                    <a:pt x="63" y="76"/>
                    <a:pt x="64" y="77"/>
                  </a:cubicBezTo>
                  <a:cubicBezTo>
                    <a:pt x="67" y="78"/>
                    <a:pt x="70" y="77"/>
                    <a:pt x="73" y="76"/>
                  </a:cubicBezTo>
                  <a:cubicBezTo>
                    <a:pt x="70" y="66"/>
                    <a:pt x="68" y="52"/>
                    <a:pt x="78" y="48"/>
                  </a:cubicBezTo>
                  <a:cubicBezTo>
                    <a:pt x="84" y="46"/>
                    <a:pt x="89" y="54"/>
                    <a:pt x="89" y="59"/>
                  </a:cubicBezTo>
                  <a:cubicBezTo>
                    <a:pt x="89" y="66"/>
                    <a:pt x="85" y="73"/>
                    <a:pt x="80" y="77"/>
                  </a:cubicBezTo>
                  <a:cubicBezTo>
                    <a:pt x="80" y="78"/>
                    <a:pt x="81" y="79"/>
                    <a:pt x="82" y="80"/>
                  </a:cubicBezTo>
                  <a:cubicBezTo>
                    <a:pt x="84" y="84"/>
                    <a:pt x="87" y="87"/>
                    <a:pt x="91" y="89"/>
                  </a:cubicBezTo>
                  <a:cubicBezTo>
                    <a:pt x="92" y="87"/>
                    <a:pt x="93" y="85"/>
                    <a:pt x="94" y="83"/>
                  </a:cubicBezTo>
                  <a:cubicBezTo>
                    <a:pt x="97" y="79"/>
                    <a:pt x="103" y="72"/>
                    <a:pt x="109" y="73"/>
                  </a:cubicBezTo>
                  <a:cubicBezTo>
                    <a:pt x="114" y="74"/>
                    <a:pt x="119" y="80"/>
                    <a:pt x="117" y="85"/>
                  </a:cubicBezTo>
                  <a:cubicBezTo>
                    <a:pt x="114" y="97"/>
                    <a:pt x="103" y="99"/>
                    <a:pt x="93" y="96"/>
                  </a:cubicBezTo>
                  <a:cubicBezTo>
                    <a:pt x="92" y="98"/>
                    <a:pt x="91" y="100"/>
                    <a:pt x="91" y="101"/>
                  </a:cubicBezTo>
                  <a:cubicBezTo>
                    <a:pt x="90" y="113"/>
                    <a:pt x="91" y="125"/>
                    <a:pt x="95" y="136"/>
                  </a:cubicBezTo>
                  <a:cubicBezTo>
                    <a:pt x="95" y="136"/>
                    <a:pt x="95" y="137"/>
                    <a:pt x="9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8"/>
                    <a:pt x="116" y="139"/>
                    <a:pt x="117" y="128"/>
                  </a:cubicBezTo>
                  <a:cubicBezTo>
                    <a:pt x="118" y="118"/>
                    <a:pt x="125" y="103"/>
                    <a:pt x="128" y="99"/>
                  </a:cubicBezTo>
                  <a:cubicBezTo>
                    <a:pt x="130" y="94"/>
                    <a:pt x="160" y="54"/>
                    <a:pt x="1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174"/>
            <p:cNvSpPr>
              <a:spLocks/>
            </p:cNvSpPr>
            <p:nvPr/>
          </p:nvSpPr>
          <p:spPr bwMode="auto">
            <a:xfrm>
              <a:off x="5251451" y="5988050"/>
              <a:ext cx="263525" cy="46037"/>
            </a:xfrm>
            <a:custGeom>
              <a:avLst/>
              <a:gdLst>
                <a:gd name="T0" fmla="*/ 64 w 70"/>
                <a:gd name="T1" fmla="*/ 0 h 12"/>
                <a:gd name="T2" fmla="*/ 6 w 70"/>
                <a:gd name="T3" fmla="*/ 0 h 12"/>
                <a:gd name="T4" fmla="*/ 0 w 70"/>
                <a:gd name="T5" fmla="*/ 6 h 12"/>
                <a:gd name="T6" fmla="*/ 6 w 70"/>
                <a:gd name="T7" fmla="*/ 12 h 12"/>
                <a:gd name="T8" fmla="*/ 64 w 70"/>
                <a:gd name="T9" fmla="*/ 12 h 12"/>
                <a:gd name="T10" fmla="*/ 70 w 70"/>
                <a:gd name="T11" fmla="*/ 6 h 12"/>
                <a:gd name="T12" fmla="*/ 64 w 7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70" y="10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175"/>
            <p:cNvSpPr>
              <a:spLocks/>
            </p:cNvSpPr>
            <p:nvPr/>
          </p:nvSpPr>
          <p:spPr bwMode="auto">
            <a:xfrm>
              <a:off x="5259388" y="6045200"/>
              <a:ext cx="247650" cy="41275"/>
            </a:xfrm>
            <a:custGeom>
              <a:avLst/>
              <a:gdLst>
                <a:gd name="T0" fmla="*/ 61 w 66"/>
                <a:gd name="T1" fmla="*/ 0 h 11"/>
                <a:gd name="T2" fmla="*/ 6 w 66"/>
                <a:gd name="T3" fmla="*/ 0 h 11"/>
                <a:gd name="T4" fmla="*/ 0 w 66"/>
                <a:gd name="T5" fmla="*/ 6 h 11"/>
                <a:gd name="T6" fmla="*/ 6 w 66"/>
                <a:gd name="T7" fmla="*/ 11 h 11"/>
                <a:gd name="T8" fmla="*/ 61 w 66"/>
                <a:gd name="T9" fmla="*/ 11 h 11"/>
                <a:gd name="T10" fmla="*/ 66 w 66"/>
                <a:gd name="T11" fmla="*/ 6 h 11"/>
                <a:gd name="T12" fmla="*/ 61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6" y="9"/>
                    <a:pt x="66" y="6"/>
                  </a:cubicBezTo>
                  <a:cubicBezTo>
                    <a:pt x="66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176"/>
            <p:cNvSpPr>
              <a:spLocks/>
            </p:cNvSpPr>
            <p:nvPr/>
          </p:nvSpPr>
          <p:spPr bwMode="auto">
            <a:xfrm>
              <a:off x="5314951" y="6097588"/>
              <a:ext cx="136525" cy="33337"/>
            </a:xfrm>
            <a:custGeom>
              <a:avLst/>
              <a:gdLst>
                <a:gd name="T0" fmla="*/ 32 w 36"/>
                <a:gd name="T1" fmla="*/ 0 h 9"/>
                <a:gd name="T2" fmla="*/ 4 w 36"/>
                <a:gd name="T3" fmla="*/ 0 h 9"/>
                <a:gd name="T4" fmla="*/ 0 w 36"/>
                <a:gd name="T5" fmla="*/ 4 h 9"/>
                <a:gd name="T6" fmla="*/ 4 w 36"/>
                <a:gd name="T7" fmla="*/ 9 h 9"/>
                <a:gd name="T8" fmla="*/ 32 w 36"/>
                <a:gd name="T9" fmla="*/ 9 h 9"/>
                <a:gd name="T10" fmla="*/ 36 w 36"/>
                <a:gd name="T11" fmla="*/ 4 h 9"/>
                <a:gd name="T12" fmla="*/ 32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4" y="9"/>
                    <a:pt x="36" y="7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4" name="Rectangle 42">
            <a:extLst>
              <a:ext uri="{FF2B5EF4-FFF2-40B4-BE49-F238E27FC236}">
                <a16:creationId xmlns:a16="http://schemas.microsoft.com/office/drawing/2014/main" id="{B918B2B9-9E11-4554-94C4-943655AE62BC}"/>
              </a:ext>
            </a:extLst>
          </p:cNvPr>
          <p:cNvSpPr/>
          <p:nvPr/>
        </p:nvSpPr>
        <p:spPr>
          <a:xfrm>
            <a:off x="3792353" y="1025758"/>
            <a:ext cx="2349594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CREATIVE SOLUTIONS</a:t>
            </a:r>
          </a:p>
          <a:p>
            <a:pPr>
              <a:lnSpc>
                <a:spcPct val="130000"/>
              </a:lnSpc>
            </a:pPr>
            <a:r>
              <a:rPr lang="en-US" sz="10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  <p:sp>
        <p:nvSpPr>
          <p:cNvPr id="65" name="Rectangle 47">
            <a:extLst>
              <a:ext uri="{FF2B5EF4-FFF2-40B4-BE49-F238E27FC236}">
                <a16:creationId xmlns:a16="http://schemas.microsoft.com/office/drawing/2014/main" id="{3A35D6F8-26F4-4A24-A026-4129088DBD42}"/>
              </a:ext>
            </a:extLst>
          </p:cNvPr>
          <p:cNvSpPr/>
          <p:nvPr/>
        </p:nvSpPr>
        <p:spPr>
          <a:xfrm>
            <a:off x="6342365" y="1025758"/>
            <a:ext cx="2285345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 &amp; PORTFOLIO</a:t>
            </a:r>
          </a:p>
          <a:p>
            <a:pPr>
              <a:lnSpc>
                <a:spcPct val="130000"/>
              </a:lnSpc>
            </a:pPr>
            <a:r>
              <a:rPr lang="en-US" sz="10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2EDCD8A2-E9E2-47FB-9E47-E7BB66329601}"/>
              </a:ext>
            </a:extLst>
          </p:cNvPr>
          <p:cNvSpPr/>
          <p:nvPr/>
        </p:nvSpPr>
        <p:spPr>
          <a:xfrm>
            <a:off x="3792353" y="2004478"/>
            <a:ext cx="2349594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OPTIONS</a:t>
            </a:r>
          </a:p>
          <a:p>
            <a:pPr>
              <a:lnSpc>
                <a:spcPct val="130000"/>
              </a:lnSpc>
            </a:pPr>
            <a:r>
              <a:rPr lang="en-US" sz="10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1B72FD36-8AB6-4E0C-93CB-6FF0CA09331A}"/>
              </a:ext>
            </a:extLst>
          </p:cNvPr>
          <p:cNvSpPr/>
          <p:nvPr/>
        </p:nvSpPr>
        <p:spPr>
          <a:xfrm>
            <a:off x="6342365" y="2004478"/>
            <a:ext cx="2285345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ELEMENTS</a:t>
            </a:r>
          </a:p>
          <a:p>
            <a:pPr>
              <a:lnSpc>
                <a:spcPct val="130000"/>
              </a:lnSpc>
            </a:pPr>
            <a:r>
              <a:rPr lang="en-US" sz="10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  <p:sp>
        <p:nvSpPr>
          <p:cNvPr id="68" name="Rectangle 60">
            <a:extLst>
              <a:ext uri="{FF2B5EF4-FFF2-40B4-BE49-F238E27FC236}">
                <a16:creationId xmlns:a16="http://schemas.microsoft.com/office/drawing/2014/main" id="{B355CFFA-2770-4C6A-8CB9-53DAFA8398BA}"/>
              </a:ext>
            </a:extLst>
          </p:cNvPr>
          <p:cNvSpPr/>
          <p:nvPr/>
        </p:nvSpPr>
        <p:spPr>
          <a:xfrm>
            <a:off x="3792353" y="3057162"/>
            <a:ext cx="2349594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EDIT &amp; CUSTOMIZE</a:t>
            </a:r>
          </a:p>
          <a:p>
            <a:pPr>
              <a:lnSpc>
                <a:spcPct val="130000"/>
              </a:lnSpc>
            </a:pPr>
            <a:r>
              <a:rPr lang="en-US" sz="10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</p:spTree>
    <p:extLst>
      <p:ext uri="{BB962C8B-B14F-4D97-AF65-F5344CB8AC3E}">
        <p14:creationId xmlns:p14="http://schemas.microsoft.com/office/powerpoint/2010/main" val="3694754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64" grpId="0"/>
      <p:bldP spid="65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4018239768"/>
              </p:ext>
            </p:extLst>
          </p:nvPr>
        </p:nvGraphicFramePr>
        <p:xfrm>
          <a:off x="1679711" y="504063"/>
          <a:ext cx="5839361" cy="4154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3381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019DD970-66A4-49A5-A8F5-73B0A09F7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7">
                                            <p:graphicEl>
                                              <a:dgm id="{019DD970-66A4-49A5-A8F5-73B0A09F7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7">
                                            <p:graphicEl>
                                              <a:dgm id="{019DD970-66A4-49A5-A8F5-73B0A09F7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B6E239C9-EC5B-4F0D-AE6B-EE7E7E362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7">
                                            <p:graphicEl>
                                              <a:dgm id="{B6E239C9-EC5B-4F0D-AE6B-EE7E7E362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7">
                                            <p:graphicEl>
                                              <a:dgm id="{B6E239C9-EC5B-4F0D-AE6B-EE7E7E362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9CD90280-4904-4A9A-ABF5-0BA54B87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37">
                                            <p:graphicEl>
                                              <a:dgm id="{9CD90280-4904-4A9A-ABF5-0BA54B87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37">
                                            <p:graphicEl>
                                              <a:dgm id="{9CD90280-4904-4A9A-ABF5-0BA54B87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987F4ABE-C5A1-4CEA-9E22-13976ED14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7">
                                            <p:graphicEl>
                                              <a:dgm id="{987F4ABE-C5A1-4CEA-9E22-13976ED14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7">
                                            <p:graphicEl>
                                              <a:dgm id="{987F4ABE-C5A1-4CEA-9E22-13976ED14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7DB56C17-1ECD-4273-904C-CB2577859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7">
                                            <p:graphicEl>
                                              <a:dgm id="{7DB56C17-1ECD-4273-904C-CB2577859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7">
                                            <p:graphicEl>
                                              <a:dgm id="{7DB56C17-1ECD-4273-904C-CB2577859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761B8A38-6B1B-46B3-AE44-D5AE510BD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37">
                                            <p:graphicEl>
                                              <a:dgm id="{761B8A38-6B1B-46B3-AE44-D5AE510BD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7">
                                            <p:graphicEl>
                                              <a:dgm id="{761B8A38-6B1B-46B3-AE44-D5AE510BD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94FA1A6F-821F-4EE6-8AED-A01BD06FE4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37">
                                            <p:graphicEl>
                                              <a:dgm id="{94FA1A6F-821F-4EE6-8AED-A01BD06FE4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37">
                                            <p:graphicEl>
                                              <a:dgm id="{94FA1A6F-821F-4EE6-8AED-A01BD06FE4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5D016BA1-74C6-4EE2-A991-F7DC96B50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37">
                                            <p:graphicEl>
                                              <a:dgm id="{5D016BA1-74C6-4EE2-A991-F7DC96B50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37">
                                            <p:graphicEl>
                                              <a:dgm id="{5D016BA1-74C6-4EE2-A991-F7DC96B50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11A3845A-AF64-472E-A773-D17C3125A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37">
                                            <p:graphicEl>
                                              <a:dgm id="{11A3845A-AF64-472E-A773-D17C3125A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37">
                                            <p:graphicEl>
                                              <a:dgm id="{11A3845A-AF64-472E-A773-D17C3125A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55401D1D-4C47-4452-9BE4-4805DA5A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>
                                            <p:graphicEl>
                                              <a:dgm id="{55401D1D-4C47-4452-9BE4-4805DA5A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>
                                            <p:graphicEl>
                                              <a:dgm id="{55401D1D-4C47-4452-9BE4-4805DA5A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0508E36F-EF36-4FFA-B22F-C748F1AB3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37">
                                            <p:graphicEl>
                                              <a:dgm id="{0508E36F-EF36-4FFA-B22F-C748F1AB3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37">
                                            <p:graphicEl>
                                              <a:dgm id="{0508E36F-EF36-4FFA-B22F-C748F1AB3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26C16BA6-0130-4994-816C-13BF788AE7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37">
                                            <p:graphicEl>
                                              <a:dgm id="{26C16BA6-0130-4994-816C-13BF788AE7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37">
                                            <p:graphicEl>
                                              <a:dgm id="{26C16BA6-0130-4994-816C-13BF788AE7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3376009" y="2140074"/>
            <a:ext cx="1195992" cy="1195992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4572000" y="1749697"/>
            <a:ext cx="1195992" cy="1195992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4357812" y="2945688"/>
            <a:ext cx="969486" cy="969486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3846805" y="1170588"/>
            <a:ext cx="969486" cy="969486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816291" y="1044242"/>
            <a:ext cx="666521" cy="666521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3906360" y="3413026"/>
            <a:ext cx="425188" cy="425188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14855" y="3521521"/>
            <a:ext cx="208197" cy="2081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71949" y="1395731"/>
            <a:ext cx="519199" cy="5191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20712" y="2384777"/>
            <a:ext cx="706586" cy="706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66999" y="3154875"/>
            <a:ext cx="551114" cy="551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21335" y="1999032"/>
            <a:ext cx="697322" cy="697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69318" y="1197269"/>
            <a:ext cx="360467" cy="3604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68042" y="974186"/>
            <a:ext cx="290222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 LAYOUTS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68042" y="1988741"/>
            <a:ext cx="290222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</a:p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ARCHIVE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68042" y="3003298"/>
            <a:ext cx="290222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</a:p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MATERIAL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0" y="974185"/>
            <a:ext cx="291669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  <a:p>
            <a:pPr algn="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EDITABLE TOOLS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0" y="3003298"/>
            <a:ext cx="291669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  <a:p>
            <a:pPr algn="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 &amp; FILTER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0" y="1988741"/>
            <a:ext cx="291669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  <a:p>
            <a:pPr algn="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DATA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</p:spTree>
    <p:extLst>
      <p:ext uri="{BB962C8B-B14F-4D97-AF65-F5344CB8AC3E}">
        <p14:creationId xmlns:p14="http://schemas.microsoft.com/office/powerpoint/2010/main" val="872635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build="p" animBg="1"/>
      <p:bldP spid="23" grpId="0" build="p" animBg="1"/>
      <p:bldP spid="24" grpId="0" build="p" animBg="1"/>
      <p:bldP spid="28" grpId="0" build="p" animBg="1"/>
      <p:bldP spid="31" grpId="0" build="p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>
            <a:spLocks/>
          </p:cNvSpPr>
          <p:nvPr/>
        </p:nvSpPr>
        <p:spPr bwMode="auto">
          <a:xfrm>
            <a:off x="2479019" y="1603373"/>
            <a:ext cx="822551" cy="1754174"/>
          </a:xfrm>
          <a:custGeom>
            <a:avLst/>
            <a:gdLst>
              <a:gd name="T0" fmla="*/ 89 w 6408"/>
              <a:gd name="T1" fmla="*/ 13555 h 13673"/>
              <a:gd name="T2" fmla="*/ 225 w 6408"/>
              <a:gd name="T3" fmla="*/ 13477 h 13673"/>
              <a:gd name="T4" fmla="*/ 351 w 6408"/>
              <a:gd name="T5" fmla="*/ 13337 h 13673"/>
              <a:gd name="T6" fmla="*/ 506 w 6408"/>
              <a:gd name="T7" fmla="*/ 13062 h 13673"/>
              <a:gd name="T8" fmla="*/ 546 w 6408"/>
              <a:gd name="T9" fmla="*/ 12913 h 13673"/>
              <a:gd name="T10" fmla="*/ 552 w 6408"/>
              <a:gd name="T11" fmla="*/ 12601 h 13673"/>
              <a:gd name="T12" fmla="*/ 478 w 6408"/>
              <a:gd name="T13" fmla="*/ 12263 h 13673"/>
              <a:gd name="T14" fmla="*/ 265 w 6408"/>
              <a:gd name="T15" fmla="*/ 11703 h 13673"/>
              <a:gd name="T16" fmla="*/ 153 w 6408"/>
              <a:gd name="T17" fmla="*/ 11391 h 13673"/>
              <a:gd name="T18" fmla="*/ 75 w 6408"/>
              <a:gd name="T19" fmla="*/ 11064 h 13673"/>
              <a:gd name="T20" fmla="*/ 8 w 6408"/>
              <a:gd name="T21" fmla="*/ 10488 h 13673"/>
              <a:gd name="T22" fmla="*/ 7 w 6408"/>
              <a:gd name="T23" fmla="*/ 9911 h 13673"/>
              <a:gd name="T24" fmla="*/ 96 w 6408"/>
              <a:gd name="T25" fmla="*/ 9224 h 13673"/>
              <a:gd name="T26" fmla="*/ 289 w 6408"/>
              <a:gd name="T27" fmla="*/ 8563 h 13673"/>
              <a:gd name="T28" fmla="*/ 562 w 6408"/>
              <a:gd name="T29" fmla="*/ 7986 h 13673"/>
              <a:gd name="T30" fmla="*/ 746 w 6408"/>
              <a:gd name="T31" fmla="*/ 7695 h 13673"/>
              <a:gd name="T32" fmla="*/ 956 w 6408"/>
              <a:gd name="T33" fmla="*/ 7421 h 13673"/>
              <a:gd name="T34" fmla="*/ 1192 w 6408"/>
              <a:gd name="T35" fmla="*/ 7165 h 13673"/>
              <a:gd name="T36" fmla="*/ 2082 w 6408"/>
              <a:gd name="T37" fmla="*/ 6288 h 13673"/>
              <a:gd name="T38" fmla="*/ 2619 w 6408"/>
              <a:gd name="T39" fmla="*/ 5711 h 13673"/>
              <a:gd name="T40" fmla="*/ 3102 w 6408"/>
              <a:gd name="T41" fmla="*/ 5095 h 13673"/>
              <a:gd name="T42" fmla="*/ 3426 w 6408"/>
              <a:gd name="T43" fmla="*/ 4569 h 13673"/>
              <a:gd name="T44" fmla="*/ 3600 w 6408"/>
              <a:gd name="T45" fmla="*/ 4211 h 13673"/>
              <a:gd name="T46" fmla="*/ 3746 w 6408"/>
              <a:gd name="T47" fmla="*/ 3832 h 13673"/>
              <a:gd name="T48" fmla="*/ 3860 w 6408"/>
              <a:gd name="T49" fmla="*/ 3429 h 13673"/>
              <a:gd name="T50" fmla="*/ 3938 w 6408"/>
              <a:gd name="T51" fmla="*/ 2998 h 13673"/>
              <a:gd name="T52" fmla="*/ 3978 w 6408"/>
              <a:gd name="T53" fmla="*/ 2540 h 13673"/>
              <a:gd name="T54" fmla="*/ 3977 w 6408"/>
              <a:gd name="T55" fmla="*/ 2049 h 13673"/>
              <a:gd name="T56" fmla="*/ 3930 w 6408"/>
              <a:gd name="T57" fmla="*/ 1524 h 13673"/>
              <a:gd name="T58" fmla="*/ 3835 w 6408"/>
              <a:gd name="T59" fmla="*/ 962 h 13673"/>
              <a:gd name="T60" fmla="*/ 3689 w 6408"/>
              <a:gd name="T61" fmla="*/ 362 h 13673"/>
              <a:gd name="T62" fmla="*/ 3591 w 6408"/>
              <a:gd name="T63" fmla="*/ 26 h 13673"/>
              <a:gd name="T64" fmla="*/ 3703 w 6408"/>
              <a:gd name="T65" fmla="*/ 169 h 13673"/>
              <a:gd name="T66" fmla="*/ 3964 w 6408"/>
              <a:gd name="T67" fmla="*/ 419 h 13673"/>
              <a:gd name="T68" fmla="*/ 4304 w 6408"/>
              <a:gd name="T69" fmla="*/ 847 h 13673"/>
              <a:gd name="T70" fmla="*/ 4714 w 6408"/>
              <a:gd name="T71" fmla="*/ 1447 h 13673"/>
              <a:gd name="T72" fmla="*/ 5061 w 6408"/>
              <a:gd name="T73" fmla="*/ 2034 h 13673"/>
              <a:gd name="T74" fmla="*/ 5478 w 6408"/>
              <a:gd name="T75" fmla="*/ 2881 h 13673"/>
              <a:gd name="T76" fmla="*/ 5823 w 6408"/>
              <a:gd name="T77" fmla="*/ 3769 h 13673"/>
              <a:gd name="T78" fmla="*/ 6092 w 6408"/>
              <a:gd name="T79" fmla="*/ 4691 h 13673"/>
              <a:gd name="T80" fmla="*/ 6281 w 6408"/>
              <a:gd name="T81" fmla="*/ 5635 h 13673"/>
              <a:gd name="T82" fmla="*/ 6387 w 6408"/>
              <a:gd name="T83" fmla="*/ 6590 h 13673"/>
              <a:gd name="T84" fmla="*/ 6404 w 6408"/>
              <a:gd name="T85" fmla="*/ 7549 h 13673"/>
              <a:gd name="T86" fmla="*/ 6328 w 6408"/>
              <a:gd name="T87" fmla="*/ 8500 h 13673"/>
              <a:gd name="T88" fmla="*/ 6153 w 6408"/>
              <a:gd name="T89" fmla="*/ 9434 h 13673"/>
              <a:gd name="T90" fmla="*/ 5922 w 6408"/>
              <a:gd name="T91" fmla="*/ 10213 h 13673"/>
              <a:gd name="T92" fmla="*/ 5749 w 6408"/>
              <a:gd name="T93" fmla="*/ 10654 h 13673"/>
              <a:gd name="T94" fmla="*/ 5543 w 6408"/>
              <a:gd name="T95" fmla="*/ 11078 h 13673"/>
              <a:gd name="T96" fmla="*/ 5306 w 6408"/>
              <a:gd name="T97" fmla="*/ 11482 h 13673"/>
              <a:gd name="T98" fmla="*/ 5037 w 6408"/>
              <a:gd name="T99" fmla="*/ 11863 h 13673"/>
              <a:gd name="T100" fmla="*/ 4736 w 6408"/>
              <a:gd name="T101" fmla="*/ 12217 h 13673"/>
              <a:gd name="T102" fmla="*/ 4404 w 6408"/>
              <a:gd name="T103" fmla="*/ 12542 h 13673"/>
              <a:gd name="T104" fmla="*/ 4041 w 6408"/>
              <a:gd name="T105" fmla="*/ 12834 h 13673"/>
              <a:gd name="T106" fmla="*/ 3646 w 6408"/>
              <a:gd name="T107" fmla="*/ 13088 h 13673"/>
              <a:gd name="T108" fmla="*/ 3221 w 6408"/>
              <a:gd name="T109" fmla="*/ 13303 h 13673"/>
              <a:gd name="T110" fmla="*/ 2923 w 6408"/>
              <a:gd name="T111" fmla="*/ 13421 h 13673"/>
              <a:gd name="T112" fmla="*/ 2397 w 6408"/>
              <a:gd name="T113" fmla="*/ 13567 h 13673"/>
              <a:gd name="T114" fmla="*/ 1714 w 6408"/>
              <a:gd name="T115" fmla="*/ 13659 h 13673"/>
              <a:gd name="T116" fmla="*/ 1021 w 6408"/>
              <a:gd name="T117" fmla="*/ 13664 h 13673"/>
              <a:gd name="T118" fmla="*/ 327 w 6408"/>
              <a:gd name="T119" fmla="*/ 13601 h 13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08" h="13673">
                <a:moveTo>
                  <a:pt x="32" y="13558"/>
                </a:moveTo>
                <a:lnTo>
                  <a:pt x="32" y="13558"/>
                </a:lnTo>
                <a:lnTo>
                  <a:pt x="41" y="13559"/>
                </a:lnTo>
                <a:lnTo>
                  <a:pt x="51" y="13559"/>
                </a:lnTo>
                <a:lnTo>
                  <a:pt x="60" y="13559"/>
                </a:lnTo>
                <a:lnTo>
                  <a:pt x="70" y="13559"/>
                </a:lnTo>
                <a:lnTo>
                  <a:pt x="89" y="13555"/>
                </a:lnTo>
                <a:lnTo>
                  <a:pt x="108" y="13550"/>
                </a:lnTo>
                <a:lnTo>
                  <a:pt x="127" y="13543"/>
                </a:lnTo>
                <a:lnTo>
                  <a:pt x="147" y="13533"/>
                </a:lnTo>
                <a:lnTo>
                  <a:pt x="167" y="13522"/>
                </a:lnTo>
                <a:lnTo>
                  <a:pt x="186" y="13509"/>
                </a:lnTo>
                <a:lnTo>
                  <a:pt x="206" y="13494"/>
                </a:lnTo>
                <a:lnTo>
                  <a:pt x="225" y="13477"/>
                </a:lnTo>
                <a:lnTo>
                  <a:pt x="243" y="13460"/>
                </a:lnTo>
                <a:lnTo>
                  <a:pt x="262" y="13442"/>
                </a:lnTo>
                <a:lnTo>
                  <a:pt x="280" y="13422"/>
                </a:lnTo>
                <a:lnTo>
                  <a:pt x="298" y="13402"/>
                </a:lnTo>
                <a:lnTo>
                  <a:pt x="316" y="13381"/>
                </a:lnTo>
                <a:lnTo>
                  <a:pt x="333" y="13359"/>
                </a:lnTo>
                <a:lnTo>
                  <a:pt x="351" y="13337"/>
                </a:lnTo>
                <a:lnTo>
                  <a:pt x="367" y="13314"/>
                </a:lnTo>
                <a:lnTo>
                  <a:pt x="398" y="13268"/>
                </a:lnTo>
                <a:lnTo>
                  <a:pt x="426" y="13222"/>
                </a:lnTo>
                <a:lnTo>
                  <a:pt x="451" y="13178"/>
                </a:lnTo>
                <a:lnTo>
                  <a:pt x="473" y="13136"/>
                </a:lnTo>
                <a:lnTo>
                  <a:pt x="492" y="13096"/>
                </a:lnTo>
                <a:lnTo>
                  <a:pt x="506" y="13062"/>
                </a:lnTo>
                <a:lnTo>
                  <a:pt x="517" y="13033"/>
                </a:lnTo>
                <a:lnTo>
                  <a:pt x="517" y="13033"/>
                </a:lnTo>
                <a:lnTo>
                  <a:pt x="524" y="13010"/>
                </a:lnTo>
                <a:lnTo>
                  <a:pt x="531" y="12986"/>
                </a:lnTo>
                <a:lnTo>
                  <a:pt x="536" y="12962"/>
                </a:lnTo>
                <a:lnTo>
                  <a:pt x="541" y="12937"/>
                </a:lnTo>
                <a:lnTo>
                  <a:pt x="546" y="12913"/>
                </a:lnTo>
                <a:lnTo>
                  <a:pt x="550" y="12890"/>
                </a:lnTo>
                <a:lnTo>
                  <a:pt x="555" y="12842"/>
                </a:lnTo>
                <a:lnTo>
                  <a:pt x="559" y="12794"/>
                </a:lnTo>
                <a:lnTo>
                  <a:pt x="560" y="12745"/>
                </a:lnTo>
                <a:lnTo>
                  <a:pt x="560" y="12697"/>
                </a:lnTo>
                <a:lnTo>
                  <a:pt x="557" y="12649"/>
                </a:lnTo>
                <a:lnTo>
                  <a:pt x="552" y="12601"/>
                </a:lnTo>
                <a:lnTo>
                  <a:pt x="546" y="12552"/>
                </a:lnTo>
                <a:lnTo>
                  <a:pt x="538" y="12503"/>
                </a:lnTo>
                <a:lnTo>
                  <a:pt x="529" y="12455"/>
                </a:lnTo>
                <a:lnTo>
                  <a:pt x="518" y="12407"/>
                </a:lnTo>
                <a:lnTo>
                  <a:pt x="505" y="12359"/>
                </a:lnTo>
                <a:lnTo>
                  <a:pt x="492" y="12311"/>
                </a:lnTo>
                <a:lnTo>
                  <a:pt x="478" y="12263"/>
                </a:lnTo>
                <a:lnTo>
                  <a:pt x="462" y="12215"/>
                </a:lnTo>
                <a:lnTo>
                  <a:pt x="446" y="12167"/>
                </a:lnTo>
                <a:lnTo>
                  <a:pt x="430" y="12120"/>
                </a:lnTo>
                <a:lnTo>
                  <a:pt x="412" y="12073"/>
                </a:lnTo>
                <a:lnTo>
                  <a:pt x="377" y="11978"/>
                </a:lnTo>
                <a:lnTo>
                  <a:pt x="340" y="11886"/>
                </a:lnTo>
                <a:lnTo>
                  <a:pt x="265" y="11703"/>
                </a:lnTo>
                <a:lnTo>
                  <a:pt x="230" y="11613"/>
                </a:lnTo>
                <a:lnTo>
                  <a:pt x="214" y="11570"/>
                </a:lnTo>
                <a:lnTo>
                  <a:pt x="198" y="11526"/>
                </a:lnTo>
                <a:lnTo>
                  <a:pt x="198" y="11526"/>
                </a:lnTo>
                <a:lnTo>
                  <a:pt x="183" y="11481"/>
                </a:lnTo>
                <a:lnTo>
                  <a:pt x="168" y="11436"/>
                </a:lnTo>
                <a:lnTo>
                  <a:pt x="153" y="11391"/>
                </a:lnTo>
                <a:lnTo>
                  <a:pt x="140" y="11345"/>
                </a:lnTo>
                <a:lnTo>
                  <a:pt x="128" y="11298"/>
                </a:lnTo>
                <a:lnTo>
                  <a:pt x="116" y="11252"/>
                </a:lnTo>
                <a:lnTo>
                  <a:pt x="105" y="11206"/>
                </a:lnTo>
                <a:lnTo>
                  <a:pt x="94" y="11159"/>
                </a:lnTo>
                <a:lnTo>
                  <a:pt x="84" y="11111"/>
                </a:lnTo>
                <a:lnTo>
                  <a:pt x="75" y="11064"/>
                </a:lnTo>
                <a:lnTo>
                  <a:pt x="66" y="11017"/>
                </a:lnTo>
                <a:lnTo>
                  <a:pt x="58" y="10969"/>
                </a:lnTo>
                <a:lnTo>
                  <a:pt x="44" y="10874"/>
                </a:lnTo>
                <a:lnTo>
                  <a:pt x="32" y="10777"/>
                </a:lnTo>
                <a:lnTo>
                  <a:pt x="22" y="10681"/>
                </a:lnTo>
                <a:lnTo>
                  <a:pt x="14" y="10584"/>
                </a:lnTo>
                <a:lnTo>
                  <a:pt x="8" y="10488"/>
                </a:lnTo>
                <a:lnTo>
                  <a:pt x="3" y="10391"/>
                </a:lnTo>
                <a:lnTo>
                  <a:pt x="1" y="10295"/>
                </a:lnTo>
                <a:lnTo>
                  <a:pt x="0" y="10199"/>
                </a:lnTo>
                <a:lnTo>
                  <a:pt x="1" y="10104"/>
                </a:lnTo>
                <a:lnTo>
                  <a:pt x="3" y="10009"/>
                </a:lnTo>
                <a:lnTo>
                  <a:pt x="3" y="10009"/>
                </a:lnTo>
                <a:lnTo>
                  <a:pt x="7" y="9911"/>
                </a:lnTo>
                <a:lnTo>
                  <a:pt x="14" y="9811"/>
                </a:lnTo>
                <a:lnTo>
                  <a:pt x="22" y="9713"/>
                </a:lnTo>
                <a:lnTo>
                  <a:pt x="33" y="9614"/>
                </a:lnTo>
                <a:lnTo>
                  <a:pt x="45" y="9516"/>
                </a:lnTo>
                <a:lnTo>
                  <a:pt x="60" y="9418"/>
                </a:lnTo>
                <a:lnTo>
                  <a:pt x="77" y="9321"/>
                </a:lnTo>
                <a:lnTo>
                  <a:pt x="96" y="9224"/>
                </a:lnTo>
                <a:lnTo>
                  <a:pt x="117" y="9127"/>
                </a:lnTo>
                <a:lnTo>
                  <a:pt x="140" y="9032"/>
                </a:lnTo>
                <a:lnTo>
                  <a:pt x="167" y="8936"/>
                </a:lnTo>
                <a:lnTo>
                  <a:pt x="194" y="8842"/>
                </a:lnTo>
                <a:lnTo>
                  <a:pt x="224" y="8748"/>
                </a:lnTo>
                <a:lnTo>
                  <a:pt x="255" y="8656"/>
                </a:lnTo>
                <a:lnTo>
                  <a:pt x="289" y="8563"/>
                </a:lnTo>
                <a:lnTo>
                  <a:pt x="325" y="8472"/>
                </a:lnTo>
                <a:lnTo>
                  <a:pt x="364" y="8381"/>
                </a:lnTo>
                <a:lnTo>
                  <a:pt x="404" y="8292"/>
                </a:lnTo>
                <a:lnTo>
                  <a:pt x="446" y="8203"/>
                </a:lnTo>
                <a:lnTo>
                  <a:pt x="490" y="8116"/>
                </a:lnTo>
                <a:lnTo>
                  <a:pt x="538" y="8029"/>
                </a:lnTo>
                <a:lnTo>
                  <a:pt x="562" y="7986"/>
                </a:lnTo>
                <a:lnTo>
                  <a:pt x="586" y="7944"/>
                </a:lnTo>
                <a:lnTo>
                  <a:pt x="612" y="7901"/>
                </a:lnTo>
                <a:lnTo>
                  <a:pt x="637" y="7860"/>
                </a:lnTo>
                <a:lnTo>
                  <a:pt x="663" y="7818"/>
                </a:lnTo>
                <a:lnTo>
                  <a:pt x="690" y="7777"/>
                </a:lnTo>
                <a:lnTo>
                  <a:pt x="718" y="7737"/>
                </a:lnTo>
                <a:lnTo>
                  <a:pt x="746" y="7695"/>
                </a:lnTo>
                <a:lnTo>
                  <a:pt x="774" y="7655"/>
                </a:lnTo>
                <a:lnTo>
                  <a:pt x="803" y="7615"/>
                </a:lnTo>
                <a:lnTo>
                  <a:pt x="832" y="7576"/>
                </a:lnTo>
                <a:lnTo>
                  <a:pt x="862" y="7536"/>
                </a:lnTo>
                <a:lnTo>
                  <a:pt x="893" y="7497"/>
                </a:lnTo>
                <a:lnTo>
                  <a:pt x="924" y="7459"/>
                </a:lnTo>
                <a:lnTo>
                  <a:pt x="956" y="7421"/>
                </a:lnTo>
                <a:lnTo>
                  <a:pt x="988" y="7384"/>
                </a:lnTo>
                <a:lnTo>
                  <a:pt x="1020" y="7346"/>
                </a:lnTo>
                <a:lnTo>
                  <a:pt x="1054" y="7309"/>
                </a:lnTo>
                <a:lnTo>
                  <a:pt x="1088" y="7272"/>
                </a:lnTo>
                <a:lnTo>
                  <a:pt x="1122" y="7237"/>
                </a:lnTo>
                <a:lnTo>
                  <a:pt x="1156" y="7201"/>
                </a:lnTo>
                <a:lnTo>
                  <a:pt x="1192" y="7165"/>
                </a:lnTo>
                <a:lnTo>
                  <a:pt x="1192" y="7165"/>
                </a:lnTo>
                <a:lnTo>
                  <a:pt x="1354" y="7005"/>
                </a:lnTo>
                <a:lnTo>
                  <a:pt x="1517" y="6847"/>
                </a:lnTo>
                <a:lnTo>
                  <a:pt x="1680" y="6688"/>
                </a:lnTo>
                <a:lnTo>
                  <a:pt x="1842" y="6529"/>
                </a:lnTo>
                <a:lnTo>
                  <a:pt x="2003" y="6369"/>
                </a:lnTo>
                <a:lnTo>
                  <a:pt x="2082" y="6288"/>
                </a:lnTo>
                <a:lnTo>
                  <a:pt x="2162" y="6208"/>
                </a:lnTo>
                <a:lnTo>
                  <a:pt x="2240" y="6127"/>
                </a:lnTo>
                <a:lnTo>
                  <a:pt x="2318" y="6044"/>
                </a:lnTo>
                <a:lnTo>
                  <a:pt x="2394" y="5962"/>
                </a:lnTo>
                <a:lnTo>
                  <a:pt x="2471" y="5879"/>
                </a:lnTo>
                <a:lnTo>
                  <a:pt x="2546" y="5796"/>
                </a:lnTo>
                <a:lnTo>
                  <a:pt x="2619" y="5711"/>
                </a:lnTo>
                <a:lnTo>
                  <a:pt x="2693" y="5626"/>
                </a:lnTo>
                <a:lnTo>
                  <a:pt x="2764" y="5540"/>
                </a:lnTo>
                <a:lnTo>
                  <a:pt x="2835" y="5453"/>
                </a:lnTo>
                <a:lnTo>
                  <a:pt x="2904" y="5365"/>
                </a:lnTo>
                <a:lnTo>
                  <a:pt x="2971" y="5276"/>
                </a:lnTo>
                <a:lnTo>
                  <a:pt x="3038" y="5185"/>
                </a:lnTo>
                <a:lnTo>
                  <a:pt x="3102" y="5095"/>
                </a:lnTo>
                <a:lnTo>
                  <a:pt x="3166" y="5002"/>
                </a:lnTo>
                <a:lnTo>
                  <a:pt x="3226" y="4908"/>
                </a:lnTo>
                <a:lnTo>
                  <a:pt x="3286" y="4813"/>
                </a:lnTo>
                <a:lnTo>
                  <a:pt x="3344" y="4717"/>
                </a:lnTo>
                <a:lnTo>
                  <a:pt x="3372" y="4667"/>
                </a:lnTo>
                <a:lnTo>
                  <a:pt x="3399" y="4619"/>
                </a:lnTo>
                <a:lnTo>
                  <a:pt x="3426" y="4569"/>
                </a:lnTo>
                <a:lnTo>
                  <a:pt x="3452" y="4520"/>
                </a:lnTo>
                <a:lnTo>
                  <a:pt x="3478" y="4469"/>
                </a:lnTo>
                <a:lnTo>
                  <a:pt x="3504" y="4418"/>
                </a:lnTo>
                <a:lnTo>
                  <a:pt x="3529" y="4367"/>
                </a:lnTo>
                <a:lnTo>
                  <a:pt x="3554" y="4316"/>
                </a:lnTo>
                <a:lnTo>
                  <a:pt x="3577" y="4263"/>
                </a:lnTo>
                <a:lnTo>
                  <a:pt x="3600" y="4211"/>
                </a:lnTo>
                <a:lnTo>
                  <a:pt x="3623" y="4159"/>
                </a:lnTo>
                <a:lnTo>
                  <a:pt x="3645" y="4105"/>
                </a:lnTo>
                <a:lnTo>
                  <a:pt x="3666" y="4051"/>
                </a:lnTo>
                <a:lnTo>
                  <a:pt x="3688" y="3997"/>
                </a:lnTo>
                <a:lnTo>
                  <a:pt x="3708" y="3942"/>
                </a:lnTo>
                <a:lnTo>
                  <a:pt x="3727" y="3887"/>
                </a:lnTo>
                <a:lnTo>
                  <a:pt x="3746" y="3832"/>
                </a:lnTo>
                <a:lnTo>
                  <a:pt x="3764" y="3776"/>
                </a:lnTo>
                <a:lnTo>
                  <a:pt x="3782" y="3719"/>
                </a:lnTo>
                <a:lnTo>
                  <a:pt x="3799" y="3662"/>
                </a:lnTo>
                <a:lnTo>
                  <a:pt x="3815" y="3605"/>
                </a:lnTo>
                <a:lnTo>
                  <a:pt x="3830" y="3546"/>
                </a:lnTo>
                <a:lnTo>
                  <a:pt x="3845" y="3488"/>
                </a:lnTo>
                <a:lnTo>
                  <a:pt x="3860" y="3429"/>
                </a:lnTo>
                <a:lnTo>
                  <a:pt x="3874" y="3368"/>
                </a:lnTo>
                <a:lnTo>
                  <a:pt x="3886" y="3308"/>
                </a:lnTo>
                <a:lnTo>
                  <a:pt x="3898" y="3248"/>
                </a:lnTo>
                <a:lnTo>
                  <a:pt x="3909" y="3186"/>
                </a:lnTo>
                <a:lnTo>
                  <a:pt x="3920" y="3124"/>
                </a:lnTo>
                <a:lnTo>
                  <a:pt x="3930" y="3062"/>
                </a:lnTo>
                <a:lnTo>
                  <a:pt x="3938" y="2998"/>
                </a:lnTo>
                <a:lnTo>
                  <a:pt x="3947" y="2935"/>
                </a:lnTo>
                <a:lnTo>
                  <a:pt x="3954" y="2870"/>
                </a:lnTo>
                <a:lnTo>
                  <a:pt x="3960" y="2805"/>
                </a:lnTo>
                <a:lnTo>
                  <a:pt x="3966" y="2740"/>
                </a:lnTo>
                <a:lnTo>
                  <a:pt x="3971" y="2673"/>
                </a:lnTo>
                <a:lnTo>
                  <a:pt x="3975" y="2607"/>
                </a:lnTo>
                <a:lnTo>
                  <a:pt x="3978" y="2540"/>
                </a:lnTo>
                <a:lnTo>
                  <a:pt x="3981" y="2471"/>
                </a:lnTo>
                <a:lnTo>
                  <a:pt x="3982" y="2403"/>
                </a:lnTo>
                <a:lnTo>
                  <a:pt x="3983" y="2334"/>
                </a:lnTo>
                <a:lnTo>
                  <a:pt x="3983" y="2263"/>
                </a:lnTo>
                <a:lnTo>
                  <a:pt x="3982" y="2193"/>
                </a:lnTo>
                <a:lnTo>
                  <a:pt x="3980" y="2121"/>
                </a:lnTo>
                <a:lnTo>
                  <a:pt x="3977" y="2049"/>
                </a:lnTo>
                <a:lnTo>
                  <a:pt x="3973" y="1976"/>
                </a:lnTo>
                <a:lnTo>
                  <a:pt x="3968" y="1902"/>
                </a:lnTo>
                <a:lnTo>
                  <a:pt x="3963" y="1828"/>
                </a:lnTo>
                <a:lnTo>
                  <a:pt x="3956" y="1753"/>
                </a:lnTo>
                <a:lnTo>
                  <a:pt x="3948" y="1678"/>
                </a:lnTo>
                <a:lnTo>
                  <a:pt x="3940" y="1601"/>
                </a:lnTo>
                <a:lnTo>
                  <a:pt x="3930" y="1524"/>
                </a:lnTo>
                <a:lnTo>
                  <a:pt x="3920" y="1446"/>
                </a:lnTo>
                <a:lnTo>
                  <a:pt x="3909" y="1367"/>
                </a:lnTo>
                <a:lnTo>
                  <a:pt x="3896" y="1288"/>
                </a:lnTo>
                <a:lnTo>
                  <a:pt x="3883" y="1207"/>
                </a:lnTo>
                <a:lnTo>
                  <a:pt x="3868" y="1127"/>
                </a:lnTo>
                <a:lnTo>
                  <a:pt x="3852" y="1044"/>
                </a:lnTo>
                <a:lnTo>
                  <a:pt x="3835" y="962"/>
                </a:lnTo>
                <a:lnTo>
                  <a:pt x="3817" y="878"/>
                </a:lnTo>
                <a:lnTo>
                  <a:pt x="3799" y="795"/>
                </a:lnTo>
                <a:lnTo>
                  <a:pt x="3779" y="709"/>
                </a:lnTo>
                <a:lnTo>
                  <a:pt x="3758" y="624"/>
                </a:lnTo>
                <a:lnTo>
                  <a:pt x="3736" y="538"/>
                </a:lnTo>
                <a:lnTo>
                  <a:pt x="3713" y="450"/>
                </a:lnTo>
                <a:lnTo>
                  <a:pt x="3689" y="362"/>
                </a:lnTo>
                <a:lnTo>
                  <a:pt x="3663" y="272"/>
                </a:lnTo>
                <a:lnTo>
                  <a:pt x="3637" y="183"/>
                </a:lnTo>
                <a:lnTo>
                  <a:pt x="3609" y="91"/>
                </a:lnTo>
                <a:lnTo>
                  <a:pt x="3581" y="0"/>
                </a:lnTo>
                <a:lnTo>
                  <a:pt x="3581" y="0"/>
                </a:lnTo>
                <a:lnTo>
                  <a:pt x="3586" y="13"/>
                </a:lnTo>
                <a:lnTo>
                  <a:pt x="3591" y="26"/>
                </a:lnTo>
                <a:lnTo>
                  <a:pt x="3599" y="39"/>
                </a:lnTo>
                <a:lnTo>
                  <a:pt x="3607" y="53"/>
                </a:lnTo>
                <a:lnTo>
                  <a:pt x="3616" y="67"/>
                </a:lnTo>
                <a:lnTo>
                  <a:pt x="3626" y="81"/>
                </a:lnTo>
                <a:lnTo>
                  <a:pt x="3649" y="110"/>
                </a:lnTo>
                <a:lnTo>
                  <a:pt x="3674" y="140"/>
                </a:lnTo>
                <a:lnTo>
                  <a:pt x="3703" y="169"/>
                </a:lnTo>
                <a:lnTo>
                  <a:pt x="3733" y="200"/>
                </a:lnTo>
                <a:lnTo>
                  <a:pt x="3764" y="230"/>
                </a:lnTo>
                <a:lnTo>
                  <a:pt x="3827" y="288"/>
                </a:lnTo>
                <a:lnTo>
                  <a:pt x="3888" y="344"/>
                </a:lnTo>
                <a:lnTo>
                  <a:pt x="3916" y="371"/>
                </a:lnTo>
                <a:lnTo>
                  <a:pt x="3941" y="395"/>
                </a:lnTo>
                <a:lnTo>
                  <a:pt x="3964" y="419"/>
                </a:lnTo>
                <a:lnTo>
                  <a:pt x="3983" y="440"/>
                </a:lnTo>
                <a:lnTo>
                  <a:pt x="3983" y="440"/>
                </a:lnTo>
                <a:lnTo>
                  <a:pt x="4050" y="520"/>
                </a:lnTo>
                <a:lnTo>
                  <a:pt x="4114" y="601"/>
                </a:lnTo>
                <a:lnTo>
                  <a:pt x="4178" y="682"/>
                </a:lnTo>
                <a:lnTo>
                  <a:pt x="4242" y="765"/>
                </a:lnTo>
                <a:lnTo>
                  <a:pt x="4304" y="847"/>
                </a:lnTo>
                <a:lnTo>
                  <a:pt x="4365" y="931"/>
                </a:lnTo>
                <a:lnTo>
                  <a:pt x="4426" y="1015"/>
                </a:lnTo>
                <a:lnTo>
                  <a:pt x="4485" y="1101"/>
                </a:lnTo>
                <a:lnTo>
                  <a:pt x="4544" y="1186"/>
                </a:lnTo>
                <a:lnTo>
                  <a:pt x="4602" y="1273"/>
                </a:lnTo>
                <a:lnTo>
                  <a:pt x="4659" y="1359"/>
                </a:lnTo>
                <a:lnTo>
                  <a:pt x="4714" y="1447"/>
                </a:lnTo>
                <a:lnTo>
                  <a:pt x="4770" y="1534"/>
                </a:lnTo>
                <a:lnTo>
                  <a:pt x="4824" y="1623"/>
                </a:lnTo>
                <a:lnTo>
                  <a:pt x="4877" y="1711"/>
                </a:lnTo>
                <a:lnTo>
                  <a:pt x="4930" y="1801"/>
                </a:lnTo>
                <a:lnTo>
                  <a:pt x="4930" y="1801"/>
                </a:lnTo>
                <a:lnTo>
                  <a:pt x="4996" y="1917"/>
                </a:lnTo>
                <a:lnTo>
                  <a:pt x="5061" y="2034"/>
                </a:lnTo>
                <a:lnTo>
                  <a:pt x="5125" y="2152"/>
                </a:lnTo>
                <a:lnTo>
                  <a:pt x="5187" y="2271"/>
                </a:lnTo>
                <a:lnTo>
                  <a:pt x="5248" y="2391"/>
                </a:lnTo>
                <a:lnTo>
                  <a:pt x="5308" y="2512"/>
                </a:lnTo>
                <a:lnTo>
                  <a:pt x="5365" y="2634"/>
                </a:lnTo>
                <a:lnTo>
                  <a:pt x="5422" y="2757"/>
                </a:lnTo>
                <a:lnTo>
                  <a:pt x="5478" y="2881"/>
                </a:lnTo>
                <a:lnTo>
                  <a:pt x="5531" y="3005"/>
                </a:lnTo>
                <a:lnTo>
                  <a:pt x="5583" y="3131"/>
                </a:lnTo>
                <a:lnTo>
                  <a:pt x="5635" y="3257"/>
                </a:lnTo>
                <a:lnTo>
                  <a:pt x="5684" y="3384"/>
                </a:lnTo>
                <a:lnTo>
                  <a:pt x="5731" y="3512"/>
                </a:lnTo>
                <a:lnTo>
                  <a:pt x="5777" y="3641"/>
                </a:lnTo>
                <a:lnTo>
                  <a:pt x="5823" y="3769"/>
                </a:lnTo>
                <a:lnTo>
                  <a:pt x="5866" y="3899"/>
                </a:lnTo>
                <a:lnTo>
                  <a:pt x="5907" y="4030"/>
                </a:lnTo>
                <a:lnTo>
                  <a:pt x="5947" y="4161"/>
                </a:lnTo>
                <a:lnTo>
                  <a:pt x="5986" y="4292"/>
                </a:lnTo>
                <a:lnTo>
                  <a:pt x="6023" y="4425"/>
                </a:lnTo>
                <a:lnTo>
                  <a:pt x="6058" y="4558"/>
                </a:lnTo>
                <a:lnTo>
                  <a:pt x="6092" y="4691"/>
                </a:lnTo>
                <a:lnTo>
                  <a:pt x="6124" y="4824"/>
                </a:lnTo>
                <a:lnTo>
                  <a:pt x="6155" y="4959"/>
                </a:lnTo>
                <a:lnTo>
                  <a:pt x="6184" y="5093"/>
                </a:lnTo>
                <a:lnTo>
                  <a:pt x="6211" y="5228"/>
                </a:lnTo>
                <a:lnTo>
                  <a:pt x="6236" y="5363"/>
                </a:lnTo>
                <a:lnTo>
                  <a:pt x="6260" y="5499"/>
                </a:lnTo>
                <a:lnTo>
                  <a:pt x="6281" y="5635"/>
                </a:lnTo>
                <a:lnTo>
                  <a:pt x="6302" y="5771"/>
                </a:lnTo>
                <a:lnTo>
                  <a:pt x="6321" y="5906"/>
                </a:lnTo>
                <a:lnTo>
                  <a:pt x="6338" y="6043"/>
                </a:lnTo>
                <a:lnTo>
                  <a:pt x="6353" y="6180"/>
                </a:lnTo>
                <a:lnTo>
                  <a:pt x="6366" y="6317"/>
                </a:lnTo>
                <a:lnTo>
                  <a:pt x="6378" y="6453"/>
                </a:lnTo>
                <a:lnTo>
                  <a:pt x="6387" y="6590"/>
                </a:lnTo>
                <a:lnTo>
                  <a:pt x="6395" y="6728"/>
                </a:lnTo>
                <a:lnTo>
                  <a:pt x="6401" y="6865"/>
                </a:lnTo>
                <a:lnTo>
                  <a:pt x="6405" y="7001"/>
                </a:lnTo>
                <a:lnTo>
                  <a:pt x="6408" y="7138"/>
                </a:lnTo>
                <a:lnTo>
                  <a:pt x="6408" y="7276"/>
                </a:lnTo>
                <a:lnTo>
                  <a:pt x="6407" y="7413"/>
                </a:lnTo>
                <a:lnTo>
                  <a:pt x="6404" y="7549"/>
                </a:lnTo>
                <a:lnTo>
                  <a:pt x="6399" y="7685"/>
                </a:lnTo>
                <a:lnTo>
                  <a:pt x="6392" y="7822"/>
                </a:lnTo>
                <a:lnTo>
                  <a:pt x="6383" y="7958"/>
                </a:lnTo>
                <a:lnTo>
                  <a:pt x="6372" y="8095"/>
                </a:lnTo>
                <a:lnTo>
                  <a:pt x="6359" y="8229"/>
                </a:lnTo>
                <a:lnTo>
                  <a:pt x="6344" y="8365"/>
                </a:lnTo>
                <a:lnTo>
                  <a:pt x="6328" y="8500"/>
                </a:lnTo>
                <a:lnTo>
                  <a:pt x="6308" y="8635"/>
                </a:lnTo>
                <a:lnTo>
                  <a:pt x="6287" y="8769"/>
                </a:lnTo>
                <a:lnTo>
                  <a:pt x="6264" y="8903"/>
                </a:lnTo>
                <a:lnTo>
                  <a:pt x="6240" y="9037"/>
                </a:lnTo>
                <a:lnTo>
                  <a:pt x="6213" y="9169"/>
                </a:lnTo>
                <a:lnTo>
                  <a:pt x="6184" y="9302"/>
                </a:lnTo>
                <a:lnTo>
                  <a:pt x="6153" y="9434"/>
                </a:lnTo>
                <a:lnTo>
                  <a:pt x="6119" y="9566"/>
                </a:lnTo>
                <a:lnTo>
                  <a:pt x="6084" y="9696"/>
                </a:lnTo>
                <a:lnTo>
                  <a:pt x="6047" y="9826"/>
                </a:lnTo>
                <a:lnTo>
                  <a:pt x="6008" y="9956"/>
                </a:lnTo>
                <a:lnTo>
                  <a:pt x="5966" y="10085"/>
                </a:lnTo>
                <a:lnTo>
                  <a:pt x="5922" y="10213"/>
                </a:lnTo>
                <a:lnTo>
                  <a:pt x="5922" y="10213"/>
                </a:lnTo>
                <a:lnTo>
                  <a:pt x="5899" y="10277"/>
                </a:lnTo>
                <a:lnTo>
                  <a:pt x="5876" y="10340"/>
                </a:lnTo>
                <a:lnTo>
                  <a:pt x="5852" y="10403"/>
                </a:lnTo>
                <a:lnTo>
                  <a:pt x="5828" y="10467"/>
                </a:lnTo>
                <a:lnTo>
                  <a:pt x="5802" y="10530"/>
                </a:lnTo>
                <a:lnTo>
                  <a:pt x="5775" y="10592"/>
                </a:lnTo>
                <a:lnTo>
                  <a:pt x="5749" y="10654"/>
                </a:lnTo>
                <a:lnTo>
                  <a:pt x="5722" y="10716"/>
                </a:lnTo>
                <a:lnTo>
                  <a:pt x="5694" y="10777"/>
                </a:lnTo>
                <a:lnTo>
                  <a:pt x="5665" y="10839"/>
                </a:lnTo>
                <a:lnTo>
                  <a:pt x="5636" y="10899"/>
                </a:lnTo>
                <a:lnTo>
                  <a:pt x="5605" y="10959"/>
                </a:lnTo>
                <a:lnTo>
                  <a:pt x="5575" y="11019"/>
                </a:lnTo>
                <a:lnTo>
                  <a:pt x="5543" y="11078"/>
                </a:lnTo>
                <a:lnTo>
                  <a:pt x="5512" y="11137"/>
                </a:lnTo>
                <a:lnTo>
                  <a:pt x="5479" y="11196"/>
                </a:lnTo>
                <a:lnTo>
                  <a:pt x="5446" y="11254"/>
                </a:lnTo>
                <a:lnTo>
                  <a:pt x="5411" y="11312"/>
                </a:lnTo>
                <a:lnTo>
                  <a:pt x="5377" y="11370"/>
                </a:lnTo>
                <a:lnTo>
                  <a:pt x="5342" y="11426"/>
                </a:lnTo>
                <a:lnTo>
                  <a:pt x="5306" y="11482"/>
                </a:lnTo>
                <a:lnTo>
                  <a:pt x="5270" y="11539"/>
                </a:lnTo>
                <a:lnTo>
                  <a:pt x="5232" y="11594"/>
                </a:lnTo>
                <a:lnTo>
                  <a:pt x="5195" y="11649"/>
                </a:lnTo>
                <a:lnTo>
                  <a:pt x="5156" y="11704"/>
                </a:lnTo>
                <a:lnTo>
                  <a:pt x="5117" y="11758"/>
                </a:lnTo>
                <a:lnTo>
                  <a:pt x="5077" y="11811"/>
                </a:lnTo>
                <a:lnTo>
                  <a:pt x="5037" y="11863"/>
                </a:lnTo>
                <a:lnTo>
                  <a:pt x="4996" y="11916"/>
                </a:lnTo>
                <a:lnTo>
                  <a:pt x="4955" y="11968"/>
                </a:lnTo>
                <a:lnTo>
                  <a:pt x="4911" y="12019"/>
                </a:lnTo>
                <a:lnTo>
                  <a:pt x="4869" y="12070"/>
                </a:lnTo>
                <a:lnTo>
                  <a:pt x="4825" y="12120"/>
                </a:lnTo>
                <a:lnTo>
                  <a:pt x="4781" y="12169"/>
                </a:lnTo>
                <a:lnTo>
                  <a:pt x="4736" y="12217"/>
                </a:lnTo>
                <a:lnTo>
                  <a:pt x="4690" y="12266"/>
                </a:lnTo>
                <a:lnTo>
                  <a:pt x="4645" y="12314"/>
                </a:lnTo>
                <a:lnTo>
                  <a:pt x="4598" y="12360"/>
                </a:lnTo>
                <a:lnTo>
                  <a:pt x="4550" y="12407"/>
                </a:lnTo>
                <a:lnTo>
                  <a:pt x="4502" y="12453"/>
                </a:lnTo>
                <a:lnTo>
                  <a:pt x="4454" y="12498"/>
                </a:lnTo>
                <a:lnTo>
                  <a:pt x="4404" y="12542"/>
                </a:lnTo>
                <a:lnTo>
                  <a:pt x="4354" y="12585"/>
                </a:lnTo>
                <a:lnTo>
                  <a:pt x="4303" y="12629"/>
                </a:lnTo>
                <a:lnTo>
                  <a:pt x="4252" y="12671"/>
                </a:lnTo>
                <a:lnTo>
                  <a:pt x="4200" y="12713"/>
                </a:lnTo>
                <a:lnTo>
                  <a:pt x="4148" y="12753"/>
                </a:lnTo>
                <a:lnTo>
                  <a:pt x="4095" y="12794"/>
                </a:lnTo>
                <a:lnTo>
                  <a:pt x="4041" y="12834"/>
                </a:lnTo>
                <a:lnTo>
                  <a:pt x="3986" y="12872"/>
                </a:lnTo>
                <a:lnTo>
                  <a:pt x="3931" y="12910"/>
                </a:lnTo>
                <a:lnTo>
                  <a:pt x="3876" y="12947"/>
                </a:lnTo>
                <a:lnTo>
                  <a:pt x="3819" y="12984"/>
                </a:lnTo>
                <a:lnTo>
                  <a:pt x="3762" y="13019"/>
                </a:lnTo>
                <a:lnTo>
                  <a:pt x="3705" y="13054"/>
                </a:lnTo>
                <a:lnTo>
                  <a:pt x="3646" y="13088"/>
                </a:lnTo>
                <a:lnTo>
                  <a:pt x="3588" y="13121"/>
                </a:lnTo>
                <a:lnTo>
                  <a:pt x="3528" y="13154"/>
                </a:lnTo>
                <a:lnTo>
                  <a:pt x="3468" y="13186"/>
                </a:lnTo>
                <a:lnTo>
                  <a:pt x="3407" y="13216"/>
                </a:lnTo>
                <a:lnTo>
                  <a:pt x="3346" y="13246"/>
                </a:lnTo>
                <a:lnTo>
                  <a:pt x="3284" y="13275"/>
                </a:lnTo>
                <a:lnTo>
                  <a:pt x="3221" y="13303"/>
                </a:lnTo>
                <a:lnTo>
                  <a:pt x="3158" y="13331"/>
                </a:lnTo>
                <a:lnTo>
                  <a:pt x="3158" y="13331"/>
                </a:lnTo>
                <a:lnTo>
                  <a:pt x="3111" y="13350"/>
                </a:lnTo>
                <a:lnTo>
                  <a:pt x="3064" y="13369"/>
                </a:lnTo>
                <a:lnTo>
                  <a:pt x="3018" y="13387"/>
                </a:lnTo>
                <a:lnTo>
                  <a:pt x="2970" y="13404"/>
                </a:lnTo>
                <a:lnTo>
                  <a:pt x="2923" y="13421"/>
                </a:lnTo>
                <a:lnTo>
                  <a:pt x="2876" y="13437"/>
                </a:lnTo>
                <a:lnTo>
                  <a:pt x="2829" y="13453"/>
                </a:lnTo>
                <a:lnTo>
                  <a:pt x="2781" y="13468"/>
                </a:lnTo>
                <a:lnTo>
                  <a:pt x="2686" y="13497"/>
                </a:lnTo>
                <a:lnTo>
                  <a:pt x="2590" y="13523"/>
                </a:lnTo>
                <a:lnTo>
                  <a:pt x="2494" y="13546"/>
                </a:lnTo>
                <a:lnTo>
                  <a:pt x="2397" y="13567"/>
                </a:lnTo>
                <a:lnTo>
                  <a:pt x="2301" y="13587"/>
                </a:lnTo>
                <a:lnTo>
                  <a:pt x="2203" y="13604"/>
                </a:lnTo>
                <a:lnTo>
                  <a:pt x="2107" y="13619"/>
                </a:lnTo>
                <a:lnTo>
                  <a:pt x="2008" y="13632"/>
                </a:lnTo>
                <a:lnTo>
                  <a:pt x="1910" y="13643"/>
                </a:lnTo>
                <a:lnTo>
                  <a:pt x="1812" y="13652"/>
                </a:lnTo>
                <a:lnTo>
                  <a:pt x="1714" y="13659"/>
                </a:lnTo>
                <a:lnTo>
                  <a:pt x="1616" y="13665"/>
                </a:lnTo>
                <a:lnTo>
                  <a:pt x="1516" y="13669"/>
                </a:lnTo>
                <a:lnTo>
                  <a:pt x="1418" y="13672"/>
                </a:lnTo>
                <a:lnTo>
                  <a:pt x="1319" y="13673"/>
                </a:lnTo>
                <a:lnTo>
                  <a:pt x="1220" y="13672"/>
                </a:lnTo>
                <a:lnTo>
                  <a:pt x="1121" y="13668"/>
                </a:lnTo>
                <a:lnTo>
                  <a:pt x="1021" y="13664"/>
                </a:lnTo>
                <a:lnTo>
                  <a:pt x="922" y="13659"/>
                </a:lnTo>
                <a:lnTo>
                  <a:pt x="823" y="13652"/>
                </a:lnTo>
                <a:lnTo>
                  <a:pt x="724" y="13644"/>
                </a:lnTo>
                <a:lnTo>
                  <a:pt x="625" y="13635"/>
                </a:lnTo>
                <a:lnTo>
                  <a:pt x="526" y="13625"/>
                </a:lnTo>
                <a:lnTo>
                  <a:pt x="427" y="13614"/>
                </a:lnTo>
                <a:lnTo>
                  <a:pt x="327" y="13601"/>
                </a:lnTo>
                <a:lnTo>
                  <a:pt x="229" y="13588"/>
                </a:lnTo>
                <a:lnTo>
                  <a:pt x="130" y="13573"/>
                </a:lnTo>
                <a:lnTo>
                  <a:pt x="32" y="13558"/>
                </a:lnTo>
                <a:lnTo>
                  <a:pt x="32" y="135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296524" y="3143888"/>
            <a:ext cx="1797804" cy="756464"/>
          </a:xfrm>
          <a:custGeom>
            <a:avLst/>
            <a:gdLst>
              <a:gd name="T0" fmla="*/ 18 w 14013"/>
              <a:gd name="T1" fmla="*/ 1202 h 5897"/>
              <a:gd name="T2" fmla="*/ 131 w 14013"/>
              <a:gd name="T3" fmla="*/ 1311 h 5897"/>
              <a:gd name="T4" fmla="*/ 301 w 14013"/>
              <a:gd name="T5" fmla="*/ 1392 h 5897"/>
              <a:gd name="T6" fmla="*/ 608 w 14013"/>
              <a:gd name="T7" fmla="*/ 1466 h 5897"/>
              <a:gd name="T8" fmla="*/ 761 w 14013"/>
              <a:gd name="T9" fmla="*/ 1463 h 5897"/>
              <a:gd name="T10" fmla="*/ 1064 w 14013"/>
              <a:gd name="T11" fmla="*/ 1383 h 5897"/>
              <a:gd name="T12" fmla="*/ 1368 w 14013"/>
              <a:gd name="T13" fmla="*/ 1218 h 5897"/>
              <a:gd name="T14" fmla="*/ 1848 w 14013"/>
              <a:gd name="T15" fmla="*/ 859 h 5897"/>
              <a:gd name="T16" fmla="*/ 2117 w 14013"/>
              <a:gd name="T17" fmla="*/ 666 h 5897"/>
              <a:gd name="T18" fmla="*/ 2409 w 14013"/>
              <a:gd name="T19" fmla="*/ 500 h 5897"/>
              <a:gd name="T20" fmla="*/ 2945 w 14013"/>
              <a:gd name="T21" fmla="*/ 276 h 5897"/>
              <a:gd name="T22" fmla="*/ 3500 w 14013"/>
              <a:gd name="T23" fmla="*/ 116 h 5897"/>
              <a:gd name="T24" fmla="*/ 4184 w 14013"/>
              <a:gd name="T25" fmla="*/ 12 h 5897"/>
              <a:gd name="T26" fmla="*/ 4873 w 14013"/>
              <a:gd name="T27" fmla="*/ 15 h 5897"/>
              <a:gd name="T28" fmla="*/ 5502 w 14013"/>
              <a:gd name="T29" fmla="*/ 118 h 5897"/>
              <a:gd name="T30" fmla="*/ 5832 w 14013"/>
              <a:gd name="T31" fmla="*/ 213 h 5897"/>
              <a:gd name="T32" fmla="*/ 6154 w 14013"/>
              <a:gd name="T33" fmla="*/ 340 h 5897"/>
              <a:gd name="T34" fmla="*/ 6466 w 14013"/>
              <a:gd name="T35" fmla="*/ 496 h 5897"/>
              <a:gd name="T36" fmla="*/ 7554 w 14013"/>
              <a:gd name="T37" fmla="*/ 1110 h 5897"/>
              <a:gd name="T38" fmla="*/ 8258 w 14013"/>
              <a:gd name="T39" fmla="*/ 1466 h 5897"/>
              <a:gd name="T40" fmla="*/ 8983 w 14013"/>
              <a:gd name="T41" fmla="*/ 1760 h 5897"/>
              <a:gd name="T42" fmla="*/ 9578 w 14013"/>
              <a:gd name="T43" fmla="*/ 1926 h 5897"/>
              <a:gd name="T44" fmla="*/ 9970 w 14013"/>
              <a:gd name="T45" fmla="*/ 1994 h 5897"/>
              <a:gd name="T46" fmla="*/ 10375 w 14013"/>
              <a:gd name="T47" fmla="*/ 2030 h 5897"/>
              <a:gd name="T48" fmla="*/ 10795 w 14013"/>
              <a:gd name="T49" fmla="*/ 2028 h 5897"/>
              <a:gd name="T50" fmla="*/ 11229 w 14013"/>
              <a:gd name="T51" fmla="*/ 1984 h 5897"/>
              <a:gd name="T52" fmla="*/ 11682 w 14013"/>
              <a:gd name="T53" fmla="*/ 1897 h 5897"/>
              <a:gd name="T54" fmla="*/ 12153 w 14013"/>
              <a:gd name="T55" fmla="*/ 1759 h 5897"/>
              <a:gd name="T56" fmla="*/ 12645 w 14013"/>
              <a:gd name="T57" fmla="*/ 1569 h 5897"/>
              <a:gd name="T58" fmla="*/ 13158 w 14013"/>
              <a:gd name="T59" fmla="*/ 1323 h 5897"/>
              <a:gd name="T60" fmla="*/ 13695 w 14013"/>
              <a:gd name="T61" fmla="*/ 1016 h 5897"/>
              <a:gd name="T62" fmla="*/ 13991 w 14013"/>
              <a:gd name="T63" fmla="*/ 830 h 5897"/>
              <a:gd name="T64" fmla="*/ 13883 w 14013"/>
              <a:gd name="T65" fmla="*/ 977 h 5897"/>
              <a:gd name="T66" fmla="*/ 13716 w 14013"/>
              <a:gd name="T67" fmla="*/ 1296 h 5897"/>
              <a:gd name="T68" fmla="*/ 13398 w 14013"/>
              <a:gd name="T69" fmla="*/ 1742 h 5897"/>
              <a:gd name="T70" fmla="*/ 12936 w 14013"/>
              <a:gd name="T71" fmla="*/ 2302 h 5897"/>
              <a:gd name="T72" fmla="*/ 12467 w 14013"/>
              <a:gd name="T73" fmla="*/ 2797 h 5897"/>
              <a:gd name="T74" fmla="*/ 11768 w 14013"/>
              <a:gd name="T75" fmla="*/ 3430 h 5897"/>
              <a:gd name="T76" fmla="*/ 11009 w 14013"/>
              <a:gd name="T77" fmla="*/ 4009 h 5897"/>
              <a:gd name="T78" fmla="*/ 10197 w 14013"/>
              <a:gd name="T79" fmla="*/ 4521 h 5897"/>
              <a:gd name="T80" fmla="*/ 9343 w 14013"/>
              <a:gd name="T81" fmla="*/ 4965 h 5897"/>
              <a:gd name="T82" fmla="*/ 8453 w 14013"/>
              <a:gd name="T83" fmla="*/ 5330 h 5897"/>
              <a:gd name="T84" fmla="*/ 7536 w 14013"/>
              <a:gd name="T85" fmla="*/ 5610 h 5897"/>
              <a:gd name="T86" fmla="*/ 6601 w 14013"/>
              <a:gd name="T87" fmla="*/ 5799 h 5897"/>
              <a:gd name="T88" fmla="*/ 5655 w 14013"/>
              <a:gd name="T89" fmla="*/ 5890 h 5897"/>
              <a:gd name="T90" fmla="*/ 4843 w 14013"/>
              <a:gd name="T91" fmla="*/ 5884 h 5897"/>
              <a:gd name="T92" fmla="*/ 4371 w 14013"/>
              <a:gd name="T93" fmla="*/ 5840 h 5897"/>
              <a:gd name="T94" fmla="*/ 3906 w 14013"/>
              <a:gd name="T95" fmla="*/ 5759 h 5897"/>
              <a:gd name="T96" fmla="*/ 3452 w 14013"/>
              <a:gd name="T97" fmla="*/ 5643 h 5897"/>
              <a:gd name="T98" fmla="*/ 3011 w 14013"/>
              <a:gd name="T99" fmla="*/ 5489 h 5897"/>
              <a:gd name="T100" fmla="*/ 2588 w 14013"/>
              <a:gd name="T101" fmla="*/ 5298 h 5897"/>
              <a:gd name="T102" fmla="*/ 2185 w 14013"/>
              <a:gd name="T103" fmla="*/ 5068 h 5897"/>
              <a:gd name="T104" fmla="*/ 1804 w 14013"/>
              <a:gd name="T105" fmla="*/ 4800 h 5897"/>
              <a:gd name="T106" fmla="*/ 1450 w 14013"/>
              <a:gd name="T107" fmla="*/ 4491 h 5897"/>
              <a:gd name="T108" fmla="*/ 1126 w 14013"/>
              <a:gd name="T109" fmla="*/ 4142 h 5897"/>
              <a:gd name="T110" fmla="*/ 930 w 14013"/>
              <a:gd name="T111" fmla="*/ 3888 h 5897"/>
              <a:gd name="T112" fmla="*/ 645 w 14013"/>
              <a:gd name="T113" fmla="*/ 3423 h 5897"/>
              <a:gd name="T114" fmla="*/ 367 w 14013"/>
              <a:gd name="T115" fmla="*/ 2792 h 5897"/>
              <a:gd name="T116" fmla="*/ 171 w 14013"/>
              <a:gd name="T117" fmla="*/ 2128 h 5897"/>
              <a:gd name="T118" fmla="*/ 40 w 14013"/>
              <a:gd name="T119" fmla="*/ 1443 h 5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013" h="5897">
                <a:moveTo>
                  <a:pt x="0" y="1148"/>
                </a:moveTo>
                <a:lnTo>
                  <a:pt x="0" y="1148"/>
                </a:lnTo>
                <a:lnTo>
                  <a:pt x="2" y="1157"/>
                </a:lnTo>
                <a:lnTo>
                  <a:pt x="4" y="1166"/>
                </a:lnTo>
                <a:lnTo>
                  <a:pt x="7" y="1175"/>
                </a:lnTo>
                <a:lnTo>
                  <a:pt x="10" y="1184"/>
                </a:lnTo>
                <a:lnTo>
                  <a:pt x="18" y="1202"/>
                </a:lnTo>
                <a:lnTo>
                  <a:pt x="29" y="1219"/>
                </a:lnTo>
                <a:lnTo>
                  <a:pt x="41" y="1235"/>
                </a:lnTo>
                <a:lnTo>
                  <a:pt x="56" y="1251"/>
                </a:lnTo>
                <a:lnTo>
                  <a:pt x="73" y="1267"/>
                </a:lnTo>
                <a:lnTo>
                  <a:pt x="91" y="1282"/>
                </a:lnTo>
                <a:lnTo>
                  <a:pt x="110" y="1296"/>
                </a:lnTo>
                <a:lnTo>
                  <a:pt x="131" y="1311"/>
                </a:lnTo>
                <a:lnTo>
                  <a:pt x="152" y="1324"/>
                </a:lnTo>
                <a:lnTo>
                  <a:pt x="175" y="1337"/>
                </a:lnTo>
                <a:lnTo>
                  <a:pt x="199" y="1349"/>
                </a:lnTo>
                <a:lnTo>
                  <a:pt x="223" y="1361"/>
                </a:lnTo>
                <a:lnTo>
                  <a:pt x="250" y="1372"/>
                </a:lnTo>
                <a:lnTo>
                  <a:pt x="275" y="1382"/>
                </a:lnTo>
                <a:lnTo>
                  <a:pt x="301" y="1392"/>
                </a:lnTo>
                <a:lnTo>
                  <a:pt x="327" y="1402"/>
                </a:lnTo>
                <a:lnTo>
                  <a:pt x="380" y="1419"/>
                </a:lnTo>
                <a:lnTo>
                  <a:pt x="432" y="1433"/>
                </a:lnTo>
                <a:lnTo>
                  <a:pt x="482" y="1445"/>
                </a:lnTo>
                <a:lnTo>
                  <a:pt x="528" y="1455"/>
                </a:lnTo>
                <a:lnTo>
                  <a:pt x="571" y="1462"/>
                </a:lnTo>
                <a:lnTo>
                  <a:pt x="608" y="1466"/>
                </a:lnTo>
                <a:lnTo>
                  <a:pt x="639" y="1468"/>
                </a:lnTo>
                <a:lnTo>
                  <a:pt x="639" y="1468"/>
                </a:lnTo>
                <a:lnTo>
                  <a:pt x="664" y="1468"/>
                </a:lnTo>
                <a:lnTo>
                  <a:pt x="688" y="1468"/>
                </a:lnTo>
                <a:lnTo>
                  <a:pt x="713" y="1467"/>
                </a:lnTo>
                <a:lnTo>
                  <a:pt x="737" y="1465"/>
                </a:lnTo>
                <a:lnTo>
                  <a:pt x="761" y="1463"/>
                </a:lnTo>
                <a:lnTo>
                  <a:pt x="786" y="1460"/>
                </a:lnTo>
                <a:lnTo>
                  <a:pt x="834" y="1452"/>
                </a:lnTo>
                <a:lnTo>
                  <a:pt x="881" y="1442"/>
                </a:lnTo>
                <a:lnTo>
                  <a:pt x="927" y="1430"/>
                </a:lnTo>
                <a:lnTo>
                  <a:pt x="974" y="1416"/>
                </a:lnTo>
                <a:lnTo>
                  <a:pt x="1019" y="1400"/>
                </a:lnTo>
                <a:lnTo>
                  <a:pt x="1064" y="1383"/>
                </a:lnTo>
                <a:lnTo>
                  <a:pt x="1109" y="1364"/>
                </a:lnTo>
                <a:lnTo>
                  <a:pt x="1154" y="1343"/>
                </a:lnTo>
                <a:lnTo>
                  <a:pt x="1197" y="1320"/>
                </a:lnTo>
                <a:lnTo>
                  <a:pt x="1241" y="1296"/>
                </a:lnTo>
                <a:lnTo>
                  <a:pt x="1283" y="1271"/>
                </a:lnTo>
                <a:lnTo>
                  <a:pt x="1327" y="1245"/>
                </a:lnTo>
                <a:lnTo>
                  <a:pt x="1368" y="1218"/>
                </a:lnTo>
                <a:lnTo>
                  <a:pt x="1410" y="1191"/>
                </a:lnTo>
                <a:lnTo>
                  <a:pt x="1451" y="1162"/>
                </a:lnTo>
                <a:lnTo>
                  <a:pt x="1493" y="1133"/>
                </a:lnTo>
                <a:lnTo>
                  <a:pt x="1533" y="1102"/>
                </a:lnTo>
                <a:lnTo>
                  <a:pt x="1613" y="1042"/>
                </a:lnTo>
                <a:lnTo>
                  <a:pt x="1693" y="981"/>
                </a:lnTo>
                <a:lnTo>
                  <a:pt x="1848" y="859"/>
                </a:lnTo>
                <a:lnTo>
                  <a:pt x="1924" y="801"/>
                </a:lnTo>
                <a:lnTo>
                  <a:pt x="1962" y="773"/>
                </a:lnTo>
                <a:lnTo>
                  <a:pt x="2000" y="745"/>
                </a:lnTo>
                <a:lnTo>
                  <a:pt x="2000" y="745"/>
                </a:lnTo>
                <a:lnTo>
                  <a:pt x="2039" y="718"/>
                </a:lnTo>
                <a:lnTo>
                  <a:pt x="2078" y="692"/>
                </a:lnTo>
                <a:lnTo>
                  <a:pt x="2117" y="666"/>
                </a:lnTo>
                <a:lnTo>
                  <a:pt x="2157" y="641"/>
                </a:lnTo>
                <a:lnTo>
                  <a:pt x="2199" y="616"/>
                </a:lnTo>
                <a:lnTo>
                  <a:pt x="2240" y="592"/>
                </a:lnTo>
                <a:lnTo>
                  <a:pt x="2281" y="567"/>
                </a:lnTo>
                <a:lnTo>
                  <a:pt x="2323" y="544"/>
                </a:lnTo>
                <a:lnTo>
                  <a:pt x="2367" y="522"/>
                </a:lnTo>
                <a:lnTo>
                  <a:pt x="2409" y="500"/>
                </a:lnTo>
                <a:lnTo>
                  <a:pt x="2452" y="479"/>
                </a:lnTo>
                <a:lnTo>
                  <a:pt x="2495" y="458"/>
                </a:lnTo>
                <a:lnTo>
                  <a:pt x="2584" y="418"/>
                </a:lnTo>
                <a:lnTo>
                  <a:pt x="2672" y="379"/>
                </a:lnTo>
                <a:lnTo>
                  <a:pt x="2763" y="342"/>
                </a:lnTo>
                <a:lnTo>
                  <a:pt x="2853" y="308"/>
                </a:lnTo>
                <a:lnTo>
                  <a:pt x="2945" y="276"/>
                </a:lnTo>
                <a:lnTo>
                  <a:pt x="3036" y="245"/>
                </a:lnTo>
                <a:lnTo>
                  <a:pt x="3128" y="215"/>
                </a:lnTo>
                <a:lnTo>
                  <a:pt x="3219" y="188"/>
                </a:lnTo>
                <a:lnTo>
                  <a:pt x="3312" y="163"/>
                </a:lnTo>
                <a:lnTo>
                  <a:pt x="3404" y="139"/>
                </a:lnTo>
                <a:lnTo>
                  <a:pt x="3404" y="139"/>
                </a:lnTo>
                <a:lnTo>
                  <a:pt x="3500" y="116"/>
                </a:lnTo>
                <a:lnTo>
                  <a:pt x="3597" y="95"/>
                </a:lnTo>
                <a:lnTo>
                  <a:pt x="3694" y="76"/>
                </a:lnTo>
                <a:lnTo>
                  <a:pt x="3792" y="59"/>
                </a:lnTo>
                <a:lnTo>
                  <a:pt x="3889" y="43"/>
                </a:lnTo>
                <a:lnTo>
                  <a:pt x="3987" y="31"/>
                </a:lnTo>
                <a:lnTo>
                  <a:pt x="4085" y="20"/>
                </a:lnTo>
                <a:lnTo>
                  <a:pt x="4184" y="12"/>
                </a:lnTo>
                <a:lnTo>
                  <a:pt x="4283" y="5"/>
                </a:lnTo>
                <a:lnTo>
                  <a:pt x="4381" y="1"/>
                </a:lnTo>
                <a:lnTo>
                  <a:pt x="4480" y="0"/>
                </a:lnTo>
                <a:lnTo>
                  <a:pt x="4578" y="0"/>
                </a:lnTo>
                <a:lnTo>
                  <a:pt x="4677" y="3"/>
                </a:lnTo>
                <a:lnTo>
                  <a:pt x="4774" y="7"/>
                </a:lnTo>
                <a:lnTo>
                  <a:pt x="4873" y="15"/>
                </a:lnTo>
                <a:lnTo>
                  <a:pt x="4970" y="24"/>
                </a:lnTo>
                <a:lnTo>
                  <a:pt x="5068" y="36"/>
                </a:lnTo>
                <a:lnTo>
                  <a:pt x="5166" y="50"/>
                </a:lnTo>
                <a:lnTo>
                  <a:pt x="5262" y="67"/>
                </a:lnTo>
                <a:lnTo>
                  <a:pt x="5359" y="85"/>
                </a:lnTo>
                <a:lnTo>
                  <a:pt x="5454" y="106"/>
                </a:lnTo>
                <a:lnTo>
                  <a:pt x="5502" y="118"/>
                </a:lnTo>
                <a:lnTo>
                  <a:pt x="5550" y="129"/>
                </a:lnTo>
                <a:lnTo>
                  <a:pt x="5597" y="142"/>
                </a:lnTo>
                <a:lnTo>
                  <a:pt x="5644" y="155"/>
                </a:lnTo>
                <a:lnTo>
                  <a:pt x="5692" y="169"/>
                </a:lnTo>
                <a:lnTo>
                  <a:pt x="5739" y="183"/>
                </a:lnTo>
                <a:lnTo>
                  <a:pt x="5786" y="198"/>
                </a:lnTo>
                <a:lnTo>
                  <a:pt x="5832" y="213"/>
                </a:lnTo>
                <a:lnTo>
                  <a:pt x="5879" y="231"/>
                </a:lnTo>
                <a:lnTo>
                  <a:pt x="5926" y="247"/>
                </a:lnTo>
                <a:lnTo>
                  <a:pt x="5971" y="265"/>
                </a:lnTo>
                <a:lnTo>
                  <a:pt x="6017" y="282"/>
                </a:lnTo>
                <a:lnTo>
                  <a:pt x="6064" y="301"/>
                </a:lnTo>
                <a:lnTo>
                  <a:pt x="6109" y="320"/>
                </a:lnTo>
                <a:lnTo>
                  <a:pt x="6154" y="340"/>
                </a:lnTo>
                <a:lnTo>
                  <a:pt x="6199" y="360"/>
                </a:lnTo>
                <a:lnTo>
                  <a:pt x="6245" y="381"/>
                </a:lnTo>
                <a:lnTo>
                  <a:pt x="6289" y="403"/>
                </a:lnTo>
                <a:lnTo>
                  <a:pt x="6333" y="426"/>
                </a:lnTo>
                <a:lnTo>
                  <a:pt x="6377" y="449"/>
                </a:lnTo>
                <a:lnTo>
                  <a:pt x="6422" y="472"/>
                </a:lnTo>
                <a:lnTo>
                  <a:pt x="6466" y="496"/>
                </a:lnTo>
                <a:lnTo>
                  <a:pt x="6466" y="496"/>
                </a:lnTo>
                <a:lnTo>
                  <a:pt x="6664" y="609"/>
                </a:lnTo>
                <a:lnTo>
                  <a:pt x="6861" y="721"/>
                </a:lnTo>
                <a:lnTo>
                  <a:pt x="7059" y="834"/>
                </a:lnTo>
                <a:lnTo>
                  <a:pt x="7256" y="945"/>
                </a:lnTo>
                <a:lnTo>
                  <a:pt x="7455" y="1056"/>
                </a:lnTo>
                <a:lnTo>
                  <a:pt x="7554" y="1110"/>
                </a:lnTo>
                <a:lnTo>
                  <a:pt x="7654" y="1164"/>
                </a:lnTo>
                <a:lnTo>
                  <a:pt x="7753" y="1216"/>
                </a:lnTo>
                <a:lnTo>
                  <a:pt x="7854" y="1268"/>
                </a:lnTo>
                <a:lnTo>
                  <a:pt x="7954" y="1320"/>
                </a:lnTo>
                <a:lnTo>
                  <a:pt x="8055" y="1370"/>
                </a:lnTo>
                <a:lnTo>
                  <a:pt x="8157" y="1419"/>
                </a:lnTo>
                <a:lnTo>
                  <a:pt x="8258" y="1466"/>
                </a:lnTo>
                <a:lnTo>
                  <a:pt x="8360" y="1513"/>
                </a:lnTo>
                <a:lnTo>
                  <a:pt x="8462" y="1558"/>
                </a:lnTo>
                <a:lnTo>
                  <a:pt x="8565" y="1602"/>
                </a:lnTo>
                <a:lnTo>
                  <a:pt x="8668" y="1644"/>
                </a:lnTo>
                <a:lnTo>
                  <a:pt x="8773" y="1685"/>
                </a:lnTo>
                <a:lnTo>
                  <a:pt x="8878" y="1723"/>
                </a:lnTo>
                <a:lnTo>
                  <a:pt x="8983" y="1760"/>
                </a:lnTo>
                <a:lnTo>
                  <a:pt x="9090" y="1795"/>
                </a:lnTo>
                <a:lnTo>
                  <a:pt x="9196" y="1827"/>
                </a:lnTo>
                <a:lnTo>
                  <a:pt x="9305" y="1859"/>
                </a:lnTo>
                <a:lnTo>
                  <a:pt x="9414" y="1888"/>
                </a:lnTo>
                <a:lnTo>
                  <a:pt x="9468" y="1901"/>
                </a:lnTo>
                <a:lnTo>
                  <a:pt x="9523" y="1914"/>
                </a:lnTo>
                <a:lnTo>
                  <a:pt x="9578" y="1926"/>
                </a:lnTo>
                <a:lnTo>
                  <a:pt x="9633" y="1938"/>
                </a:lnTo>
                <a:lnTo>
                  <a:pt x="9689" y="1949"/>
                </a:lnTo>
                <a:lnTo>
                  <a:pt x="9745" y="1959"/>
                </a:lnTo>
                <a:lnTo>
                  <a:pt x="9801" y="1969"/>
                </a:lnTo>
                <a:lnTo>
                  <a:pt x="9857" y="1978"/>
                </a:lnTo>
                <a:lnTo>
                  <a:pt x="9914" y="1987"/>
                </a:lnTo>
                <a:lnTo>
                  <a:pt x="9970" y="1994"/>
                </a:lnTo>
                <a:lnTo>
                  <a:pt x="10027" y="2001"/>
                </a:lnTo>
                <a:lnTo>
                  <a:pt x="10084" y="2008"/>
                </a:lnTo>
                <a:lnTo>
                  <a:pt x="10142" y="2014"/>
                </a:lnTo>
                <a:lnTo>
                  <a:pt x="10200" y="2019"/>
                </a:lnTo>
                <a:lnTo>
                  <a:pt x="10258" y="2023"/>
                </a:lnTo>
                <a:lnTo>
                  <a:pt x="10317" y="2026"/>
                </a:lnTo>
                <a:lnTo>
                  <a:pt x="10375" y="2030"/>
                </a:lnTo>
                <a:lnTo>
                  <a:pt x="10434" y="2032"/>
                </a:lnTo>
                <a:lnTo>
                  <a:pt x="10494" y="2034"/>
                </a:lnTo>
                <a:lnTo>
                  <a:pt x="10553" y="2034"/>
                </a:lnTo>
                <a:lnTo>
                  <a:pt x="10612" y="2034"/>
                </a:lnTo>
                <a:lnTo>
                  <a:pt x="10673" y="2033"/>
                </a:lnTo>
                <a:lnTo>
                  <a:pt x="10733" y="2031"/>
                </a:lnTo>
                <a:lnTo>
                  <a:pt x="10795" y="2028"/>
                </a:lnTo>
                <a:lnTo>
                  <a:pt x="10856" y="2024"/>
                </a:lnTo>
                <a:lnTo>
                  <a:pt x="10917" y="2019"/>
                </a:lnTo>
                <a:lnTo>
                  <a:pt x="10979" y="2014"/>
                </a:lnTo>
                <a:lnTo>
                  <a:pt x="11041" y="2008"/>
                </a:lnTo>
                <a:lnTo>
                  <a:pt x="11103" y="2001"/>
                </a:lnTo>
                <a:lnTo>
                  <a:pt x="11167" y="1993"/>
                </a:lnTo>
                <a:lnTo>
                  <a:pt x="11229" y="1984"/>
                </a:lnTo>
                <a:lnTo>
                  <a:pt x="11293" y="1975"/>
                </a:lnTo>
                <a:lnTo>
                  <a:pt x="11357" y="1964"/>
                </a:lnTo>
                <a:lnTo>
                  <a:pt x="11421" y="1952"/>
                </a:lnTo>
                <a:lnTo>
                  <a:pt x="11485" y="1940"/>
                </a:lnTo>
                <a:lnTo>
                  <a:pt x="11551" y="1926"/>
                </a:lnTo>
                <a:lnTo>
                  <a:pt x="11616" y="1912"/>
                </a:lnTo>
                <a:lnTo>
                  <a:pt x="11682" y="1897"/>
                </a:lnTo>
                <a:lnTo>
                  <a:pt x="11748" y="1880"/>
                </a:lnTo>
                <a:lnTo>
                  <a:pt x="11814" y="1863"/>
                </a:lnTo>
                <a:lnTo>
                  <a:pt x="11882" y="1843"/>
                </a:lnTo>
                <a:lnTo>
                  <a:pt x="11948" y="1824"/>
                </a:lnTo>
                <a:lnTo>
                  <a:pt x="12016" y="1803"/>
                </a:lnTo>
                <a:lnTo>
                  <a:pt x="12085" y="1782"/>
                </a:lnTo>
                <a:lnTo>
                  <a:pt x="12153" y="1759"/>
                </a:lnTo>
                <a:lnTo>
                  <a:pt x="12222" y="1736"/>
                </a:lnTo>
                <a:lnTo>
                  <a:pt x="12291" y="1711"/>
                </a:lnTo>
                <a:lnTo>
                  <a:pt x="12361" y="1685"/>
                </a:lnTo>
                <a:lnTo>
                  <a:pt x="12431" y="1657"/>
                </a:lnTo>
                <a:lnTo>
                  <a:pt x="12502" y="1629"/>
                </a:lnTo>
                <a:lnTo>
                  <a:pt x="12573" y="1600"/>
                </a:lnTo>
                <a:lnTo>
                  <a:pt x="12645" y="1569"/>
                </a:lnTo>
                <a:lnTo>
                  <a:pt x="12716" y="1538"/>
                </a:lnTo>
                <a:lnTo>
                  <a:pt x="12789" y="1505"/>
                </a:lnTo>
                <a:lnTo>
                  <a:pt x="12862" y="1471"/>
                </a:lnTo>
                <a:lnTo>
                  <a:pt x="12936" y="1436"/>
                </a:lnTo>
                <a:lnTo>
                  <a:pt x="13009" y="1399"/>
                </a:lnTo>
                <a:lnTo>
                  <a:pt x="13084" y="1362"/>
                </a:lnTo>
                <a:lnTo>
                  <a:pt x="13158" y="1323"/>
                </a:lnTo>
                <a:lnTo>
                  <a:pt x="13233" y="1283"/>
                </a:lnTo>
                <a:lnTo>
                  <a:pt x="13309" y="1242"/>
                </a:lnTo>
                <a:lnTo>
                  <a:pt x="13385" y="1199"/>
                </a:lnTo>
                <a:lnTo>
                  <a:pt x="13462" y="1156"/>
                </a:lnTo>
                <a:lnTo>
                  <a:pt x="13539" y="1110"/>
                </a:lnTo>
                <a:lnTo>
                  <a:pt x="13617" y="1064"/>
                </a:lnTo>
                <a:lnTo>
                  <a:pt x="13695" y="1016"/>
                </a:lnTo>
                <a:lnTo>
                  <a:pt x="13774" y="968"/>
                </a:lnTo>
                <a:lnTo>
                  <a:pt x="13853" y="917"/>
                </a:lnTo>
                <a:lnTo>
                  <a:pt x="13933" y="865"/>
                </a:lnTo>
                <a:lnTo>
                  <a:pt x="14013" y="813"/>
                </a:lnTo>
                <a:lnTo>
                  <a:pt x="14013" y="813"/>
                </a:lnTo>
                <a:lnTo>
                  <a:pt x="14002" y="821"/>
                </a:lnTo>
                <a:lnTo>
                  <a:pt x="13991" y="830"/>
                </a:lnTo>
                <a:lnTo>
                  <a:pt x="13980" y="841"/>
                </a:lnTo>
                <a:lnTo>
                  <a:pt x="13969" y="852"/>
                </a:lnTo>
                <a:lnTo>
                  <a:pt x="13959" y="865"/>
                </a:lnTo>
                <a:lnTo>
                  <a:pt x="13947" y="878"/>
                </a:lnTo>
                <a:lnTo>
                  <a:pt x="13925" y="908"/>
                </a:lnTo>
                <a:lnTo>
                  <a:pt x="13904" y="941"/>
                </a:lnTo>
                <a:lnTo>
                  <a:pt x="13883" y="977"/>
                </a:lnTo>
                <a:lnTo>
                  <a:pt x="13863" y="1014"/>
                </a:lnTo>
                <a:lnTo>
                  <a:pt x="13843" y="1052"/>
                </a:lnTo>
                <a:lnTo>
                  <a:pt x="13804" y="1129"/>
                </a:lnTo>
                <a:lnTo>
                  <a:pt x="13766" y="1202"/>
                </a:lnTo>
                <a:lnTo>
                  <a:pt x="13749" y="1236"/>
                </a:lnTo>
                <a:lnTo>
                  <a:pt x="13732" y="1268"/>
                </a:lnTo>
                <a:lnTo>
                  <a:pt x="13716" y="1296"/>
                </a:lnTo>
                <a:lnTo>
                  <a:pt x="13701" y="1321"/>
                </a:lnTo>
                <a:lnTo>
                  <a:pt x="13701" y="1321"/>
                </a:lnTo>
                <a:lnTo>
                  <a:pt x="13643" y="1406"/>
                </a:lnTo>
                <a:lnTo>
                  <a:pt x="13582" y="1492"/>
                </a:lnTo>
                <a:lnTo>
                  <a:pt x="13522" y="1575"/>
                </a:lnTo>
                <a:lnTo>
                  <a:pt x="13461" y="1658"/>
                </a:lnTo>
                <a:lnTo>
                  <a:pt x="13398" y="1742"/>
                </a:lnTo>
                <a:lnTo>
                  <a:pt x="13335" y="1823"/>
                </a:lnTo>
                <a:lnTo>
                  <a:pt x="13271" y="1905"/>
                </a:lnTo>
                <a:lnTo>
                  <a:pt x="13205" y="1985"/>
                </a:lnTo>
                <a:lnTo>
                  <a:pt x="13139" y="2066"/>
                </a:lnTo>
                <a:lnTo>
                  <a:pt x="13071" y="2145"/>
                </a:lnTo>
                <a:lnTo>
                  <a:pt x="13004" y="2224"/>
                </a:lnTo>
                <a:lnTo>
                  <a:pt x="12936" y="2302"/>
                </a:lnTo>
                <a:lnTo>
                  <a:pt x="12866" y="2378"/>
                </a:lnTo>
                <a:lnTo>
                  <a:pt x="12797" y="2455"/>
                </a:lnTo>
                <a:lnTo>
                  <a:pt x="12726" y="2531"/>
                </a:lnTo>
                <a:lnTo>
                  <a:pt x="12654" y="2607"/>
                </a:lnTo>
                <a:lnTo>
                  <a:pt x="12654" y="2607"/>
                </a:lnTo>
                <a:lnTo>
                  <a:pt x="12562" y="2702"/>
                </a:lnTo>
                <a:lnTo>
                  <a:pt x="12467" y="2797"/>
                </a:lnTo>
                <a:lnTo>
                  <a:pt x="12370" y="2890"/>
                </a:lnTo>
                <a:lnTo>
                  <a:pt x="12274" y="2984"/>
                </a:lnTo>
                <a:lnTo>
                  <a:pt x="12175" y="3075"/>
                </a:lnTo>
                <a:lnTo>
                  <a:pt x="12075" y="3166"/>
                </a:lnTo>
                <a:lnTo>
                  <a:pt x="11974" y="3255"/>
                </a:lnTo>
                <a:lnTo>
                  <a:pt x="11872" y="3344"/>
                </a:lnTo>
                <a:lnTo>
                  <a:pt x="11768" y="3430"/>
                </a:lnTo>
                <a:lnTo>
                  <a:pt x="11662" y="3517"/>
                </a:lnTo>
                <a:lnTo>
                  <a:pt x="11557" y="3602"/>
                </a:lnTo>
                <a:lnTo>
                  <a:pt x="11449" y="3686"/>
                </a:lnTo>
                <a:lnTo>
                  <a:pt x="11341" y="3768"/>
                </a:lnTo>
                <a:lnTo>
                  <a:pt x="11231" y="3850"/>
                </a:lnTo>
                <a:lnTo>
                  <a:pt x="11120" y="3929"/>
                </a:lnTo>
                <a:lnTo>
                  <a:pt x="11009" y="4009"/>
                </a:lnTo>
                <a:lnTo>
                  <a:pt x="10896" y="4086"/>
                </a:lnTo>
                <a:lnTo>
                  <a:pt x="10781" y="4161"/>
                </a:lnTo>
                <a:lnTo>
                  <a:pt x="10667" y="4237"/>
                </a:lnTo>
                <a:lnTo>
                  <a:pt x="10551" y="4310"/>
                </a:lnTo>
                <a:lnTo>
                  <a:pt x="10433" y="4382"/>
                </a:lnTo>
                <a:lnTo>
                  <a:pt x="10316" y="4452"/>
                </a:lnTo>
                <a:lnTo>
                  <a:pt x="10197" y="4521"/>
                </a:lnTo>
                <a:lnTo>
                  <a:pt x="10077" y="4590"/>
                </a:lnTo>
                <a:lnTo>
                  <a:pt x="9958" y="4656"/>
                </a:lnTo>
                <a:lnTo>
                  <a:pt x="9836" y="4720"/>
                </a:lnTo>
                <a:lnTo>
                  <a:pt x="9714" y="4784"/>
                </a:lnTo>
                <a:lnTo>
                  <a:pt x="9591" y="4845"/>
                </a:lnTo>
                <a:lnTo>
                  <a:pt x="9467" y="4905"/>
                </a:lnTo>
                <a:lnTo>
                  <a:pt x="9343" y="4965"/>
                </a:lnTo>
                <a:lnTo>
                  <a:pt x="9218" y="5022"/>
                </a:lnTo>
                <a:lnTo>
                  <a:pt x="9092" y="5077"/>
                </a:lnTo>
                <a:lnTo>
                  <a:pt x="8965" y="5131"/>
                </a:lnTo>
                <a:lnTo>
                  <a:pt x="8838" y="5183"/>
                </a:lnTo>
                <a:lnTo>
                  <a:pt x="8711" y="5234"/>
                </a:lnTo>
                <a:lnTo>
                  <a:pt x="8582" y="5283"/>
                </a:lnTo>
                <a:lnTo>
                  <a:pt x="8453" y="5330"/>
                </a:lnTo>
                <a:lnTo>
                  <a:pt x="8323" y="5375"/>
                </a:lnTo>
                <a:lnTo>
                  <a:pt x="8194" y="5419"/>
                </a:lnTo>
                <a:lnTo>
                  <a:pt x="8063" y="5461"/>
                </a:lnTo>
                <a:lnTo>
                  <a:pt x="7932" y="5501"/>
                </a:lnTo>
                <a:lnTo>
                  <a:pt x="7801" y="5539"/>
                </a:lnTo>
                <a:lnTo>
                  <a:pt x="7669" y="5576"/>
                </a:lnTo>
                <a:lnTo>
                  <a:pt x="7536" y="5610"/>
                </a:lnTo>
                <a:lnTo>
                  <a:pt x="7403" y="5644"/>
                </a:lnTo>
                <a:lnTo>
                  <a:pt x="7270" y="5674"/>
                </a:lnTo>
                <a:lnTo>
                  <a:pt x="7137" y="5703"/>
                </a:lnTo>
                <a:lnTo>
                  <a:pt x="7004" y="5730"/>
                </a:lnTo>
                <a:lnTo>
                  <a:pt x="6869" y="5755"/>
                </a:lnTo>
                <a:lnTo>
                  <a:pt x="6735" y="5778"/>
                </a:lnTo>
                <a:lnTo>
                  <a:pt x="6601" y="5799"/>
                </a:lnTo>
                <a:lnTo>
                  <a:pt x="6466" y="5819"/>
                </a:lnTo>
                <a:lnTo>
                  <a:pt x="6331" y="5836"/>
                </a:lnTo>
                <a:lnTo>
                  <a:pt x="6196" y="5851"/>
                </a:lnTo>
                <a:lnTo>
                  <a:pt x="6062" y="5864"/>
                </a:lnTo>
                <a:lnTo>
                  <a:pt x="5926" y="5875"/>
                </a:lnTo>
                <a:lnTo>
                  <a:pt x="5791" y="5884"/>
                </a:lnTo>
                <a:lnTo>
                  <a:pt x="5655" y="5890"/>
                </a:lnTo>
                <a:lnTo>
                  <a:pt x="5520" y="5895"/>
                </a:lnTo>
                <a:lnTo>
                  <a:pt x="5385" y="5897"/>
                </a:lnTo>
                <a:lnTo>
                  <a:pt x="5249" y="5897"/>
                </a:lnTo>
                <a:lnTo>
                  <a:pt x="5113" y="5895"/>
                </a:lnTo>
                <a:lnTo>
                  <a:pt x="4978" y="5891"/>
                </a:lnTo>
                <a:lnTo>
                  <a:pt x="4843" y="5884"/>
                </a:lnTo>
                <a:lnTo>
                  <a:pt x="4843" y="5884"/>
                </a:lnTo>
                <a:lnTo>
                  <a:pt x="4775" y="5880"/>
                </a:lnTo>
                <a:lnTo>
                  <a:pt x="4707" y="5875"/>
                </a:lnTo>
                <a:lnTo>
                  <a:pt x="4640" y="5869"/>
                </a:lnTo>
                <a:lnTo>
                  <a:pt x="4572" y="5863"/>
                </a:lnTo>
                <a:lnTo>
                  <a:pt x="4505" y="5856"/>
                </a:lnTo>
                <a:lnTo>
                  <a:pt x="4437" y="5848"/>
                </a:lnTo>
                <a:lnTo>
                  <a:pt x="4371" y="5840"/>
                </a:lnTo>
                <a:lnTo>
                  <a:pt x="4304" y="5830"/>
                </a:lnTo>
                <a:lnTo>
                  <a:pt x="4237" y="5820"/>
                </a:lnTo>
                <a:lnTo>
                  <a:pt x="4171" y="5810"/>
                </a:lnTo>
                <a:lnTo>
                  <a:pt x="4105" y="5797"/>
                </a:lnTo>
                <a:lnTo>
                  <a:pt x="4038" y="5785"/>
                </a:lnTo>
                <a:lnTo>
                  <a:pt x="3972" y="5772"/>
                </a:lnTo>
                <a:lnTo>
                  <a:pt x="3906" y="5759"/>
                </a:lnTo>
                <a:lnTo>
                  <a:pt x="3840" y="5744"/>
                </a:lnTo>
                <a:lnTo>
                  <a:pt x="3775" y="5729"/>
                </a:lnTo>
                <a:lnTo>
                  <a:pt x="3710" y="5714"/>
                </a:lnTo>
                <a:lnTo>
                  <a:pt x="3645" y="5697"/>
                </a:lnTo>
                <a:lnTo>
                  <a:pt x="3581" y="5680"/>
                </a:lnTo>
                <a:lnTo>
                  <a:pt x="3516" y="5662"/>
                </a:lnTo>
                <a:lnTo>
                  <a:pt x="3452" y="5643"/>
                </a:lnTo>
                <a:lnTo>
                  <a:pt x="3388" y="5622"/>
                </a:lnTo>
                <a:lnTo>
                  <a:pt x="3324" y="5602"/>
                </a:lnTo>
                <a:lnTo>
                  <a:pt x="3262" y="5581"/>
                </a:lnTo>
                <a:lnTo>
                  <a:pt x="3198" y="5559"/>
                </a:lnTo>
                <a:lnTo>
                  <a:pt x="3136" y="5537"/>
                </a:lnTo>
                <a:lnTo>
                  <a:pt x="3074" y="5513"/>
                </a:lnTo>
                <a:lnTo>
                  <a:pt x="3011" y="5489"/>
                </a:lnTo>
                <a:lnTo>
                  <a:pt x="2950" y="5465"/>
                </a:lnTo>
                <a:lnTo>
                  <a:pt x="2889" y="5438"/>
                </a:lnTo>
                <a:lnTo>
                  <a:pt x="2827" y="5412"/>
                </a:lnTo>
                <a:lnTo>
                  <a:pt x="2767" y="5384"/>
                </a:lnTo>
                <a:lnTo>
                  <a:pt x="2707" y="5356"/>
                </a:lnTo>
                <a:lnTo>
                  <a:pt x="2647" y="5328"/>
                </a:lnTo>
                <a:lnTo>
                  <a:pt x="2588" y="5298"/>
                </a:lnTo>
                <a:lnTo>
                  <a:pt x="2529" y="5268"/>
                </a:lnTo>
                <a:lnTo>
                  <a:pt x="2470" y="5236"/>
                </a:lnTo>
                <a:lnTo>
                  <a:pt x="2413" y="5204"/>
                </a:lnTo>
                <a:lnTo>
                  <a:pt x="2355" y="5172"/>
                </a:lnTo>
                <a:lnTo>
                  <a:pt x="2297" y="5138"/>
                </a:lnTo>
                <a:lnTo>
                  <a:pt x="2241" y="5104"/>
                </a:lnTo>
                <a:lnTo>
                  <a:pt x="2185" y="5068"/>
                </a:lnTo>
                <a:lnTo>
                  <a:pt x="2128" y="5032"/>
                </a:lnTo>
                <a:lnTo>
                  <a:pt x="2073" y="4996"/>
                </a:lnTo>
                <a:lnTo>
                  <a:pt x="2019" y="4958"/>
                </a:lnTo>
                <a:lnTo>
                  <a:pt x="1964" y="4920"/>
                </a:lnTo>
                <a:lnTo>
                  <a:pt x="1910" y="4880"/>
                </a:lnTo>
                <a:lnTo>
                  <a:pt x="1857" y="4840"/>
                </a:lnTo>
                <a:lnTo>
                  <a:pt x="1804" y="4800"/>
                </a:lnTo>
                <a:lnTo>
                  <a:pt x="1752" y="4758"/>
                </a:lnTo>
                <a:lnTo>
                  <a:pt x="1700" y="4715"/>
                </a:lnTo>
                <a:lnTo>
                  <a:pt x="1650" y="4672"/>
                </a:lnTo>
                <a:lnTo>
                  <a:pt x="1598" y="4628"/>
                </a:lnTo>
                <a:lnTo>
                  <a:pt x="1549" y="4584"/>
                </a:lnTo>
                <a:lnTo>
                  <a:pt x="1499" y="4537"/>
                </a:lnTo>
                <a:lnTo>
                  <a:pt x="1450" y="4491"/>
                </a:lnTo>
                <a:lnTo>
                  <a:pt x="1402" y="4444"/>
                </a:lnTo>
                <a:lnTo>
                  <a:pt x="1355" y="4396"/>
                </a:lnTo>
                <a:lnTo>
                  <a:pt x="1308" y="4346"/>
                </a:lnTo>
                <a:lnTo>
                  <a:pt x="1261" y="4296"/>
                </a:lnTo>
                <a:lnTo>
                  <a:pt x="1215" y="4246"/>
                </a:lnTo>
                <a:lnTo>
                  <a:pt x="1171" y="4195"/>
                </a:lnTo>
                <a:lnTo>
                  <a:pt x="1126" y="4142"/>
                </a:lnTo>
                <a:lnTo>
                  <a:pt x="1082" y="4089"/>
                </a:lnTo>
                <a:lnTo>
                  <a:pt x="1082" y="4089"/>
                </a:lnTo>
                <a:lnTo>
                  <a:pt x="1051" y="4049"/>
                </a:lnTo>
                <a:lnTo>
                  <a:pt x="1020" y="4010"/>
                </a:lnTo>
                <a:lnTo>
                  <a:pt x="990" y="3969"/>
                </a:lnTo>
                <a:lnTo>
                  <a:pt x="960" y="3929"/>
                </a:lnTo>
                <a:lnTo>
                  <a:pt x="930" y="3888"/>
                </a:lnTo>
                <a:lnTo>
                  <a:pt x="902" y="3848"/>
                </a:lnTo>
                <a:lnTo>
                  <a:pt x="874" y="3806"/>
                </a:lnTo>
                <a:lnTo>
                  <a:pt x="846" y="3764"/>
                </a:lnTo>
                <a:lnTo>
                  <a:pt x="793" y="3681"/>
                </a:lnTo>
                <a:lnTo>
                  <a:pt x="741" y="3596"/>
                </a:lnTo>
                <a:lnTo>
                  <a:pt x="692" y="3510"/>
                </a:lnTo>
                <a:lnTo>
                  <a:pt x="645" y="3423"/>
                </a:lnTo>
                <a:lnTo>
                  <a:pt x="600" y="3336"/>
                </a:lnTo>
                <a:lnTo>
                  <a:pt x="556" y="3247"/>
                </a:lnTo>
                <a:lnTo>
                  <a:pt x="515" y="3158"/>
                </a:lnTo>
                <a:lnTo>
                  <a:pt x="475" y="3067"/>
                </a:lnTo>
                <a:lnTo>
                  <a:pt x="438" y="2976"/>
                </a:lnTo>
                <a:lnTo>
                  <a:pt x="401" y="2884"/>
                </a:lnTo>
                <a:lnTo>
                  <a:pt x="367" y="2792"/>
                </a:lnTo>
                <a:lnTo>
                  <a:pt x="334" y="2699"/>
                </a:lnTo>
                <a:lnTo>
                  <a:pt x="304" y="2605"/>
                </a:lnTo>
                <a:lnTo>
                  <a:pt x="274" y="2510"/>
                </a:lnTo>
                <a:lnTo>
                  <a:pt x="247" y="2416"/>
                </a:lnTo>
                <a:lnTo>
                  <a:pt x="219" y="2320"/>
                </a:lnTo>
                <a:lnTo>
                  <a:pt x="194" y="2225"/>
                </a:lnTo>
                <a:lnTo>
                  <a:pt x="171" y="2128"/>
                </a:lnTo>
                <a:lnTo>
                  <a:pt x="149" y="2032"/>
                </a:lnTo>
                <a:lnTo>
                  <a:pt x="128" y="1934"/>
                </a:lnTo>
                <a:lnTo>
                  <a:pt x="108" y="1836"/>
                </a:lnTo>
                <a:lnTo>
                  <a:pt x="90" y="1739"/>
                </a:lnTo>
                <a:lnTo>
                  <a:pt x="72" y="1640"/>
                </a:lnTo>
                <a:lnTo>
                  <a:pt x="55" y="1542"/>
                </a:lnTo>
                <a:lnTo>
                  <a:pt x="40" y="1443"/>
                </a:lnTo>
                <a:lnTo>
                  <a:pt x="26" y="1345"/>
                </a:lnTo>
                <a:lnTo>
                  <a:pt x="13" y="1246"/>
                </a:lnTo>
                <a:lnTo>
                  <a:pt x="0" y="1148"/>
                </a:lnTo>
                <a:lnTo>
                  <a:pt x="0" y="11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38136" y="2208415"/>
            <a:ext cx="1068930" cy="1661782"/>
          </a:xfrm>
          <a:custGeom>
            <a:avLst/>
            <a:gdLst>
              <a:gd name="T0" fmla="*/ 2920 w 8330"/>
              <a:gd name="T1" fmla="*/ 36 h 12948"/>
              <a:gd name="T2" fmla="*/ 2859 w 8330"/>
              <a:gd name="T3" fmla="*/ 180 h 12948"/>
              <a:gd name="T4" fmla="*/ 2844 w 8330"/>
              <a:gd name="T5" fmla="*/ 369 h 12948"/>
              <a:gd name="T6" fmla="*/ 2885 w 8330"/>
              <a:gd name="T7" fmla="*/ 682 h 12948"/>
              <a:gd name="T8" fmla="*/ 2944 w 8330"/>
              <a:gd name="T9" fmla="*/ 823 h 12948"/>
              <a:gd name="T10" fmla="*/ 3128 w 8330"/>
              <a:gd name="T11" fmla="*/ 1077 h 12948"/>
              <a:gd name="T12" fmla="*/ 3391 w 8330"/>
              <a:gd name="T13" fmla="*/ 1301 h 12948"/>
              <a:gd name="T14" fmla="*/ 3900 w 8330"/>
              <a:gd name="T15" fmla="*/ 1619 h 12948"/>
              <a:gd name="T16" fmla="*/ 4176 w 8330"/>
              <a:gd name="T17" fmla="*/ 1801 h 12948"/>
              <a:gd name="T18" fmla="*/ 4437 w 8330"/>
              <a:gd name="T19" fmla="*/ 2013 h 12948"/>
              <a:gd name="T20" fmla="*/ 4839 w 8330"/>
              <a:gd name="T21" fmla="*/ 2431 h 12948"/>
              <a:gd name="T22" fmla="*/ 5188 w 8330"/>
              <a:gd name="T23" fmla="*/ 2891 h 12948"/>
              <a:gd name="T24" fmla="*/ 5532 w 8330"/>
              <a:gd name="T25" fmla="*/ 3492 h 12948"/>
              <a:gd name="T26" fmla="*/ 5777 w 8330"/>
              <a:gd name="T27" fmla="*/ 4135 h 12948"/>
              <a:gd name="T28" fmla="*/ 5909 w 8330"/>
              <a:gd name="T29" fmla="*/ 4759 h 12948"/>
              <a:gd name="T30" fmla="*/ 5938 w 8330"/>
              <a:gd name="T31" fmla="*/ 5102 h 12948"/>
              <a:gd name="T32" fmla="*/ 5936 w 8330"/>
              <a:gd name="T33" fmla="*/ 5448 h 12948"/>
              <a:gd name="T34" fmla="*/ 5903 w 8330"/>
              <a:gd name="T35" fmla="*/ 5794 h 12948"/>
              <a:gd name="T36" fmla="*/ 5723 w 8330"/>
              <a:gd name="T37" fmla="*/ 7031 h 12948"/>
              <a:gd name="T38" fmla="*/ 5645 w 8330"/>
              <a:gd name="T39" fmla="*/ 7815 h 12948"/>
              <a:gd name="T40" fmla="*/ 5633 w 8330"/>
              <a:gd name="T41" fmla="*/ 8599 h 12948"/>
              <a:gd name="T42" fmla="*/ 5692 w 8330"/>
              <a:gd name="T43" fmla="*/ 9213 h 12948"/>
              <a:gd name="T44" fmla="*/ 5769 w 8330"/>
              <a:gd name="T45" fmla="*/ 9603 h 12948"/>
              <a:gd name="T46" fmla="*/ 5882 w 8330"/>
              <a:gd name="T47" fmla="*/ 9993 h 12948"/>
              <a:gd name="T48" fmla="*/ 6036 w 8330"/>
              <a:gd name="T49" fmla="*/ 10383 h 12948"/>
              <a:gd name="T50" fmla="*/ 6233 w 8330"/>
              <a:gd name="T51" fmla="*/ 10774 h 12948"/>
              <a:gd name="T52" fmla="*/ 6478 w 8330"/>
              <a:gd name="T53" fmla="*/ 11164 h 12948"/>
              <a:gd name="T54" fmla="*/ 6776 w 8330"/>
              <a:gd name="T55" fmla="*/ 11554 h 12948"/>
              <a:gd name="T56" fmla="*/ 7130 w 8330"/>
              <a:gd name="T57" fmla="*/ 11944 h 12948"/>
              <a:gd name="T58" fmla="*/ 7545 w 8330"/>
              <a:gd name="T59" fmla="*/ 12334 h 12948"/>
              <a:gd name="T60" fmla="*/ 8025 w 8330"/>
              <a:gd name="T61" fmla="*/ 12724 h 12948"/>
              <a:gd name="T62" fmla="*/ 8306 w 8330"/>
              <a:gd name="T63" fmla="*/ 12933 h 12948"/>
              <a:gd name="T64" fmla="*/ 8130 w 8330"/>
              <a:gd name="T65" fmla="*/ 12885 h 12948"/>
              <a:gd name="T66" fmla="*/ 7772 w 8330"/>
              <a:gd name="T67" fmla="*/ 12845 h 12948"/>
              <a:gd name="T68" fmla="*/ 7242 w 8330"/>
              <a:gd name="T69" fmla="*/ 12708 h 12948"/>
              <a:gd name="T70" fmla="*/ 6553 w 8330"/>
              <a:gd name="T71" fmla="*/ 12479 h 12948"/>
              <a:gd name="T72" fmla="*/ 5921 w 8330"/>
              <a:gd name="T73" fmla="*/ 12221 h 12948"/>
              <a:gd name="T74" fmla="*/ 5077 w 8330"/>
              <a:gd name="T75" fmla="*/ 11797 h 12948"/>
              <a:gd name="T76" fmla="*/ 4266 w 8330"/>
              <a:gd name="T77" fmla="*/ 11298 h 12948"/>
              <a:gd name="T78" fmla="*/ 3494 w 8330"/>
              <a:gd name="T79" fmla="*/ 10726 h 12948"/>
              <a:gd name="T80" fmla="*/ 2772 w 8330"/>
              <a:gd name="T81" fmla="*/ 10089 h 12948"/>
              <a:gd name="T82" fmla="*/ 2111 w 8330"/>
              <a:gd name="T83" fmla="*/ 9391 h 12948"/>
              <a:gd name="T84" fmla="*/ 1518 w 8330"/>
              <a:gd name="T85" fmla="*/ 8638 h 12948"/>
              <a:gd name="T86" fmla="*/ 1004 w 8330"/>
              <a:gd name="T87" fmla="*/ 7833 h 12948"/>
              <a:gd name="T88" fmla="*/ 579 w 8330"/>
              <a:gd name="T89" fmla="*/ 6984 h 12948"/>
              <a:gd name="T90" fmla="*/ 292 w 8330"/>
              <a:gd name="T91" fmla="*/ 6224 h 12948"/>
              <a:gd name="T92" fmla="*/ 164 w 8330"/>
              <a:gd name="T93" fmla="*/ 5768 h 12948"/>
              <a:gd name="T94" fmla="*/ 71 w 8330"/>
              <a:gd name="T95" fmla="*/ 5305 h 12948"/>
              <a:gd name="T96" fmla="*/ 16 w 8330"/>
              <a:gd name="T97" fmla="*/ 4840 h 12948"/>
              <a:gd name="T98" fmla="*/ 0 w 8330"/>
              <a:gd name="T99" fmla="*/ 4374 h 12948"/>
              <a:gd name="T100" fmla="*/ 26 w 8330"/>
              <a:gd name="T101" fmla="*/ 3909 h 12948"/>
              <a:gd name="T102" fmla="*/ 94 w 8330"/>
              <a:gd name="T103" fmla="*/ 3451 h 12948"/>
              <a:gd name="T104" fmla="*/ 208 w 8330"/>
              <a:gd name="T105" fmla="*/ 2999 h 12948"/>
              <a:gd name="T106" fmla="*/ 368 w 8330"/>
              <a:gd name="T107" fmla="*/ 2558 h 12948"/>
              <a:gd name="T108" fmla="*/ 577 w 8330"/>
              <a:gd name="T109" fmla="*/ 2130 h 12948"/>
              <a:gd name="T110" fmla="*/ 743 w 8330"/>
              <a:gd name="T111" fmla="*/ 1856 h 12948"/>
              <a:gd name="T112" fmla="*/ 1074 w 8330"/>
              <a:gd name="T113" fmla="*/ 1422 h 12948"/>
              <a:gd name="T114" fmla="*/ 1562 w 8330"/>
              <a:gd name="T115" fmla="*/ 935 h 12948"/>
              <a:gd name="T116" fmla="*/ 2111 w 8330"/>
              <a:gd name="T117" fmla="*/ 513 h 12948"/>
              <a:gd name="T118" fmla="*/ 2702 w 8330"/>
              <a:gd name="T119" fmla="*/ 144 h 1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330" h="12948">
                <a:moveTo>
                  <a:pt x="2964" y="0"/>
                </a:moveTo>
                <a:lnTo>
                  <a:pt x="2964" y="0"/>
                </a:lnTo>
                <a:lnTo>
                  <a:pt x="2956" y="5"/>
                </a:lnTo>
                <a:lnTo>
                  <a:pt x="2948" y="10"/>
                </a:lnTo>
                <a:lnTo>
                  <a:pt x="2940" y="16"/>
                </a:lnTo>
                <a:lnTo>
                  <a:pt x="2933" y="22"/>
                </a:lnTo>
                <a:lnTo>
                  <a:pt x="2920" y="36"/>
                </a:lnTo>
                <a:lnTo>
                  <a:pt x="2908" y="52"/>
                </a:lnTo>
                <a:lnTo>
                  <a:pt x="2897" y="70"/>
                </a:lnTo>
                <a:lnTo>
                  <a:pt x="2887" y="89"/>
                </a:lnTo>
                <a:lnTo>
                  <a:pt x="2879" y="110"/>
                </a:lnTo>
                <a:lnTo>
                  <a:pt x="2871" y="132"/>
                </a:lnTo>
                <a:lnTo>
                  <a:pt x="2865" y="156"/>
                </a:lnTo>
                <a:lnTo>
                  <a:pt x="2859" y="180"/>
                </a:lnTo>
                <a:lnTo>
                  <a:pt x="2855" y="205"/>
                </a:lnTo>
                <a:lnTo>
                  <a:pt x="2851" y="231"/>
                </a:lnTo>
                <a:lnTo>
                  <a:pt x="2848" y="258"/>
                </a:lnTo>
                <a:lnTo>
                  <a:pt x="2846" y="285"/>
                </a:lnTo>
                <a:lnTo>
                  <a:pt x="2845" y="312"/>
                </a:lnTo>
                <a:lnTo>
                  <a:pt x="2844" y="341"/>
                </a:lnTo>
                <a:lnTo>
                  <a:pt x="2844" y="369"/>
                </a:lnTo>
                <a:lnTo>
                  <a:pt x="2845" y="397"/>
                </a:lnTo>
                <a:lnTo>
                  <a:pt x="2848" y="452"/>
                </a:lnTo>
                <a:lnTo>
                  <a:pt x="2853" y="506"/>
                </a:lnTo>
                <a:lnTo>
                  <a:pt x="2860" y="557"/>
                </a:lnTo>
                <a:lnTo>
                  <a:pt x="2868" y="603"/>
                </a:lnTo>
                <a:lnTo>
                  <a:pt x="2876" y="645"/>
                </a:lnTo>
                <a:lnTo>
                  <a:pt x="2885" y="682"/>
                </a:lnTo>
                <a:lnTo>
                  <a:pt x="2895" y="711"/>
                </a:lnTo>
                <a:lnTo>
                  <a:pt x="2895" y="711"/>
                </a:lnTo>
                <a:lnTo>
                  <a:pt x="2903" y="734"/>
                </a:lnTo>
                <a:lnTo>
                  <a:pt x="2913" y="757"/>
                </a:lnTo>
                <a:lnTo>
                  <a:pt x="2922" y="779"/>
                </a:lnTo>
                <a:lnTo>
                  <a:pt x="2933" y="801"/>
                </a:lnTo>
                <a:lnTo>
                  <a:pt x="2944" y="823"/>
                </a:lnTo>
                <a:lnTo>
                  <a:pt x="2955" y="844"/>
                </a:lnTo>
                <a:lnTo>
                  <a:pt x="2980" y="887"/>
                </a:lnTo>
                <a:lnTo>
                  <a:pt x="3007" y="927"/>
                </a:lnTo>
                <a:lnTo>
                  <a:pt x="3035" y="966"/>
                </a:lnTo>
                <a:lnTo>
                  <a:pt x="3064" y="1004"/>
                </a:lnTo>
                <a:lnTo>
                  <a:pt x="3095" y="1042"/>
                </a:lnTo>
                <a:lnTo>
                  <a:pt x="3128" y="1077"/>
                </a:lnTo>
                <a:lnTo>
                  <a:pt x="3163" y="1112"/>
                </a:lnTo>
                <a:lnTo>
                  <a:pt x="3198" y="1146"/>
                </a:lnTo>
                <a:lnTo>
                  <a:pt x="3235" y="1178"/>
                </a:lnTo>
                <a:lnTo>
                  <a:pt x="3272" y="1210"/>
                </a:lnTo>
                <a:lnTo>
                  <a:pt x="3311" y="1242"/>
                </a:lnTo>
                <a:lnTo>
                  <a:pt x="3351" y="1272"/>
                </a:lnTo>
                <a:lnTo>
                  <a:pt x="3391" y="1301"/>
                </a:lnTo>
                <a:lnTo>
                  <a:pt x="3432" y="1330"/>
                </a:lnTo>
                <a:lnTo>
                  <a:pt x="3474" y="1358"/>
                </a:lnTo>
                <a:lnTo>
                  <a:pt x="3516" y="1386"/>
                </a:lnTo>
                <a:lnTo>
                  <a:pt x="3559" y="1414"/>
                </a:lnTo>
                <a:lnTo>
                  <a:pt x="3644" y="1466"/>
                </a:lnTo>
                <a:lnTo>
                  <a:pt x="3730" y="1518"/>
                </a:lnTo>
                <a:lnTo>
                  <a:pt x="3900" y="1619"/>
                </a:lnTo>
                <a:lnTo>
                  <a:pt x="3981" y="1669"/>
                </a:lnTo>
                <a:lnTo>
                  <a:pt x="4021" y="1694"/>
                </a:lnTo>
                <a:lnTo>
                  <a:pt x="4060" y="1719"/>
                </a:lnTo>
                <a:lnTo>
                  <a:pt x="4060" y="1719"/>
                </a:lnTo>
                <a:lnTo>
                  <a:pt x="4099" y="1745"/>
                </a:lnTo>
                <a:lnTo>
                  <a:pt x="4138" y="1773"/>
                </a:lnTo>
                <a:lnTo>
                  <a:pt x="4176" y="1801"/>
                </a:lnTo>
                <a:lnTo>
                  <a:pt x="4215" y="1829"/>
                </a:lnTo>
                <a:lnTo>
                  <a:pt x="4253" y="1858"/>
                </a:lnTo>
                <a:lnTo>
                  <a:pt x="4290" y="1888"/>
                </a:lnTo>
                <a:lnTo>
                  <a:pt x="4327" y="1918"/>
                </a:lnTo>
                <a:lnTo>
                  <a:pt x="4364" y="1950"/>
                </a:lnTo>
                <a:lnTo>
                  <a:pt x="4401" y="1981"/>
                </a:lnTo>
                <a:lnTo>
                  <a:pt x="4437" y="2013"/>
                </a:lnTo>
                <a:lnTo>
                  <a:pt x="4472" y="2045"/>
                </a:lnTo>
                <a:lnTo>
                  <a:pt x="4507" y="2078"/>
                </a:lnTo>
                <a:lnTo>
                  <a:pt x="4577" y="2146"/>
                </a:lnTo>
                <a:lnTo>
                  <a:pt x="4645" y="2215"/>
                </a:lnTo>
                <a:lnTo>
                  <a:pt x="4711" y="2285"/>
                </a:lnTo>
                <a:lnTo>
                  <a:pt x="4776" y="2358"/>
                </a:lnTo>
                <a:lnTo>
                  <a:pt x="4839" y="2431"/>
                </a:lnTo>
                <a:lnTo>
                  <a:pt x="4900" y="2506"/>
                </a:lnTo>
                <a:lnTo>
                  <a:pt x="4961" y="2581"/>
                </a:lnTo>
                <a:lnTo>
                  <a:pt x="5019" y="2657"/>
                </a:lnTo>
                <a:lnTo>
                  <a:pt x="5076" y="2733"/>
                </a:lnTo>
                <a:lnTo>
                  <a:pt x="5132" y="2809"/>
                </a:lnTo>
                <a:lnTo>
                  <a:pt x="5132" y="2809"/>
                </a:lnTo>
                <a:lnTo>
                  <a:pt x="5188" y="2891"/>
                </a:lnTo>
                <a:lnTo>
                  <a:pt x="5243" y="2974"/>
                </a:lnTo>
                <a:lnTo>
                  <a:pt x="5296" y="3058"/>
                </a:lnTo>
                <a:lnTo>
                  <a:pt x="5347" y="3142"/>
                </a:lnTo>
                <a:lnTo>
                  <a:pt x="5396" y="3229"/>
                </a:lnTo>
                <a:lnTo>
                  <a:pt x="5444" y="3315"/>
                </a:lnTo>
                <a:lnTo>
                  <a:pt x="5489" y="3403"/>
                </a:lnTo>
                <a:lnTo>
                  <a:pt x="5532" y="3492"/>
                </a:lnTo>
                <a:lnTo>
                  <a:pt x="5573" y="3582"/>
                </a:lnTo>
                <a:lnTo>
                  <a:pt x="5612" y="3672"/>
                </a:lnTo>
                <a:lnTo>
                  <a:pt x="5650" y="3763"/>
                </a:lnTo>
                <a:lnTo>
                  <a:pt x="5685" y="3855"/>
                </a:lnTo>
                <a:lnTo>
                  <a:pt x="5718" y="3948"/>
                </a:lnTo>
                <a:lnTo>
                  <a:pt x="5749" y="4041"/>
                </a:lnTo>
                <a:lnTo>
                  <a:pt x="5777" y="4135"/>
                </a:lnTo>
                <a:lnTo>
                  <a:pt x="5805" y="4229"/>
                </a:lnTo>
                <a:lnTo>
                  <a:pt x="5829" y="4325"/>
                </a:lnTo>
                <a:lnTo>
                  <a:pt x="5851" y="4420"/>
                </a:lnTo>
                <a:lnTo>
                  <a:pt x="5870" y="4517"/>
                </a:lnTo>
                <a:lnTo>
                  <a:pt x="5887" y="4613"/>
                </a:lnTo>
                <a:lnTo>
                  <a:pt x="5902" y="4711"/>
                </a:lnTo>
                <a:lnTo>
                  <a:pt x="5909" y="4759"/>
                </a:lnTo>
                <a:lnTo>
                  <a:pt x="5915" y="4808"/>
                </a:lnTo>
                <a:lnTo>
                  <a:pt x="5920" y="4857"/>
                </a:lnTo>
                <a:lnTo>
                  <a:pt x="5925" y="4906"/>
                </a:lnTo>
                <a:lnTo>
                  <a:pt x="5929" y="4954"/>
                </a:lnTo>
                <a:lnTo>
                  <a:pt x="5933" y="5004"/>
                </a:lnTo>
                <a:lnTo>
                  <a:pt x="5936" y="5053"/>
                </a:lnTo>
                <a:lnTo>
                  <a:pt x="5938" y="5102"/>
                </a:lnTo>
                <a:lnTo>
                  <a:pt x="5940" y="5151"/>
                </a:lnTo>
                <a:lnTo>
                  <a:pt x="5941" y="5201"/>
                </a:lnTo>
                <a:lnTo>
                  <a:pt x="5941" y="5250"/>
                </a:lnTo>
                <a:lnTo>
                  <a:pt x="5941" y="5299"/>
                </a:lnTo>
                <a:lnTo>
                  <a:pt x="5940" y="5348"/>
                </a:lnTo>
                <a:lnTo>
                  <a:pt x="5938" y="5399"/>
                </a:lnTo>
                <a:lnTo>
                  <a:pt x="5936" y="5448"/>
                </a:lnTo>
                <a:lnTo>
                  <a:pt x="5934" y="5497"/>
                </a:lnTo>
                <a:lnTo>
                  <a:pt x="5930" y="5547"/>
                </a:lnTo>
                <a:lnTo>
                  <a:pt x="5926" y="5596"/>
                </a:lnTo>
                <a:lnTo>
                  <a:pt x="5921" y="5646"/>
                </a:lnTo>
                <a:lnTo>
                  <a:pt x="5916" y="5695"/>
                </a:lnTo>
                <a:lnTo>
                  <a:pt x="5910" y="5745"/>
                </a:lnTo>
                <a:lnTo>
                  <a:pt x="5903" y="5794"/>
                </a:lnTo>
                <a:lnTo>
                  <a:pt x="5903" y="5794"/>
                </a:lnTo>
                <a:lnTo>
                  <a:pt x="5870" y="6019"/>
                </a:lnTo>
                <a:lnTo>
                  <a:pt x="5836" y="6244"/>
                </a:lnTo>
                <a:lnTo>
                  <a:pt x="5803" y="6470"/>
                </a:lnTo>
                <a:lnTo>
                  <a:pt x="5769" y="6694"/>
                </a:lnTo>
                <a:lnTo>
                  <a:pt x="5738" y="6919"/>
                </a:lnTo>
                <a:lnTo>
                  <a:pt x="5723" y="7031"/>
                </a:lnTo>
                <a:lnTo>
                  <a:pt x="5709" y="7143"/>
                </a:lnTo>
                <a:lnTo>
                  <a:pt x="5696" y="7255"/>
                </a:lnTo>
                <a:lnTo>
                  <a:pt x="5683" y="7368"/>
                </a:lnTo>
                <a:lnTo>
                  <a:pt x="5672" y="7479"/>
                </a:lnTo>
                <a:lnTo>
                  <a:pt x="5662" y="7592"/>
                </a:lnTo>
                <a:lnTo>
                  <a:pt x="5652" y="7704"/>
                </a:lnTo>
                <a:lnTo>
                  <a:pt x="5645" y="7815"/>
                </a:lnTo>
                <a:lnTo>
                  <a:pt x="5638" y="7928"/>
                </a:lnTo>
                <a:lnTo>
                  <a:pt x="5633" y="8039"/>
                </a:lnTo>
                <a:lnTo>
                  <a:pt x="5629" y="8151"/>
                </a:lnTo>
                <a:lnTo>
                  <a:pt x="5628" y="8263"/>
                </a:lnTo>
                <a:lnTo>
                  <a:pt x="5627" y="8375"/>
                </a:lnTo>
                <a:lnTo>
                  <a:pt x="5629" y="8487"/>
                </a:lnTo>
                <a:lnTo>
                  <a:pt x="5633" y="8599"/>
                </a:lnTo>
                <a:lnTo>
                  <a:pt x="5638" y="8710"/>
                </a:lnTo>
                <a:lnTo>
                  <a:pt x="5646" y="8822"/>
                </a:lnTo>
                <a:lnTo>
                  <a:pt x="5656" y="8933"/>
                </a:lnTo>
                <a:lnTo>
                  <a:pt x="5669" y="9045"/>
                </a:lnTo>
                <a:lnTo>
                  <a:pt x="5676" y="9101"/>
                </a:lnTo>
                <a:lnTo>
                  <a:pt x="5684" y="9157"/>
                </a:lnTo>
                <a:lnTo>
                  <a:pt x="5692" y="9213"/>
                </a:lnTo>
                <a:lnTo>
                  <a:pt x="5701" y="9268"/>
                </a:lnTo>
                <a:lnTo>
                  <a:pt x="5710" y="9325"/>
                </a:lnTo>
                <a:lnTo>
                  <a:pt x="5721" y="9380"/>
                </a:lnTo>
                <a:lnTo>
                  <a:pt x="5732" y="9436"/>
                </a:lnTo>
                <a:lnTo>
                  <a:pt x="5743" y="9491"/>
                </a:lnTo>
                <a:lnTo>
                  <a:pt x="5756" y="9548"/>
                </a:lnTo>
                <a:lnTo>
                  <a:pt x="5769" y="9603"/>
                </a:lnTo>
                <a:lnTo>
                  <a:pt x="5783" y="9658"/>
                </a:lnTo>
                <a:lnTo>
                  <a:pt x="5798" y="9715"/>
                </a:lnTo>
                <a:lnTo>
                  <a:pt x="5814" y="9770"/>
                </a:lnTo>
                <a:lnTo>
                  <a:pt x="5830" y="9826"/>
                </a:lnTo>
                <a:lnTo>
                  <a:pt x="5846" y="9882"/>
                </a:lnTo>
                <a:lnTo>
                  <a:pt x="5864" y="9938"/>
                </a:lnTo>
                <a:lnTo>
                  <a:pt x="5882" y="9993"/>
                </a:lnTo>
                <a:lnTo>
                  <a:pt x="5902" y="10050"/>
                </a:lnTo>
                <a:lnTo>
                  <a:pt x="5922" y="10105"/>
                </a:lnTo>
                <a:lnTo>
                  <a:pt x="5943" y="10160"/>
                </a:lnTo>
                <a:lnTo>
                  <a:pt x="5964" y="10217"/>
                </a:lnTo>
                <a:lnTo>
                  <a:pt x="5988" y="10272"/>
                </a:lnTo>
                <a:lnTo>
                  <a:pt x="6011" y="10328"/>
                </a:lnTo>
                <a:lnTo>
                  <a:pt x="6036" y="10383"/>
                </a:lnTo>
                <a:lnTo>
                  <a:pt x="6061" y="10440"/>
                </a:lnTo>
                <a:lnTo>
                  <a:pt x="6087" y="10495"/>
                </a:lnTo>
                <a:lnTo>
                  <a:pt x="6114" y="10550"/>
                </a:lnTo>
                <a:lnTo>
                  <a:pt x="6142" y="10607"/>
                </a:lnTo>
                <a:lnTo>
                  <a:pt x="6172" y="10662"/>
                </a:lnTo>
                <a:lnTo>
                  <a:pt x="6202" y="10718"/>
                </a:lnTo>
                <a:lnTo>
                  <a:pt x="6233" y="10774"/>
                </a:lnTo>
                <a:lnTo>
                  <a:pt x="6265" y="10830"/>
                </a:lnTo>
                <a:lnTo>
                  <a:pt x="6297" y="10885"/>
                </a:lnTo>
                <a:lnTo>
                  <a:pt x="6332" y="10941"/>
                </a:lnTo>
                <a:lnTo>
                  <a:pt x="6367" y="10997"/>
                </a:lnTo>
                <a:lnTo>
                  <a:pt x="6403" y="11052"/>
                </a:lnTo>
                <a:lnTo>
                  <a:pt x="6440" y="11108"/>
                </a:lnTo>
                <a:lnTo>
                  <a:pt x="6478" y="11164"/>
                </a:lnTo>
                <a:lnTo>
                  <a:pt x="6518" y="11219"/>
                </a:lnTo>
                <a:lnTo>
                  <a:pt x="6558" y="11275"/>
                </a:lnTo>
                <a:lnTo>
                  <a:pt x="6599" y="11331"/>
                </a:lnTo>
                <a:lnTo>
                  <a:pt x="6641" y="11387"/>
                </a:lnTo>
                <a:lnTo>
                  <a:pt x="6686" y="11442"/>
                </a:lnTo>
                <a:lnTo>
                  <a:pt x="6730" y="11498"/>
                </a:lnTo>
                <a:lnTo>
                  <a:pt x="6776" y="11554"/>
                </a:lnTo>
                <a:lnTo>
                  <a:pt x="6823" y="11609"/>
                </a:lnTo>
                <a:lnTo>
                  <a:pt x="6872" y="11666"/>
                </a:lnTo>
                <a:lnTo>
                  <a:pt x="6921" y="11721"/>
                </a:lnTo>
                <a:lnTo>
                  <a:pt x="6971" y="11776"/>
                </a:lnTo>
                <a:lnTo>
                  <a:pt x="7024" y="11832"/>
                </a:lnTo>
                <a:lnTo>
                  <a:pt x="7076" y="11888"/>
                </a:lnTo>
                <a:lnTo>
                  <a:pt x="7130" y="11944"/>
                </a:lnTo>
                <a:lnTo>
                  <a:pt x="7185" y="11999"/>
                </a:lnTo>
                <a:lnTo>
                  <a:pt x="7243" y="12056"/>
                </a:lnTo>
                <a:lnTo>
                  <a:pt x="7300" y="12111"/>
                </a:lnTo>
                <a:lnTo>
                  <a:pt x="7359" y="12166"/>
                </a:lnTo>
                <a:lnTo>
                  <a:pt x="7421" y="12223"/>
                </a:lnTo>
                <a:lnTo>
                  <a:pt x="7482" y="12278"/>
                </a:lnTo>
                <a:lnTo>
                  <a:pt x="7545" y="12334"/>
                </a:lnTo>
                <a:lnTo>
                  <a:pt x="7610" y="12390"/>
                </a:lnTo>
                <a:lnTo>
                  <a:pt x="7675" y="12446"/>
                </a:lnTo>
                <a:lnTo>
                  <a:pt x="7743" y="12501"/>
                </a:lnTo>
                <a:lnTo>
                  <a:pt x="7811" y="12557"/>
                </a:lnTo>
                <a:lnTo>
                  <a:pt x="7881" y="12613"/>
                </a:lnTo>
                <a:lnTo>
                  <a:pt x="7953" y="12668"/>
                </a:lnTo>
                <a:lnTo>
                  <a:pt x="8025" y="12724"/>
                </a:lnTo>
                <a:lnTo>
                  <a:pt x="8100" y="12780"/>
                </a:lnTo>
                <a:lnTo>
                  <a:pt x="8175" y="12836"/>
                </a:lnTo>
                <a:lnTo>
                  <a:pt x="8251" y="12891"/>
                </a:lnTo>
                <a:lnTo>
                  <a:pt x="8330" y="12948"/>
                </a:lnTo>
                <a:lnTo>
                  <a:pt x="8330" y="12948"/>
                </a:lnTo>
                <a:lnTo>
                  <a:pt x="8319" y="12940"/>
                </a:lnTo>
                <a:lnTo>
                  <a:pt x="8306" y="12933"/>
                </a:lnTo>
                <a:lnTo>
                  <a:pt x="8292" y="12927"/>
                </a:lnTo>
                <a:lnTo>
                  <a:pt x="8278" y="12921"/>
                </a:lnTo>
                <a:lnTo>
                  <a:pt x="8262" y="12915"/>
                </a:lnTo>
                <a:lnTo>
                  <a:pt x="8244" y="12909"/>
                </a:lnTo>
                <a:lnTo>
                  <a:pt x="8209" y="12900"/>
                </a:lnTo>
                <a:lnTo>
                  <a:pt x="8170" y="12892"/>
                </a:lnTo>
                <a:lnTo>
                  <a:pt x="8130" y="12885"/>
                </a:lnTo>
                <a:lnTo>
                  <a:pt x="8088" y="12879"/>
                </a:lnTo>
                <a:lnTo>
                  <a:pt x="8045" y="12874"/>
                </a:lnTo>
                <a:lnTo>
                  <a:pt x="7960" y="12866"/>
                </a:lnTo>
                <a:lnTo>
                  <a:pt x="7877" y="12858"/>
                </a:lnTo>
                <a:lnTo>
                  <a:pt x="7839" y="12854"/>
                </a:lnTo>
                <a:lnTo>
                  <a:pt x="7804" y="12850"/>
                </a:lnTo>
                <a:lnTo>
                  <a:pt x="7772" y="12845"/>
                </a:lnTo>
                <a:lnTo>
                  <a:pt x="7744" y="12839"/>
                </a:lnTo>
                <a:lnTo>
                  <a:pt x="7744" y="12839"/>
                </a:lnTo>
                <a:lnTo>
                  <a:pt x="7642" y="12815"/>
                </a:lnTo>
                <a:lnTo>
                  <a:pt x="7541" y="12791"/>
                </a:lnTo>
                <a:lnTo>
                  <a:pt x="7441" y="12765"/>
                </a:lnTo>
                <a:lnTo>
                  <a:pt x="7341" y="12737"/>
                </a:lnTo>
                <a:lnTo>
                  <a:pt x="7242" y="12708"/>
                </a:lnTo>
                <a:lnTo>
                  <a:pt x="7142" y="12679"/>
                </a:lnTo>
                <a:lnTo>
                  <a:pt x="7043" y="12648"/>
                </a:lnTo>
                <a:lnTo>
                  <a:pt x="6944" y="12617"/>
                </a:lnTo>
                <a:lnTo>
                  <a:pt x="6845" y="12584"/>
                </a:lnTo>
                <a:lnTo>
                  <a:pt x="6748" y="12549"/>
                </a:lnTo>
                <a:lnTo>
                  <a:pt x="6649" y="12515"/>
                </a:lnTo>
                <a:lnTo>
                  <a:pt x="6553" y="12479"/>
                </a:lnTo>
                <a:lnTo>
                  <a:pt x="6455" y="12443"/>
                </a:lnTo>
                <a:lnTo>
                  <a:pt x="6359" y="12405"/>
                </a:lnTo>
                <a:lnTo>
                  <a:pt x="6262" y="12366"/>
                </a:lnTo>
                <a:lnTo>
                  <a:pt x="6167" y="12327"/>
                </a:lnTo>
                <a:lnTo>
                  <a:pt x="6167" y="12327"/>
                </a:lnTo>
                <a:lnTo>
                  <a:pt x="6044" y="12275"/>
                </a:lnTo>
                <a:lnTo>
                  <a:pt x="5921" y="12221"/>
                </a:lnTo>
                <a:lnTo>
                  <a:pt x="5800" y="12165"/>
                </a:lnTo>
                <a:lnTo>
                  <a:pt x="5678" y="12108"/>
                </a:lnTo>
                <a:lnTo>
                  <a:pt x="5556" y="12049"/>
                </a:lnTo>
                <a:lnTo>
                  <a:pt x="5436" y="11988"/>
                </a:lnTo>
                <a:lnTo>
                  <a:pt x="5316" y="11926"/>
                </a:lnTo>
                <a:lnTo>
                  <a:pt x="5196" y="11863"/>
                </a:lnTo>
                <a:lnTo>
                  <a:pt x="5077" y="11797"/>
                </a:lnTo>
                <a:lnTo>
                  <a:pt x="4960" y="11731"/>
                </a:lnTo>
                <a:lnTo>
                  <a:pt x="4842" y="11663"/>
                </a:lnTo>
                <a:lnTo>
                  <a:pt x="4725" y="11592"/>
                </a:lnTo>
                <a:lnTo>
                  <a:pt x="4609" y="11521"/>
                </a:lnTo>
                <a:lnTo>
                  <a:pt x="4494" y="11447"/>
                </a:lnTo>
                <a:lnTo>
                  <a:pt x="4379" y="11373"/>
                </a:lnTo>
                <a:lnTo>
                  <a:pt x="4266" y="11298"/>
                </a:lnTo>
                <a:lnTo>
                  <a:pt x="4152" y="11220"/>
                </a:lnTo>
                <a:lnTo>
                  <a:pt x="4041" y="11142"/>
                </a:lnTo>
                <a:lnTo>
                  <a:pt x="3929" y="11061"/>
                </a:lnTo>
                <a:lnTo>
                  <a:pt x="3819" y="10980"/>
                </a:lnTo>
                <a:lnTo>
                  <a:pt x="3710" y="10896"/>
                </a:lnTo>
                <a:lnTo>
                  <a:pt x="3601" y="10812"/>
                </a:lnTo>
                <a:lnTo>
                  <a:pt x="3494" y="10726"/>
                </a:lnTo>
                <a:lnTo>
                  <a:pt x="3388" y="10639"/>
                </a:lnTo>
                <a:lnTo>
                  <a:pt x="3282" y="10550"/>
                </a:lnTo>
                <a:lnTo>
                  <a:pt x="3178" y="10461"/>
                </a:lnTo>
                <a:lnTo>
                  <a:pt x="3075" y="10370"/>
                </a:lnTo>
                <a:lnTo>
                  <a:pt x="2973" y="10278"/>
                </a:lnTo>
                <a:lnTo>
                  <a:pt x="2872" y="10184"/>
                </a:lnTo>
                <a:lnTo>
                  <a:pt x="2772" y="10089"/>
                </a:lnTo>
                <a:lnTo>
                  <a:pt x="2674" y="9993"/>
                </a:lnTo>
                <a:lnTo>
                  <a:pt x="2577" y="9896"/>
                </a:lnTo>
                <a:lnTo>
                  <a:pt x="2481" y="9797"/>
                </a:lnTo>
                <a:lnTo>
                  <a:pt x="2386" y="9698"/>
                </a:lnTo>
                <a:lnTo>
                  <a:pt x="2294" y="9596"/>
                </a:lnTo>
                <a:lnTo>
                  <a:pt x="2201" y="9495"/>
                </a:lnTo>
                <a:lnTo>
                  <a:pt x="2111" y="9391"/>
                </a:lnTo>
                <a:lnTo>
                  <a:pt x="2022" y="9286"/>
                </a:lnTo>
                <a:lnTo>
                  <a:pt x="1935" y="9181"/>
                </a:lnTo>
                <a:lnTo>
                  <a:pt x="1848" y="9074"/>
                </a:lnTo>
                <a:lnTo>
                  <a:pt x="1764" y="8967"/>
                </a:lnTo>
                <a:lnTo>
                  <a:pt x="1680" y="8858"/>
                </a:lnTo>
                <a:lnTo>
                  <a:pt x="1599" y="8748"/>
                </a:lnTo>
                <a:lnTo>
                  <a:pt x="1518" y="8638"/>
                </a:lnTo>
                <a:lnTo>
                  <a:pt x="1440" y="8525"/>
                </a:lnTo>
                <a:lnTo>
                  <a:pt x="1363" y="8412"/>
                </a:lnTo>
                <a:lnTo>
                  <a:pt x="1288" y="8299"/>
                </a:lnTo>
                <a:lnTo>
                  <a:pt x="1214" y="8183"/>
                </a:lnTo>
                <a:lnTo>
                  <a:pt x="1143" y="8068"/>
                </a:lnTo>
                <a:lnTo>
                  <a:pt x="1073" y="7951"/>
                </a:lnTo>
                <a:lnTo>
                  <a:pt x="1004" y="7833"/>
                </a:lnTo>
                <a:lnTo>
                  <a:pt x="938" y="7715"/>
                </a:lnTo>
                <a:lnTo>
                  <a:pt x="874" y="7595"/>
                </a:lnTo>
                <a:lnTo>
                  <a:pt x="811" y="7474"/>
                </a:lnTo>
                <a:lnTo>
                  <a:pt x="750" y="7354"/>
                </a:lnTo>
                <a:lnTo>
                  <a:pt x="692" y="7231"/>
                </a:lnTo>
                <a:lnTo>
                  <a:pt x="634" y="7108"/>
                </a:lnTo>
                <a:lnTo>
                  <a:pt x="579" y="6984"/>
                </a:lnTo>
                <a:lnTo>
                  <a:pt x="527" y="6859"/>
                </a:lnTo>
                <a:lnTo>
                  <a:pt x="475" y="6734"/>
                </a:lnTo>
                <a:lnTo>
                  <a:pt x="426" y="6607"/>
                </a:lnTo>
                <a:lnTo>
                  <a:pt x="380" y="6481"/>
                </a:lnTo>
                <a:lnTo>
                  <a:pt x="334" y="6353"/>
                </a:lnTo>
                <a:lnTo>
                  <a:pt x="292" y="6224"/>
                </a:lnTo>
                <a:lnTo>
                  <a:pt x="292" y="6224"/>
                </a:lnTo>
                <a:lnTo>
                  <a:pt x="271" y="6159"/>
                </a:lnTo>
                <a:lnTo>
                  <a:pt x="252" y="6095"/>
                </a:lnTo>
                <a:lnTo>
                  <a:pt x="233" y="6029"/>
                </a:lnTo>
                <a:lnTo>
                  <a:pt x="215" y="5964"/>
                </a:lnTo>
                <a:lnTo>
                  <a:pt x="197" y="5899"/>
                </a:lnTo>
                <a:lnTo>
                  <a:pt x="180" y="5833"/>
                </a:lnTo>
                <a:lnTo>
                  <a:pt x="164" y="5768"/>
                </a:lnTo>
                <a:lnTo>
                  <a:pt x="148" y="5701"/>
                </a:lnTo>
                <a:lnTo>
                  <a:pt x="133" y="5636"/>
                </a:lnTo>
                <a:lnTo>
                  <a:pt x="119" y="5570"/>
                </a:lnTo>
                <a:lnTo>
                  <a:pt x="106" y="5504"/>
                </a:lnTo>
                <a:lnTo>
                  <a:pt x="93" y="5438"/>
                </a:lnTo>
                <a:lnTo>
                  <a:pt x="82" y="5372"/>
                </a:lnTo>
                <a:lnTo>
                  <a:pt x="71" y="5305"/>
                </a:lnTo>
                <a:lnTo>
                  <a:pt x="61" y="5239"/>
                </a:lnTo>
                <a:lnTo>
                  <a:pt x="51" y="5172"/>
                </a:lnTo>
                <a:lnTo>
                  <a:pt x="43" y="5106"/>
                </a:lnTo>
                <a:lnTo>
                  <a:pt x="35" y="5040"/>
                </a:lnTo>
                <a:lnTo>
                  <a:pt x="28" y="4973"/>
                </a:lnTo>
                <a:lnTo>
                  <a:pt x="21" y="4906"/>
                </a:lnTo>
                <a:lnTo>
                  <a:pt x="16" y="4840"/>
                </a:lnTo>
                <a:lnTo>
                  <a:pt x="11" y="4773"/>
                </a:lnTo>
                <a:lnTo>
                  <a:pt x="7" y="4707"/>
                </a:lnTo>
                <a:lnTo>
                  <a:pt x="4" y="4640"/>
                </a:lnTo>
                <a:lnTo>
                  <a:pt x="2" y="4573"/>
                </a:lnTo>
                <a:lnTo>
                  <a:pt x="1" y="4507"/>
                </a:lnTo>
                <a:lnTo>
                  <a:pt x="0" y="4440"/>
                </a:lnTo>
                <a:lnTo>
                  <a:pt x="0" y="4374"/>
                </a:lnTo>
                <a:lnTo>
                  <a:pt x="1" y="4308"/>
                </a:lnTo>
                <a:lnTo>
                  <a:pt x="3" y="4241"/>
                </a:lnTo>
                <a:lnTo>
                  <a:pt x="6" y="4175"/>
                </a:lnTo>
                <a:lnTo>
                  <a:pt x="10" y="4109"/>
                </a:lnTo>
                <a:lnTo>
                  <a:pt x="14" y="4042"/>
                </a:lnTo>
                <a:lnTo>
                  <a:pt x="20" y="3976"/>
                </a:lnTo>
                <a:lnTo>
                  <a:pt x="26" y="3909"/>
                </a:lnTo>
                <a:lnTo>
                  <a:pt x="33" y="3844"/>
                </a:lnTo>
                <a:lnTo>
                  <a:pt x="41" y="3778"/>
                </a:lnTo>
                <a:lnTo>
                  <a:pt x="50" y="3712"/>
                </a:lnTo>
                <a:lnTo>
                  <a:pt x="59" y="3647"/>
                </a:lnTo>
                <a:lnTo>
                  <a:pt x="70" y="3582"/>
                </a:lnTo>
                <a:lnTo>
                  <a:pt x="82" y="3516"/>
                </a:lnTo>
                <a:lnTo>
                  <a:pt x="94" y="3451"/>
                </a:lnTo>
                <a:lnTo>
                  <a:pt x="107" y="3386"/>
                </a:lnTo>
                <a:lnTo>
                  <a:pt x="122" y="3321"/>
                </a:lnTo>
                <a:lnTo>
                  <a:pt x="137" y="3256"/>
                </a:lnTo>
                <a:lnTo>
                  <a:pt x="153" y="3191"/>
                </a:lnTo>
                <a:lnTo>
                  <a:pt x="171" y="3127"/>
                </a:lnTo>
                <a:lnTo>
                  <a:pt x="189" y="3063"/>
                </a:lnTo>
                <a:lnTo>
                  <a:pt x="208" y="2999"/>
                </a:lnTo>
                <a:lnTo>
                  <a:pt x="228" y="2935"/>
                </a:lnTo>
                <a:lnTo>
                  <a:pt x="249" y="2872"/>
                </a:lnTo>
                <a:lnTo>
                  <a:pt x="270" y="2808"/>
                </a:lnTo>
                <a:lnTo>
                  <a:pt x="293" y="2746"/>
                </a:lnTo>
                <a:lnTo>
                  <a:pt x="317" y="2683"/>
                </a:lnTo>
                <a:lnTo>
                  <a:pt x="343" y="2620"/>
                </a:lnTo>
                <a:lnTo>
                  <a:pt x="368" y="2558"/>
                </a:lnTo>
                <a:lnTo>
                  <a:pt x="395" y="2496"/>
                </a:lnTo>
                <a:lnTo>
                  <a:pt x="423" y="2434"/>
                </a:lnTo>
                <a:lnTo>
                  <a:pt x="451" y="2373"/>
                </a:lnTo>
                <a:lnTo>
                  <a:pt x="481" y="2312"/>
                </a:lnTo>
                <a:lnTo>
                  <a:pt x="512" y="2250"/>
                </a:lnTo>
                <a:lnTo>
                  <a:pt x="544" y="2190"/>
                </a:lnTo>
                <a:lnTo>
                  <a:pt x="577" y="2130"/>
                </a:lnTo>
                <a:lnTo>
                  <a:pt x="611" y="2069"/>
                </a:lnTo>
                <a:lnTo>
                  <a:pt x="611" y="2069"/>
                </a:lnTo>
                <a:lnTo>
                  <a:pt x="636" y="2026"/>
                </a:lnTo>
                <a:lnTo>
                  <a:pt x="662" y="1983"/>
                </a:lnTo>
                <a:lnTo>
                  <a:pt x="688" y="1940"/>
                </a:lnTo>
                <a:lnTo>
                  <a:pt x="716" y="1897"/>
                </a:lnTo>
                <a:lnTo>
                  <a:pt x="743" y="1856"/>
                </a:lnTo>
                <a:lnTo>
                  <a:pt x="771" y="1814"/>
                </a:lnTo>
                <a:lnTo>
                  <a:pt x="799" y="1773"/>
                </a:lnTo>
                <a:lnTo>
                  <a:pt x="827" y="1732"/>
                </a:lnTo>
                <a:lnTo>
                  <a:pt x="887" y="1652"/>
                </a:lnTo>
                <a:lnTo>
                  <a:pt x="947" y="1574"/>
                </a:lnTo>
                <a:lnTo>
                  <a:pt x="1009" y="1497"/>
                </a:lnTo>
                <a:lnTo>
                  <a:pt x="1074" y="1422"/>
                </a:lnTo>
                <a:lnTo>
                  <a:pt x="1139" y="1347"/>
                </a:lnTo>
                <a:lnTo>
                  <a:pt x="1206" y="1276"/>
                </a:lnTo>
                <a:lnTo>
                  <a:pt x="1275" y="1204"/>
                </a:lnTo>
                <a:lnTo>
                  <a:pt x="1344" y="1135"/>
                </a:lnTo>
                <a:lnTo>
                  <a:pt x="1416" y="1067"/>
                </a:lnTo>
                <a:lnTo>
                  <a:pt x="1488" y="1000"/>
                </a:lnTo>
                <a:lnTo>
                  <a:pt x="1562" y="935"/>
                </a:lnTo>
                <a:lnTo>
                  <a:pt x="1637" y="871"/>
                </a:lnTo>
                <a:lnTo>
                  <a:pt x="1713" y="808"/>
                </a:lnTo>
                <a:lnTo>
                  <a:pt x="1791" y="747"/>
                </a:lnTo>
                <a:lnTo>
                  <a:pt x="1869" y="687"/>
                </a:lnTo>
                <a:lnTo>
                  <a:pt x="1949" y="627"/>
                </a:lnTo>
                <a:lnTo>
                  <a:pt x="2029" y="569"/>
                </a:lnTo>
                <a:lnTo>
                  <a:pt x="2111" y="513"/>
                </a:lnTo>
                <a:lnTo>
                  <a:pt x="2193" y="457"/>
                </a:lnTo>
                <a:lnTo>
                  <a:pt x="2277" y="402"/>
                </a:lnTo>
                <a:lnTo>
                  <a:pt x="2360" y="349"/>
                </a:lnTo>
                <a:lnTo>
                  <a:pt x="2444" y="296"/>
                </a:lnTo>
                <a:lnTo>
                  <a:pt x="2530" y="244"/>
                </a:lnTo>
                <a:lnTo>
                  <a:pt x="2615" y="194"/>
                </a:lnTo>
                <a:lnTo>
                  <a:pt x="2702" y="144"/>
                </a:lnTo>
                <a:lnTo>
                  <a:pt x="2789" y="95"/>
                </a:lnTo>
                <a:lnTo>
                  <a:pt x="2877" y="47"/>
                </a:lnTo>
                <a:lnTo>
                  <a:pt x="2964" y="0"/>
                </a:lnTo>
                <a:lnTo>
                  <a:pt x="29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79749" y="1299248"/>
            <a:ext cx="1416044" cy="1354448"/>
          </a:xfrm>
          <a:custGeom>
            <a:avLst/>
            <a:gdLst>
              <a:gd name="T0" fmla="*/ 10987 w 11035"/>
              <a:gd name="T1" fmla="*/ 1789 h 10555"/>
              <a:gd name="T2" fmla="*/ 10833 w 11035"/>
              <a:gd name="T3" fmla="*/ 1770 h 10555"/>
              <a:gd name="T4" fmla="*/ 10647 w 11035"/>
              <a:gd name="T5" fmla="*/ 1808 h 10555"/>
              <a:gd name="T6" fmla="*/ 10357 w 11035"/>
              <a:gd name="T7" fmla="*/ 1934 h 10555"/>
              <a:gd name="T8" fmla="*/ 10237 w 11035"/>
              <a:gd name="T9" fmla="*/ 2030 h 10555"/>
              <a:gd name="T10" fmla="*/ 10044 w 11035"/>
              <a:gd name="T11" fmla="*/ 2277 h 10555"/>
              <a:gd name="T12" fmla="*/ 9901 w 11035"/>
              <a:gd name="T13" fmla="*/ 2592 h 10555"/>
              <a:gd name="T14" fmla="*/ 9736 w 11035"/>
              <a:gd name="T15" fmla="*/ 3168 h 10555"/>
              <a:gd name="T16" fmla="*/ 9639 w 11035"/>
              <a:gd name="T17" fmla="*/ 3485 h 10555"/>
              <a:gd name="T18" fmla="*/ 9506 w 11035"/>
              <a:gd name="T19" fmla="*/ 3792 h 10555"/>
              <a:gd name="T20" fmla="*/ 9215 w 11035"/>
              <a:gd name="T21" fmla="*/ 4295 h 10555"/>
              <a:gd name="T22" fmla="*/ 8869 w 11035"/>
              <a:gd name="T23" fmla="*/ 4758 h 10555"/>
              <a:gd name="T24" fmla="*/ 8388 w 11035"/>
              <a:gd name="T25" fmla="*/ 5254 h 10555"/>
              <a:gd name="T26" fmla="*/ 7837 w 11035"/>
              <a:gd name="T27" fmla="*/ 5668 h 10555"/>
              <a:gd name="T28" fmla="*/ 7273 w 11035"/>
              <a:gd name="T29" fmla="*/ 5967 h 10555"/>
              <a:gd name="T30" fmla="*/ 6952 w 11035"/>
              <a:gd name="T31" fmla="*/ 6089 h 10555"/>
              <a:gd name="T32" fmla="*/ 6619 w 11035"/>
              <a:gd name="T33" fmla="*/ 6183 h 10555"/>
              <a:gd name="T34" fmla="*/ 6277 w 11035"/>
              <a:gd name="T35" fmla="*/ 6247 h 10555"/>
              <a:gd name="T36" fmla="*/ 5038 w 11035"/>
              <a:gd name="T37" fmla="*/ 6416 h 10555"/>
              <a:gd name="T38" fmla="*/ 4262 w 11035"/>
              <a:gd name="T39" fmla="*/ 6557 h 10555"/>
              <a:gd name="T40" fmla="*/ 3507 w 11035"/>
              <a:gd name="T41" fmla="*/ 6761 h 10555"/>
              <a:gd name="T42" fmla="*/ 2933 w 11035"/>
              <a:gd name="T43" fmla="*/ 6988 h 10555"/>
              <a:gd name="T44" fmla="*/ 2579 w 11035"/>
              <a:gd name="T45" fmla="*/ 7170 h 10555"/>
              <a:gd name="T46" fmla="*/ 2235 w 11035"/>
              <a:gd name="T47" fmla="*/ 7386 h 10555"/>
              <a:gd name="T48" fmla="*/ 1902 w 11035"/>
              <a:gd name="T49" fmla="*/ 7642 h 10555"/>
              <a:gd name="T50" fmla="*/ 1581 w 11035"/>
              <a:gd name="T51" fmla="*/ 7939 h 10555"/>
              <a:gd name="T52" fmla="*/ 1274 w 11035"/>
              <a:gd name="T53" fmla="*/ 8282 h 10555"/>
              <a:gd name="T54" fmla="*/ 982 w 11035"/>
              <a:gd name="T55" fmla="*/ 8677 h 10555"/>
              <a:gd name="T56" fmla="*/ 705 w 11035"/>
              <a:gd name="T57" fmla="*/ 9125 h 10555"/>
              <a:gd name="T58" fmla="*/ 445 w 11035"/>
              <a:gd name="T59" fmla="*/ 9632 h 10555"/>
              <a:gd name="T60" fmla="*/ 202 w 11035"/>
              <a:gd name="T61" fmla="*/ 10200 h 10555"/>
              <a:gd name="T62" fmla="*/ 78 w 11035"/>
              <a:gd name="T63" fmla="*/ 10528 h 10555"/>
              <a:gd name="T64" fmla="*/ 75 w 11035"/>
              <a:gd name="T65" fmla="*/ 10346 h 10555"/>
              <a:gd name="T66" fmla="*/ 16 w 11035"/>
              <a:gd name="T67" fmla="*/ 9990 h 10555"/>
              <a:gd name="T68" fmla="*/ 0 w 11035"/>
              <a:gd name="T69" fmla="*/ 9443 h 10555"/>
              <a:gd name="T70" fmla="*/ 30 w 11035"/>
              <a:gd name="T71" fmla="*/ 8718 h 10555"/>
              <a:gd name="T72" fmla="*/ 105 w 11035"/>
              <a:gd name="T73" fmla="*/ 8039 h 10555"/>
              <a:gd name="T74" fmla="*/ 279 w 11035"/>
              <a:gd name="T75" fmla="*/ 7112 h 10555"/>
              <a:gd name="T76" fmla="*/ 534 w 11035"/>
              <a:gd name="T77" fmla="*/ 6194 h 10555"/>
              <a:gd name="T78" fmla="*/ 870 w 11035"/>
              <a:gd name="T79" fmla="*/ 5294 h 10555"/>
              <a:gd name="T80" fmla="*/ 1283 w 11035"/>
              <a:gd name="T81" fmla="*/ 4425 h 10555"/>
              <a:gd name="T82" fmla="*/ 1772 w 11035"/>
              <a:gd name="T83" fmla="*/ 3596 h 10555"/>
              <a:gd name="T84" fmla="*/ 2332 w 11035"/>
              <a:gd name="T85" fmla="*/ 2819 h 10555"/>
              <a:gd name="T86" fmla="*/ 2964 w 11035"/>
              <a:gd name="T87" fmla="*/ 2103 h 10555"/>
              <a:gd name="T88" fmla="*/ 3663 w 11035"/>
              <a:gd name="T89" fmla="*/ 1459 h 10555"/>
              <a:gd name="T90" fmla="*/ 4314 w 11035"/>
              <a:gd name="T91" fmla="*/ 974 h 10555"/>
              <a:gd name="T92" fmla="*/ 4717 w 11035"/>
              <a:gd name="T93" fmla="*/ 723 h 10555"/>
              <a:gd name="T94" fmla="*/ 5135 w 11035"/>
              <a:gd name="T95" fmla="*/ 507 h 10555"/>
              <a:gd name="T96" fmla="*/ 5568 w 11035"/>
              <a:gd name="T97" fmla="*/ 325 h 10555"/>
              <a:gd name="T98" fmla="*/ 6011 w 11035"/>
              <a:gd name="T99" fmla="*/ 181 h 10555"/>
              <a:gd name="T100" fmla="*/ 6465 w 11035"/>
              <a:gd name="T101" fmla="*/ 78 h 10555"/>
              <a:gd name="T102" fmla="*/ 6924 w 11035"/>
              <a:gd name="T103" fmla="*/ 17 h 10555"/>
              <a:gd name="T104" fmla="*/ 7390 w 11035"/>
              <a:gd name="T105" fmla="*/ 1 h 10555"/>
              <a:gd name="T106" fmla="*/ 7859 w 11035"/>
              <a:gd name="T107" fmla="*/ 34 h 10555"/>
              <a:gd name="T108" fmla="*/ 8328 w 11035"/>
              <a:gd name="T109" fmla="*/ 116 h 10555"/>
              <a:gd name="T110" fmla="*/ 8637 w 11035"/>
              <a:gd name="T111" fmla="*/ 199 h 10555"/>
              <a:gd name="T112" fmla="*/ 9146 w 11035"/>
              <a:gd name="T113" fmla="*/ 398 h 10555"/>
              <a:gd name="T114" fmla="*/ 9748 w 11035"/>
              <a:gd name="T115" fmla="*/ 733 h 10555"/>
              <a:gd name="T116" fmla="*/ 10306 w 11035"/>
              <a:gd name="T117" fmla="*/ 1144 h 10555"/>
              <a:gd name="T118" fmla="*/ 10824 w 11035"/>
              <a:gd name="T119" fmla="*/ 1610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035" h="10555">
                <a:moveTo>
                  <a:pt x="11035" y="1823"/>
                </a:moveTo>
                <a:lnTo>
                  <a:pt x="11035" y="1823"/>
                </a:lnTo>
                <a:lnTo>
                  <a:pt x="11028" y="1815"/>
                </a:lnTo>
                <a:lnTo>
                  <a:pt x="11021" y="1809"/>
                </a:lnTo>
                <a:lnTo>
                  <a:pt x="11013" y="1803"/>
                </a:lnTo>
                <a:lnTo>
                  <a:pt x="11005" y="1798"/>
                </a:lnTo>
                <a:lnTo>
                  <a:pt x="10987" y="1789"/>
                </a:lnTo>
                <a:lnTo>
                  <a:pt x="10968" y="1782"/>
                </a:lnTo>
                <a:lnTo>
                  <a:pt x="10948" y="1776"/>
                </a:lnTo>
                <a:lnTo>
                  <a:pt x="10927" y="1772"/>
                </a:lnTo>
                <a:lnTo>
                  <a:pt x="10905" y="1770"/>
                </a:lnTo>
                <a:lnTo>
                  <a:pt x="10882" y="1769"/>
                </a:lnTo>
                <a:lnTo>
                  <a:pt x="10858" y="1769"/>
                </a:lnTo>
                <a:lnTo>
                  <a:pt x="10833" y="1770"/>
                </a:lnTo>
                <a:lnTo>
                  <a:pt x="10806" y="1773"/>
                </a:lnTo>
                <a:lnTo>
                  <a:pt x="10780" y="1777"/>
                </a:lnTo>
                <a:lnTo>
                  <a:pt x="10754" y="1781"/>
                </a:lnTo>
                <a:lnTo>
                  <a:pt x="10728" y="1787"/>
                </a:lnTo>
                <a:lnTo>
                  <a:pt x="10701" y="1793"/>
                </a:lnTo>
                <a:lnTo>
                  <a:pt x="10674" y="1800"/>
                </a:lnTo>
                <a:lnTo>
                  <a:pt x="10647" y="1808"/>
                </a:lnTo>
                <a:lnTo>
                  <a:pt x="10620" y="1816"/>
                </a:lnTo>
                <a:lnTo>
                  <a:pt x="10568" y="1836"/>
                </a:lnTo>
                <a:lnTo>
                  <a:pt x="10518" y="1855"/>
                </a:lnTo>
                <a:lnTo>
                  <a:pt x="10471" y="1875"/>
                </a:lnTo>
                <a:lnTo>
                  <a:pt x="10427" y="1896"/>
                </a:lnTo>
                <a:lnTo>
                  <a:pt x="10389" y="1916"/>
                </a:lnTo>
                <a:lnTo>
                  <a:pt x="10357" y="1934"/>
                </a:lnTo>
                <a:lnTo>
                  <a:pt x="10332" y="1951"/>
                </a:lnTo>
                <a:lnTo>
                  <a:pt x="10332" y="1951"/>
                </a:lnTo>
                <a:lnTo>
                  <a:pt x="10312" y="1966"/>
                </a:lnTo>
                <a:lnTo>
                  <a:pt x="10293" y="1981"/>
                </a:lnTo>
                <a:lnTo>
                  <a:pt x="10273" y="1997"/>
                </a:lnTo>
                <a:lnTo>
                  <a:pt x="10255" y="2014"/>
                </a:lnTo>
                <a:lnTo>
                  <a:pt x="10237" y="2030"/>
                </a:lnTo>
                <a:lnTo>
                  <a:pt x="10220" y="2047"/>
                </a:lnTo>
                <a:lnTo>
                  <a:pt x="10186" y="2082"/>
                </a:lnTo>
                <a:lnTo>
                  <a:pt x="10155" y="2118"/>
                </a:lnTo>
                <a:lnTo>
                  <a:pt x="10125" y="2156"/>
                </a:lnTo>
                <a:lnTo>
                  <a:pt x="10096" y="2196"/>
                </a:lnTo>
                <a:lnTo>
                  <a:pt x="10069" y="2236"/>
                </a:lnTo>
                <a:lnTo>
                  <a:pt x="10044" y="2277"/>
                </a:lnTo>
                <a:lnTo>
                  <a:pt x="10020" y="2319"/>
                </a:lnTo>
                <a:lnTo>
                  <a:pt x="9998" y="2364"/>
                </a:lnTo>
                <a:lnTo>
                  <a:pt x="9977" y="2408"/>
                </a:lnTo>
                <a:lnTo>
                  <a:pt x="9957" y="2453"/>
                </a:lnTo>
                <a:lnTo>
                  <a:pt x="9936" y="2498"/>
                </a:lnTo>
                <a:lnTo>
                  <a:pt x="9918" y="2545"/>
                </a:lnTo>
                <a:lnTo>
                  <a:pt x="9901" y="2592"/>
                </a:lnTo>
                <a:lnTo>
                  <a:pt x="9885" y="2639"/>
                </a:lnTo>
                <a:lnTo>
                  <a:pt x="9869" y="2687"/>
                </a:lnTo>
                <a:lnTo>
                  <a:pt x="9854" y="2736"/>
                </a:lnTo>
                <a:lnTo>
                  <a:pt x="9840" y="2784"/>
                </a:lnTo>
                <a:lnTo>
                  <a:pt x="9813" y="2880"/>
                </a:lnTo>
                <a:lnTo>
                  <a:pt x="9787" y="2977"/>
                </a:lnTo>
                <a:lnTo>
                  <a:pt x="9736" y="3168"/>
                </a:lnTo>
                <a:lnTo>
                  <a:pt x="9711" y="3261"/>
                </a:lnTo>
                <a:lnTo>
                  <a:pt x="9698" y="3306"/>
                </a:lnTo>
                <a:lnTo>
                  <a:pt x="9684" y="3350"/>
                </a:lnTo>
                <a:lnTo>
                  <a:pt x="9684" y="3350"/>
                </a:lnTo>
                <a:lnTo>
                  <a:pt x="9670" y="3395"/>
                </a:lnTo>
                <a:lnTo>
                  <a:pt x="9655" y="3439"/>
                </a:lnTo>
                <a:lnTo>
                  <a:pt x="9639" y="3485"/>
                </a:lnTo>
                <a:lnTo>
                  <a:pt x="9622" y="3529"/>
                </a:lnTo>
                <a:lnTo>
                  <a:pt x="9605" y="3573"/>
                </a:lnTo>
                <a:lnTo>
                  <a:pt x="9585" y="3617"/>
                </a:lnTo>
                <a:lnTo>
                  <a:pt x="9567" y="3662"/>
                </a:lnTo>
                <a:lnTo>
                  <a:pt x="9547" y="3706"/>
                </a:lnTo>
                <a:lnTo>
                  <a:pt x="9527" y="3749"/>
                </a:lnTo>
                <a:lnTo>
                  <a:pt x="9506" y="3792"/>
                </a:lnTo>
                <a:lnTo>
                  <a:pt x="9485" y="3836"/>
                </a:lnTo>
                <a:lnTo>
                  <a:pt x="9463" y="3879"/>
                </a:lnTo>
                <a:lnTo>
                  <a:pt x="9418" y="3964"/>
                </a:lnTo>
                <a:lnTo>
                  <a:pt x="9369" y="4049"/>
                </a:lnTo>
                <a:lnTo>
                  <a:pt x="9320" y="4132"/>
                </a:lnTo>
                <a:lnTo>
                  <a:pt x="9269" y="4214"/>
                </a:lnTo>
                <a:lnTo>
                  <a:pt x="9215" y="4295"/>
                </a:lnTo>
                <a:lnTo>
                  <a:pt x="9161" y="4375"/>
                </a:lnTo>
                <a:lnTo>
                  <a:pt x="9106" y="4454"/>
                </a:lnTo>
                <a:lnTo>
                  <a:pt x="9048" y="4531"/>
                </a:lnTo>
                <a:lnTo>
                  <a:pt x="8991" y="4607"/>
                </a:lnTo>
                <a:lnTo>
                  <a:pt x="8933" y="4681"/>
                </a:lnTo>
                <a:lnTo>
                  <a:pt x="8933" y="4681"/>
                </a:lnTo>
                <a:lnTo>
                  <a:pt x="8869" y="4758"/>
                </a:lnTo>
                <a:lnTo>
                  <a:pt x="8805" y="4833"/>
                </a:lnTo>
                <a:lnTo>
                  <a:pt x="8740" y="4908"/>
                </a:lnTo>
                <a:lnTo>
                  <a:pt x="8672" y="4980"/>
                </a:lnTo>
                <a:lnTo>
                  <a:pt x="8603" y="5050"/>
                </a:lnTo>
                <a:lnTo>
                  <a:pt x="8533" y="5120"/>
                </a:lnTo>
                <a:lnTo>
                  <a:pt x="8460" y="5188"/>
                </a:lnTo>
                <a:lnTo>
                  <a:pt x="8388" y="5254"/>
                </a:lnTo>
                <a:lnTo>
                  <a:pt x="8312" y="5319"/>
                </a:lnTo>
                <a:lnTo>
                  <a:pt x="8237" y="5381"/>
                </a:lnTo>
                <a:lnTo>
                  <a:pt x="8159" y="5443"/>
                </a:lnTo>
                <a:lnTo>
                  <a:pt x="8080" y="5502"/>
                </a:lnTo>
                <a:lnTo>
                  <a:pt x="8000" y="5559"/>
                </a:lnTo>
                <a:lnTo>
                  <a:pt x="7919" y="5615"/>
                </a:lnTo>
                <a:lnTo>
                  <a:pt x="7837" y="5668"/>
                </a:lnTo>
                <a:lnTo>
                  <a:pt x="7753" y="5719"/>
                </a:lnTo>
                <a:lnTo>
                  <a:pt x="7669" y="5769"/>
                </a:lnTo>
                <a:lnTo>
                  <a:pt x="7582" y="5817"/>
                </a:lnTo>
                <a:lnTo>
                  <a:pt x="7496" y="5862"/>
                </a:lnTo>
                <a:lnTo>
                  <a:pt x="7407" y="5905"/>
                </a:lnTo>
                <a:lnTo>
                  <a:pt x="7319" y="5946"/>
                </a:lnTo>
                <a:lnTo>
                  <a:pt x="7273" y="5967"/>
                </a:lnTo>
                <a:lnTo>
                  <a:pt x="7228" y="5986"/>
                </a:lnTo>
                <a:lnTo>
                  <a:pt x="7183" y="6005"/>
                </a:lnTo>
                <a:lnTo>
                  <a:pt x="7137" y="6023"/>
                </a:lnTo>
                <a:lnTo>
                  <a:pt x="7091" y="6040"/>
                </a:lnTo>
                <a:lnTo>
                  <a:pt x="7045" y="6057"/>
                </a:lnTo>
                <a:lnTo>
                  <a:pt x="6998" y="6073"/>
                </a:lnTo>
                <a:lnTo>
                  <a:pt x="6952" y="6089"/>
                </a:lnTo>
                <a:lnTo>
                  <a:pt x="6904" y="6104"/>
                </a:lnTo>
                <a:lnTo>
                  <a:pt x="6858" y="6119"/>
                </a:lnTo>
                <a:lnTo>
                  <a:pt x="6811" y="6133"/>
                </a:lnTo>
                <a:lnTo>
                  <a:pt x="6762" y="6147"/>
                </a:lnTo>
                <a:lnTo>
                  <a:pt x="6715" y="6160"/>
                </a:lnTo>
                <a:lnTo>
                  <a:pt x="6667" y="6172"/>
                </a:lnTo>
                <a:lnTo>
                  <a:pt x="6619" y="6183"/>
                </a:lnTo>
                <a:lnTo>
                  <a:pt x="6570" y="6194"/>
                </a:lnTo>
                <a:lnTo>
                  <a:pt x="6522" y="6205"/>
                </a:lnTo>
                <a:lnTo>
                  <a:pt x="6474" y="6214"/>
                </a:lnTo>
                <a:lnTo>
                  <a:pt x="6425" y="6223"/>
                </a:lnTo>
                <a:lnTo>
                  <a:pt x="6375" y="6232"/>
                </a:lnTo>
                <a:lnTo>
                  <a:pt x="6326" y="6240"/>
                </a:lnTo>
                <a:lnTo>
                  <a:pt x="6277" y="6247"/>
                </a:lnTo>
                <a:lnTo>
                  <a:pt x="6277" y="6247"/>
                </a:lnTo>
                <a:lnTo>
                  <a:pt x="6050" y="6277"/>
                </a:lnTo>
                <a:lnTo>
                  <a:pt x="5825" y="6306"/>
                </a:lnTo>
                <a:lnTo>
                  <a:pt x="5600" y="6337"/>
                </a:lnTo>
                <a:lnTo>
                  <a:pt x="5375" y="6367"/>
                </a:lnTo>
                <a:lnTo>
                  <a:pt x="5150" y="6399"/>
                </a:lnTo>
                <a:lnTo>
                  <a:pt x="5038" y="6416"/>
                </a:lnTo>
                <a:lnTo>
                  <a:pt x="4926" y="6433"/>
                </a:lnTo>
                <a:lnTo>
                  <a:pt x="4815" y="6451"/>
                </a:lnTo>
                <a:lnTo>
                  <a:pt x="4704" y="6470"/>
                </a:lnTo>
                <a:lnTo>
                  <a:pt x="4593" y="6490"/>
                </a:lnTo>
                <a:lnTo>
                  <a:pt x="4482" y="6511"/>
                </a:lnTo>
                <a:lnTo>
                  <a:pt x="4372" y="6533"/>
                </a:lnTo>
                <a:lnTo>
                  <a:pt x="4262" y="6557"/>
                </a:lnTo>
                <a:lnTo>
                  <a:pt x="4153" y="6581"/>
                </a:lnTo>
                <a:lnTo>
                  <a:pt x="4044" y="6607"/>
                </a:lnTo>
                <a:lnTo>
                  <a:pt x="3935" y="6634"/>
                </a:lnTo>
                <a:lnTo>
                  <a:pt x="3828" y="6663"/>
                </a:lnTo>
                <a:lnTo>
                  <a:pt x="3720" y="6695"/>
                </a:lnTo>
                <a:lnTo>
                  <a:pt x="3613" y="6727"/>
                </a:lnTo>
                <a:lnTo>
                  <a:pt x="3507" y="6761"/>
                </a:lnTo>
                <a:lnTo>
                  <a:pt x="3400" y="6797"/>
                </a:lnTo>
                <a:lnTo>
                  <a:pt x="3296" y="6836"/>
                </a:lnTo>
                <a:lnTo>
                  <a:pt x="3191" y="6877"/>
                </a:lnTo>
                <a:lnTo>
                  <a:pt x="3088" y="6919"/>
                </a:lnTo>
                <a:lnTo>
                  <a:pt x="3035" y="6942"/>
                </a:lnTo>
                <a:lnTo>
                  <a:pt x="2984" y="6964"/>
                </a:lnTo>
                <a:lnTo>
                  <a:pt x="2933" y="6988"/>
                </a:lnTo>
                <a:lnTo>
                  <a:pt x="2881" y="7012"/>
                </a:lnTo>
                <a:lnTo>
                  <a:pt x="2830" y="7036"/>
                </a:lnTo>
                <a:lnTo>
                  <a:pt x="2780" y="7062"/>
                </a:lnTo>
                <a:lnTo>
                  <a:pt x="2730" y="7088"/>
                </a:lnTo>
                <a:lnTo>
                  <a:pt x="2679" y="7115"/>
                </a:lnTo>
                <a:lnTo>
                  <a:pt x="2629" y="7142"/>
                </a:lnTo>
                <a:lnTo>
                  <a:pt x="2579" y="7170"/>
                </a:lnTo>
                <a:lnTo>
                  <a:pt x="2528" y="7199"/>
                </a:lnTo>
                <a:lnTo>
                  <a:pt x="2479" y="7229"/>
                </a:lnTo>
                <a:lnTo>
                  <a:pt x="2430" y="7259"/>
                </a:lnTo>
                <a:lnTo>
                  <a:pt x="2381" y="7290"/>
                </a:lnTo>
                <a:lnTo>
                  <a:pt x="2332" y="7321"/>
                </a:lnTo>
                <a:lnTo>
                  <a:pt x="2283" y="7353"/>
                </a:lnTo>
                <a:lnTo>
                  <a:pt x="2235" y="7386"/>
                </a:lnTo>
                <a:lnTo>
                  <a:pt x="2186" y="7421"/>
                </a:lnTo>
                <a:lnTo>
                  <a:pt x="2138" y="7456"/>
                </a:lnTo>
                <a:lnTo>
                  <a:pt x="2091" y="7491"/>
                </a:lnTo>
                <a:lnTo>
                  <a:pt x="2043" y="7527"/>
                </a:lnTo>
                <a:lnTo>
                  <a:pt x="1995" y="7564"/>
                </a:lnTo>
                <a:lnTo>
                  <a:pt x="1949" y="7603"/>
                </a:lnTo>
                <a:lnTo>
                  <a:pt x="1902" y="7642"/>
                </a:lnTo>
                <a:lnTo>
                  <a:pt x="1856" y="7682"/>
                </a:lnTo>
                <a:lnTo>
                  <a:pt x="1809" y="7722"/>
                </a:lnTo>
                <a:lnTo>
                  <a:pt x="1763" y="7764"/>
                </a:lnTo>
                <a:lnTo>
                  <a:pt x="1717" y="7806"/>
                </a:lnTo>
                <a:lnTo>
                  <a:pt x="1672" y="7850"/>
                </a:lnTo>
                <a:lnTo>
                  <a:pt x="1626" y="7894"/>
                </a:lnTo>
                <a:lnTo>
                  <a:pt x="1581" y="7939"/>
                </a:lnTo>
                <a:lnTo>
                  <a:pt x="1537" y="7985"/>
                </a:lnTo>
                <a:lnTo>
                  <a:pt x="1492" y="8032"/>
                </a:lnTo>
                <a:lnTo>
                  <a:pt x="1448" y="8080"/>
                </a:lnTo>
                <a:lnTo>
                  <a:pt x="1404" y="8130"/>
                </a:lnTo>
                <a:lnTo>
                  <a:pt x="1361" y="8180"/>
                </a:lnTo>
                <a:lnTo>
                  <a:pt x="1317" y="8230"/>
                </a:lnTo>
                <a:lnTo>
                  <a:pt x="1274" y="8282"/>
                </a:lnTo>
                <a:lnTo>
                  <a:pt x="1232" y="8336"/>
                </a:lnTo>
                <a:lnTo>
                  <a:pt x="1189" y="8390"/>
                </a:lnTo>
                <a:lnTo>
                  <a:pt x="1148" y="8445"/>
                </a:lnTo>
                <a:lnTo>
                  <a:pt x="1105" y="8502"/>
                </a:lnTo>
                <a:lnTo>
                  <a:pt x="1064" y="8559"/>
                </a:lnTo>
                <a:lnTo>
                  <a:pt x="1023" y="8617"/>
                </a:lnTo>
                <a:lnTo>
                  <a:pt x="982" y="8677"/>
                </a:lnTo>
                <a:lnTo>
                  <a:pt x="941" y="8737"/>
                </a:lnTo>
                <a:lnTo>
                  <a:pt x="901" y="8799"/>
                </a:lnTo>
                <a:lnTo>
                  <a:pt x="861" y="8862"/>
                </a:lnTo>
                <a:lnTo>
                  <a:pt x="822" y="8926"/>
                </a:lnTo>
                <a:lnTo>
                  <a:pt x="782" y="8991"/>
                </a:lnTo>
                <a:lnTo>
                  <a:pt x="743" y="9058"/>
                </a:lnTo>
                <a:lnTo>
                  <a:pt x="705" y="9125"/>
                </a:lnTo>
                <a:lnTo>
                  <a:pt x="667" y="9193"/>
                </a:lnTo>
                <a:lnTo>
                  <a:pt x="629" y="9264"/>
                </a:lnTo>
                <a:lnTo>
                  <a:pt x="591" y="9334"/>
                </a:lnTo>
                <a:lnTo>
                  <a:pt x="554" y="9407"/>
                </a:lnTo>
                <a:lnTo>
                  <a:pt x="517" y="9480"/>
                </a:lnTo>
                <a:lnTo>
                  <a:pt x="481" y="9555"/>
                </a:lnTo>
                <a:lnTo>
                  <a:pt x="445" y="9632"/>
                </a:lnTo>
                <a:lnTo>
                  <a:pt x="408" y="9708"/>
                </a:lnTo>
                <a:lnTo>
                  <a:pt x="373" y="9788"/>
                </a:lnTo>
                <a:lnTo>
                  <a:pt x="338" y="9867"/>
                </a:lnTo>
                <a:lnTo>
                  <a:pt x="304" y="9949"/>
                </a:lnTo>
                <a:lnTo>
                  <a:pt x="270" y="10031"/>
                </a:lnTo>
                <a:lnTo>
                  <a:pt x="235" y="10116"/>
                </a:lnTo>
                <a:lnTo>
                  <a:pt x="202" y="10200"/>
                </a:lnTo>
                <a:lnTo>
                  <a:pt x="169" y="10287"/>
                </a:lnTo>
                <a:lnTo>
                  <a:pt x="136" y="10375"/>
                </a:lnTo>
                <a:lnTo>
                  <a:pt x="104" y="10465"/>
                </a:lnTo>
                <a:lnTo>
                  <a:pt x="71" y="10555"/>
                </a:lnTo>
                <a:lnTo>
                  <a:pt x="71" y="10555"/>
                </a:lnTo>
                <a:lnTo>
                  <a:pt x="75" y="10542"/>
                </a:lnTo>
                <a:lnTo>
                  <a:pt x="78" y="10528"/>
                </a:lnTo>
                <a:lnTo>
                  <a:pt x="81" y="10513"/>
                </a:lnTo>
                <a:lnTo>
                  <a:pt x="82" y="10497"/>
                </a:lnTo>
                <a:lnTo>
                  <a:pt x="83" y="10480"/>
                </a:lnTo>
                <a:lnTo>
                  <a:pt x="84" y="10463"/>
                </a:lnTo>
                <a:lnTo>
                  <a:pt x="83" y="10425"/>
                </a:lnTo>
                <a:lnTo>
                  <a:pt x="80" y="10386"/>
                </a:lnTo>
                <a:lnTo>
                  <a:pt x="75" y="10346"/>
                </a:lnTo>
                <a:lnTo>
                  <a:pt x="69" y="10304"/>
                </a:lnTo>
                <a:lnTo>
                  <a:pt x="63" y="10261"/>
                </a:lnTo>
                <a:lnTo>
                  <a:pt x="47" y="10176"/>
                </a:lnTo>
                <a:lnTo>
                  <a:pt x="32" y="10095"/>
                </a:lnTo>
                <a:lnTo>
                  <a:pt x="25" y="10057"/>
                </a:lnTo>
                <a:lnTo>
                  <a:pt x="20" y="10022"/>
                </a:lnTo>
                <a:lnTo>
                  <a:pt x="16" y="9990"/>
                </a:lnTo>
                <a:lnTo>
                  <a:pt x="13" y="9961"/>
                </a:lnTo>
                <a:lnTo>
                  <a:pt x="13" y="9961"/>
                </a:lnTo>
                <a:lnTo>
                  <a:pt x="8" y="9857"/>
                </a:lnTo>
                <a:lnTo>
                  <a:pt x="4" y="9754"/>
                </a:lnTo>
                <a:lnTo>
                  <a:pt x="2" y="9650"/>
                </a:lnTo>
                <a:lnTo>
                  <a:pt x="1" y="9546"/>
                </a:lnTo>
                <a:lnTo>
                  <a:pt x="0" y="9443"/>
                </a:lnTo>
                <a:lnTo>
                  <a:pt x="1" y="9339"/>
                </a:lnTo>
                <a:lnTo>
                  <a:pt x="3" y="9236"/>
                </a:lnTo>
                <a:lnTo>
                  <a:pt x="7" y="9132"/>
                </a:lnTo>
                <a:lnTo>
                  <a:pt x="11" y="9028"/>
                </a:lnTo>
                <a:lnTo>
                  <a:pt x="16" y="8924"/>
                </a:lnTo>
                <a:lnTo>
                  <a:pt x="23" y="8820"/>
                </a:lnTo>
                <a:lnTo>
                  <a:pt x="30" y="8718"/>
                </a:lnTo>
                <a:lnTo>
                  <a:pt x="38" y="8614"/>
                </a:lnTo>
                <a:lnTo>
                  <a:pt x="48" y="8511"/>
                </a:lnTo>
                <a:lnTo>
                  <a:pt x="58" y="8407"/>
                </a:lnTo>
                <a:lnTo>
                  <a:pt x="70" y="8305"/>
                </a:lnTo>
                <a:lnTo>
                  <a:pt x="70" y="8305"/>
                </a:lnTo>
                <a:lnTo>
                  <a:pt x="86" y="8172"/>
                </a:lnTo>
                <a:lnTo>
                  <a:pt x="105" y="8039"/>
                </a:lnTo>
                <a:lnTo>
                  <a:pt x="124" y="7906"/>
                </a:lnTo>
                <a:lnTo>
                  <a:pt x="146" y="7775"/>
                </a:lnTo>
                <a:lnTo>
                  <a:pt x="169" y="7642"/>
                </a:lnTo>
                <a:lnTo>
                  <a:pt x="194" y="7509"/>
                </a:lnTo>
                <a:lnTo>
                  <a:pt x="220" y="7376"/>
                </a:lnTo>
                <a:lnTo>
                  <a:pt x="248" y="7245"/>
                </a:lnTo>
                <a:lnTo>
                  <a:pt x="279" y="7112"/>
                </a:lnTo>
                <a:lnTo>
                  <a:pt x="310" y="6980"/>
                </a:lnTo>
                <a:lnTo>
                  <a:pt x="343" y="6848"/>
                </a:lnTo>
                <a:lnTo>
                  <a:pt x="378" y="6717"/>
                </a:lnTo>
                <a:lnTo>
                  <a:pt x="414" y="6585"/>
                </a:lnTo>
                <a:lnTo>
                  <a:pt x="454" y="6454"/>
                </a:lnTo>
                <a:lnTo>
                  <a:pt x="493" y="6324"/>
                </a:lnTo>
                <a:lnTo>
                  <a:pt x="534" y="6194"/>
                </a:lnTo>
                <a:lnTo>
                  <a:pt x="577" y="6063"/>
                </a:lnTo>
                <a:lnTo>
                  <a:pt x="623" y="5934"/>
                </a:lnTo>
                <a:lnTo>
                  <a:pt x="669" y="5805"/>
                </a:lnTo>
                <a:lnTo>
                  <a:pt x="717" y="5676"/>
                </a:lnTo>
                <a:lnTo>
                  <a:pt x="766" y="5548"/>
                </a:lnTo>
                <a:lnTo>
                  <a:pt x="818" y="5421"/>
                </a:lnTo>
                <a:lnTo>
                  <a:pt x="870" y="5294"/>
                </a:lnTo>
                <a:lnTo>
                  <a:pt x="924" y="5168"/>
                </a:lnTo>
                <a:lnTo>
                  <a:pt x="981" y="5042"/>
                </a:lnTo>
                <a:lnTo>
                  <a:pt x="1038" y="4918"/>
                </a:lnTo>
                <a:lnTo>
                  <a:pt x="1097" y="4793"/>
                </a:lnTo>
                <a:lnTo>
                  <a:pt x="1158" y="4669"/>
                </a:lnTo>
                <a:lnTo>
                  <a:pt x="1220" y="4547"/>
                </a:lnTo>
                <a:lnTo>
                  <a:pt x="1283" y="4425"/>
                </a:lnTo>
                <a:lnTo>
                  <a:pt x="1349" y="4303"/>
                </a:lnTo>
                <a:lnTo>
                  <a:pt x="1416" y="4184"/>
                </a:lnTo>
                <a:lnTo>
                  <a:pt x="1483" y="4064"/>
                </a:lnTo>
                <a:lnTo>
                  <a:pt x="1554" y="3945"/>
                </a:lnTo>
                <a:lnTo>
                  <a:pt x="1625" y="3828"/>
                </a:lnTo>
                <a:lnTo>
                  <a:pt x="1698" y="3712"/>
                </a:lnTo>
                <a:lnTo>
                  <a:pt x="1772" y="3596"/>
                </a:lnTo>
                <a:lnTo>
                  <a:pt x="1848" y="3482"/>
                </a:lnTo>
                <a:lnTo>
                  <a:pt x="1925" y="3368"/>
                </a:lnTo>
                <a:lnTo>
                  <a:pt x="2003" y="3256"/>
                </a:lnTo>
                <a:lnTo>
                  <a:pt x="2084" y="3145"/>
                </a:lnTo>
                <a:lnTo>
                  <a:pt x="2165" y="3035"/>
                </a:lnTo>
                <a:lnTo>
                  <a:pt x="2248" y="2926"/>
                </a:lnTo>
                <a:lnTo>
                  <a:pt x="2332" y="2819"/>
                </a:lnTo>
                <a:lnTo>
                  <a:pt x="2419" y="2712"/>
                </a:lnTo>
                <a:lnTo>
                  <a:pt x="2506" y="2607"/>
                </a:lnTo>
                <a:lnTo>
                  <a:pt x="2595" y="2503"/>
                </a:lnTo>
                <a:lnTo>
                  <a:pt x="2685" y="2402"/>
                </a:lnTo>
                <a:lnTo>
                  <a:pt x="2777" y="2300"/>
                </a:lnTo>
                <a:lnTo>
                  <a:pt x="2869" y="2201"/>
                </a:lnTo>
                <a:lnTo>
                  <a:pt x="2964" y="2103"/>
                </a:lnTo>
                <a:lnTo>
                  <a:pt x="3059" y="2007"/>
                </a:lnTo>
                <a:lnTo>
                  <a:pt x="3157" y="1911"/>
                </a:lnTo>
                <a:lnTo>
                  <a:pt x="3254" y="1817"/>
                </a:lnTo>
                <a:lnTo>
                  <a:pt x="3355" y="1726"/>
                </a:lnTo>
                <a:lnTo>
                  <a:pt x="3456" y="1635"/>
                </a:lnTo>
                <a:lnTo>
                  <a:pt x="3558" y="1546"/>
                </a:lnTo>
                <a:lnTo>
                  <a:pt x="3663" y="1459"/>
                </a:lnTo>
                <a:lnTo>
                  <a:pt x="3767" y="1374"/>
                </a:lnTo>
                <a:lnTo>
                  <a:pt x="3874" y="1291"/>
                </a:lnTo>
                <a:lnTo>
                  <a:pt x="3982" y="1208"/>
                </a:lnTo>
                <a:lnTo>
                  <a:pt x="4091" y="1129"/>
                </a:lnTo>
                <a:lnTo>
                  <a:pt x="4202" y="1050"/>
                </a:lnTo>
                <a:lnTo>
                  <a:pt x="4314" y="974"/>
                </a:lnTo>
                <a:lnTo>
                  <a:pt x="4314" y="974"/>
                </a:lnTo>
                <a:lnTo>
                  <a:pt x="4370" y="936"/>
                </a:lnTo>
                <a:lnTo>
                  <a:pt x="4427" y="899"/>
                </a:lnTo>
                <a:lnTo>
                  <a:pt x="4484" y="862"/>
                </a:lnTo>
                <a:lnTo>
                  <a:pt x="4542" y="827"/>
                </a:lnTo>
                <a:lnTo>
                  <a:pt x="4600" y="792"/>
                </a:lnTo>
                <a:lnTo>
                  <a:pt x="4658" y="758"/>
                </a:lnTo>
                <a:lnTo>
                  <a:pt x="4717" y="723"/>
                </a:lnTo>
                <a:lnTo>
                  <a:pt x="4775" y="691"/>
                </a:lnTo>
                <a:lnTo>
                  <a:pt x="4834" y="658"/>
                </a:lnTo>
                <a:lnTo>
                  <a:pt x="4895" y="627"/>
                </a:lnTo>
                <a:lnTo>
                  <a:pt x="4954" y="596"/>
                </a:lnTo>
                <a:lnTo>
                  <a:pt x="5015" y="566"/>
                </a:lnTo>
                <a:lnTo>
                  <a:pt x="5075" y="536"/>
                </a:lnTo>
                <a:lnTo>
                  <a:pt x="5135" y="507"/>
                </a:lnTo>
                <a:lnTo>
                  <a:pt x="5197" y="479"/>
                </a:lnTo>
                <a:lnTo>
                  <a:pt x="5258" y="452"/>
                </a:lnTo>
                <a:lnTo>
                  <a:pt x="5319" y="425"/>
                </a:lnTo>
                <a:lnTo>
                  <a:pt x="5381" y="399"/>
                </a:lnTo>
                <a:lnTo>
                  <a:pt x="5443" y="373"/>
                </a:lnTo>
                <a:lnTo>
                  <a:pt x="5505" y="349"/>
                </a:lnTo>
                <a:lnTo>
                  <a:pt x="5568" y="325"/>
                </a:lnTo>
                <a:lnTo>
                  <a:pt x="5630" y="302"/>
                </a:lnTo>
                <a:lnTo>
                  <a:pt x="5693" y="280"/>
                </a:lnTo>
                <a:lnTo>
                  <a:pt x="5757" y="259"/>
                </a:lnTo>
                <a:lnTo>
                  <a:pt x="5820" y="239"/>
                </a:lnTo>
                <a:lnTo>
                  <a:pt x="5883" y="219"/>
                </a:lnTo>
                <a:lnTo>
                  <a:pt x="5948" y="199"/>
                </a:lnTo>
                <a:lnTo>
                  <a:pt x="6011" y="181"/>
                </a:lnTo>
                <a:lnTo>
                  <a:pt x="6076" y="164"/>
                </a:lnTo>
                <a:lnTo>
                  <a:pt x="6140" y="148"/>
                </a:lnTo>
                <a:lnTo>
                  <a:pt x="6204" y="132"/>
                </a:lnTo>
                <a:lnTo>
                  <a:pt x="6270" y="117"/>
                </a:lnTo>
                <a:lnTo>
                  <a:pt x="6334" y="103"/>
                </a:lnTo>
                <a:lnTo>
                  <a:pt x="6399" y="90"/>
                </a:lnTo>
                <a:lnTo>
                  <a:pt x="6465" y="78"/>
                </a:lnTo>
                <a:lnTo>
                  <a:pt x="6530" y="67"/>
                </a:lnTo>
                <a:lnTo>
                  <a:pt x="6595" y="56"/>
                </a:lnTo>
                <a:lnTo>
                  <a:pt x="6661" y="47"/>
                </a:lnTo>
                <a:lnTo>
                  <a:pt x="6726" y="38"/>
                </a:lnTo>
                <a:lnTo>
                  <a:pt x="6793" y="30"/>
                </a:lnTo>
                <a:lnTo>
                  <a:pt x="6858" y="24"/>
                </a:lnTo>
                <a:lnTo>
                  <a:pt x="6924" y="17"/>
                </a:lnTo>
                <a:lnTo>
                  <a:pt x="6991" y="12"/>
                </a:lnTo>
                <a:lnTo>
                  <a:pt x="7057" y="8"/>
                </a:lnTo>
                <a:lnTo>
                  <a:pt x="7123" y="4"/>
                </a:lnTo>
                <a:lnTo>
                  <a:pt x="7190" y="2"/>
                </a:lnTo>
                <a:lnTo>
                  <a:pt x="7256" y="1"/>
                </a:lnTo>
                <a:lnTo>
                  <a:pt x="7324" y="0"/>
                </a:lnTo>
                <a:lnTo>
                  <a:pt x="7390" y="1"/>
                </a:lnTo>
                <a:lnTo>
                  <a:pt x="7456" y="3"/>
                </a:lnTo>
                <a:lnTo>
                  <a:pt x="7524" y="5"/>
                </a:lnTo>
                <a:lnTo>
                  <a:pt x="7590" y="9"/>
                </a:lnTo>
                <a:lnTo>
                  <a:pt x="7658" y="13"/>
                </a:lnTo>
                <a:lnTo>
                  <a:pt x="7724" y="19"/>
                </a:lnTo>
                <a:lnTo>
                  <a:pt x="7791" y="26"/>
                </a:lnTo>
                <a:lnTo>
                  <a:pt x="7859" y="34"/>
                </a:lnTo>
                <a:lnTo>
                  <a:pt x="7925" y="43"/>
                </a:lnTo>
                <a:lnTo>
                  <a:pt x="7992" y="52"/>
                </a:lnTo>
                <a:lnTo>
                  <a:pt x="8060" y="63"/>
                </a:lnTo>
                <a:lnTo>
                  <a:pt x="8127" y="75"/>
                </a:lnTo>
                <a:lnTo>
                  <a:pt x="8194" y="87"/>
                </a:lnTo>
                <a:lnTo>
                  <a:pt x="8261" y="101"/>
                </a:lnTo>
                <a:lnTo>
                  <a:pt x="8328" y="116"/>
                </a:lnTo>
                <a:lnTo>
                  <a:pt x="8395" y="132"/>
                </a:lnTo>
                <a:lnTo>
                  <a:pt x="8395" y="132"/>
                </a:lnTo>
                <a:lnTo>
                  <a:pt x="8444" y="144"/>
                </a:lnTo>
                <a:lnTo>
                  <a:pt x="8492" y="157"/>
                </a:lnTo>
                <a:lnTo>
                  <a:pt x="8541" y="171"/>
                </a:lnTo>
                <a:lnTo>
                  <a:pt x="8589" y="185"/>
                </a:lnTo>
                <a:lnTo>
                  <a:pt x="8637" y="199"/>
                </a:lnTo>
                <a:lnTo>
                  <a:pt x="8684" y="216"/>
                </a:lnTo>
                <a:lnTo>
                  <a:pt x="8732" y="231"/>
                </a:lnTo>
                <a:lnTo>
                  <a:pt x="8779" y="248"/>
                </a:lnTo>
                <a:lnTo>
                  <a:pt x="8872" y="282"/>
                </a:lnTo>
                <a:lnTo>
                  <a:pt x="8964" y="318"/>
                </a:lnTo>
                <a:lnTo>
                  <a:pt x="9055" y="357"/>
                </a:lnTo>
                <a:lnTo>
                  <a:pt x="9146" y="398"/>
                </a:lnTo>
                <a:lnTo>
                  <a:pt x="9234" y="440"/>
                </a:lnTo>
                <a:lnTo>
                  <a:pt x="9323" y="485"/>
                </a:lnTo>
                <a:lnTo>
                  <a:pt x="9409" y="531"/>
                </a:lnTo>
                <a:lnTo>
                  <a:pt x="9496" y="579"/>
                </a:lnTo>
                <a:lnTo>
                  <a:pt x="9580" y="629"/>
                </a:lnTo>
                <a:lnTo>
                  <a:pt x="9665" y="680"/>
                </a:lnTo>
                <a:lnTo>
                  <a:pt x="9748" y="733"/>
                </a:lnTo>
                <a:lnTo>
                  <a:pt x="9831" y="788"/>
                </a:lnTo>
                <a:lnTo>
                  <a:pt x="9912" y="843"/>
                </a:lnTo>
                <a:lnTo>
                  <a:pt x="9993" y="901"/>
                </a:lnTo>
                <a:lnTo>
                  <a:pt x="10072" y="960"/>
                </a:lnTo>
                <a:lnTo>
                  <a:pt x="10151" y="1020"/>
                </a:lnTo>
                <a:lnTo>
                  <a:pt x="10229" y="1081"/>
                </a:lnTo>
                <a:lnTo>
                  <a:pt x="10306" y="1144"/>
                </a:lnTo>
                <a:lnTo>
                  <a:pt x="10382" y="1207"/>
                </a:lnTo>
                <a:lnTo>
                  <a:pt x="10457" y="1272"/>
                </a:lnTo>
                <a:lnTo>
                  <a:pt x="10532" y="1338"/>
                </a:lnTo>
                <a:lnTo>
                  <a:pt x="10606" y="1404"/>
                </a:lnTo>
                <a:lnTo>
                  <a:pt x="10680" y="1473"/>
                </a:lnTo>
                <a:lnTo>
                  <a:pt x="10752" y="1541"/>
                </a:lnTo>
                <a:lnTo>
                  <a:pt x="10824" y="1610"/>
                </a:lnTo>
                <a:lnTo>
                  <a:pt x="10895" y="1680"/>
                </a:lnTo>
                <a:lnTo>
                  <a:pt x="10964" y="1751"/>
                </a:lnTo>
                <a:lnTo>
                  <a:pt x="11035" y="1823"/>
                </a:lnTo>
                <a:lnTo>
                  <a:pt x="11035" y="18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338229" y="1128578"/>
            <a:ext cx="1615586" cy="1090103"/>
          </a:xfrm>
          <a:custGeom>
            <a:avLst/>
            <a:gdLst>
              <a:gd name="T0" fmla="*/ 11854 w 12590"/>
              <a:gd name="T1" fmla="*/ 8438 h 8493"/>
              <a:gd name="T2" fmla="*/ 11822 w 12590"/>
              <a:gd name="T3" fmla="*/ 8286 h 8493"/>
              <a:gd name="T4" fmla="*/ 11726 w 12590"/>
              <a:gd name="T5" fmla="*/ 8123 h 8493"/>
              <a:gd name="T6" fmla="*/ 11511 w 12590"/>
              <a:gd name="T7" fmla="*/ 7890 h 8493"/>
              <a:gd name="T8" fmla="*/ 11382 w 12590"/>
              <a:gd name="T9" fmla="*/ 7808 h 8493"/>
              <a:gd name="T10" fmla="*/ 11085 w 12590"/>
              <a:gd name="T11" fmla="*/ 7707 h 8493"/>
              <a:gd name="T12" fmla="*/ 10741 w 12590"/>
              <a:gd name="T13" fmla="*/ 7675 h 8493"/>
              <a:gd name="T14" fmla="*/ 10143 w 12590"/>
              <a:gd name="T15" fmla="*/ 7707 h 8493"/>
              <a:gd name="T16" fmla="*/ 9812 w 12590"/>
              <a:gd name="T17" fmla="*/ 7718 h 8493"/>
              <a:gd name="T18" fmla="*/ 9477 w 12590"/>
              <a:gd name="T19" fmla="*/ 7694 h 8493"/>
              <a:gd name="T20" fmla="*/ 8907 w 12590"/>
              <a:gd name="T21" fmla="*/ 7583 h 8493"/>
              <a:gd name="T22" fmla="*/ 8357 w 12590"/>
              <a:gd name="T23" fmla="*/ 7408 h 8493"/>
              <a:gd name="T24" fmla="*/ 7730 w 12590"/>
              <a:gd name="T25" fmla="*/ 7115 h 8493"/>
              <a:gd name="T26" fmla="*/ 7159 w 12590"/>
              <a:gd name="T27" fmla="*/ 6729 h 8493"/>
              <a:gd name="T28" fmla="*/ 6692 w 12590"/>
              <a:gd name="T29" fmla="*/ 6295 h 8493"/>
              <a:gd name="T30" fmla="*/ 6471 w 12590"/>
              <a:gd name="T31" fmla="*/ 6032 h 8493"/>
              <a:gd name="T32" fmla="*/ 6274 w 12590"/>
              <a:gd name="T33" fmla="*/ 5748 h 8493"/>
              <a:gd name="T34" fmla="*/ 6102 w 12590"/>
              <a:gd name="T35" fmla="*/ 5445 h 8493"/>
              <a:gd name="T36" fmla="*/ 5537 w 12590"/>
              <a:gd name="T37" fmla="*/ 4330 h 8493"/>
              <a:gd name="T38" fmla="*/ 5150 w 12590"/>
              <a:gd name="T39" fmla="*/ 3643 h 8493"/>
              <a:gd name="T40" fmla="*/ 4709 w 12590"/>
              <a:gd name="T41" fmla="*/ 2996 h 8493"/>
              <a:gd name="T42" fmla="*/ 4308 w 12590"/>
              <a:gd name="T43" fmla="*/ 2528 h 8493"/>
              <a:gd name="T44" fmla="*/ 4019 w 12590"/>
              <a:gd name="T45" fmla="*/ 2253 h 8493"/>
              <a:gd name="T46" fmla="*/ 3702 w 12590"/>
              <a:gd name="T47" fmla="*/ 1999 h 8493"/>
              <a:gd name="T48" fmla="*/ 3352 w 12590"/>
              <a:gd name="T49" fmla="*/ 1768 h 8493"/>
              <a:gd name="T50" fmla="*/ 2966 w 12590"/>
              <a:gd name="T51" fmla="*/ 1562 h 8493"/>
              <a:gd name="T52" fmla="*/ 2541 w 12590"/>
              <a:gd name="T53" fmla="*/ 1385 h 8493"/>
              <a:gd name="T54" fmla="*/ 2073 w 12590"/>
              <a:gd name="T55" fmla="*/ 1237 h 8493"/>
              <a:gd name="T56" fmla="*/ 1559 w 12590"/>
              <a:gd name="T57" fmla="*/ 1121 h 8493"/>
              <a:gd name="T58" fmla="*/ 995 w 12590"/>
              <a:gd name="T59" fmla="*/ 1041 h 8493"/>
              <a:gd name="T60" fmla="*/ 378 w 12590"/>
              <a:gd name="T61" fmla="*/ 998 h 8493"/>
              <a:gd name="T62" fmla="*/ 28 w 12590"/>
              <a:gd name="T63" fmla="*/ 988 h 8493"/>
              <a:gd name="T64" fmla="*/ 199 w 12590"/>
              <a:gd name="T65" fmla="*/ 926 h 8493"/>
              <a:gd name="T66" fmla="*/ 516 w 12590"/>
              <a:gd name="T67" fmla="*/ 753 h 8493"/>
              <a:gd name="T68" fmla="*/ 1028 w 12590"/>
              <a:gd name="T69" fmla="*/ 560 h 8493"/>
              <a:gd name="T70" fmla="*/ 1724 w 12590"/>
              <a:gd name="T71" fmla="*/ 351 h 8493"/>
              <a:gd name="T72" fmla="*/ 2389 w 12590"/>
              <a:gd name="T73" fmla="*/ 199 h 8493"/>
              <a:gd name="T74" fmla="*/ 3322 w 12590"/>
              <a:gd name="T75" fmla="*/ 60 h 8493"/>
              <a:gd name="T76" fmla="*/ 4274 w 12590"/>
              <a:gd name="T77" fmla="*/ 2 h 8493"/>
              <a:gd name="T78" fmla="*/ 5234 w 12590"/>
              <a:gd name="T79" fmla="*/ 25 h 8493"/>
              <a:gd name="T80" fmla="*/ 6190 w 12590"/>
              <a:gd name="T81" fmla="*/ 132 h 8493"/>
              <a:gd name="T82" fmla="*/ 7134 w 12590"/>
              <a:gd name="T83" fmla="*/ 322 h 8493"/>
              <a:gd name="T84" fmla="*/ 8052 w 12590"/>
              <a:gd name="T85" fmla="*/ 597 h 8493"/>
              <a:gd name="T86" fmla="*/ 8935 w 12590"/>
              <a:gd name="T87" fmla="*/ 959 h 8493"/>
              <a:gd name="T88" fmla="*/ 9771 w 12590"/>
              <a:gd name="T89" fmla="*/ 1409 h 8493"/>
              <a:gd name="T90" fmla="*/ 10443 w 12590"/>
              <a:gd name="T91" fmla="*/ 1865 h 8493"/>
              <a:gd name="T92" fmla="*/ 10811 w 12590"/>
              <a:gd name="T93" fmla="*/ 2165 h 8493"/>
              <a:gd name="T94" fmla="*/ 11152 w 12590"/>
              <a:gd name="T95" fmla="*/ 2490 h 8493"/>
              <a:gd name="T96" fmla="*/ 11466 w 12590"/>
              <a:gd name="T97" fmla="*/ 2839 h 8493"/>
              <a:gd name="T98" fmla="*/ 11747 w 12590"/>
              <a:gd name="T99" fmla="*/ 3211 h 8493"/>
              <a:gd name="T100" fmla="*/ 11993 w 12590"/>
              <a:gd name="T101" fmla="*/ 3605 h 8493"/>
              <a:gd name="T102" fmla="*/ 12201 w 12590"/>
              <a:gd name="T103" fmla="*/ 4019 h 8493"/>
              <a:gd name="T104" fmla="*/ 12368 w 12590"/>
              <a:gd name="T105" fmla="*/ 4455 h 8493"/>
              <a:gd name="T106" fmla="*/ 12491 w 12590"/>
              <a:gd name="T107" fmla="*/ 4907 h 8493"/>
              <a:gd name="T108" fmla="*/ 12566 w 12590"/>
              <a:gd name="T109" fmla="*/ 5378 h 8493"/>
              <a:gd name="T110" fmla="*/ 12589 w 12590"/>
              <a:gd name="T111" fmla="*/ 5698 h 8493"/>
              <a:gd name="T112" fmla="*/ 12567 w 12590"/>
              <a:gd name="T113" fmla="*/ 6243 h 8493"/>
              <a:gd name="T114" fmla="*/ 12448 w 12590"/>
              <a:gd name="T115" fmla="*/ 6922 h 8493"/>
              <a:gd name="T116" fmla="*/ 12243 w 12590"/>
              <a:gd name="T117" fmla="*/ 7583 h 8493"/>
              <a:gd name="T118" fmla="*/ 11971 w 12590"/>
              <a:gd name="T119" fmla="*/ 8225 h 8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590" h="8493">
                <a:moveTo>
                  <a:pt x="11839" y="8493"/>
                </a:moveTo>
                <a:lnTo>
                  <a:pt x="11839" y="8493"/>
                </a:lnTo>
                <a:lnTo>
                  <a:pt x="11843" y="8485"/>
                </a:lnTo>
                <a:lnTo>
                  <a:pt x="11846" y="8476"/>
                </a:lnTo>
                <a:lnTo>
                  <a:pt x="11849" y="8467"/>
                </a:lnTo>
                <a:lnTo>
                  <a:pt x="11851" y="8458"/>
                </a:lnTo>
                <a:lnTo>
                  <a:pt x="11854" y="8438"/>
                </a:lnTo>
                <a:lnTo>
                  <a:pt x="11855" y="8418"/>
                </a:lnTo>
                <a:lnTo>
                  <a:pt x="11854" y="8398"/>
                </a:lnTo>
                <a:lnTo>
                  <a:pt x="11851" y="8376"/>
                </a:lnTo>
                <a:lnTo>
                  <a:pt x="11846" y="8354"/>
                </a:lnTo>
                <a:lnTo>
                  <a:pt x="11839" y="8331"/>
                </a:lnTo>
                <a:lnTo>
                  <a:pt x="11831" y="8309"/>
                </a:lnTo>
                <a:lnTo>
                  <a:pt x="11822" y="8286"/>
                </a:lnTo>
                <a:lnTo>
                  <a:pt x="11811" y="8262"/>
                </a:lnTo>
                <a:lnTo>
                  <a:pt x="11799" y="8239"/>
                </a:lnTo>
                <a:lnTo>
                  <a:pt x="11786" y="8216"/>
                </a:lnTo>
                <a:lnTo>
                  <a:pt x="11772" y="8192"/>
                </a:lnTo>
                <a:lnTo>
                  <a:pt x="11757" y="8168"/>
                </a:lnTo>
                <a:lnTo>
                  <a:pt x="11742" y="8145"/>
                </a:lnTo>
                <a:lnTo>
                  <a:pt x="11726" y="8123"/>
                </a:lnTo>
                <a:lnTo>
                  <a:pt x="11709" y="8100"/>
                </a:lnTo>
                <a:lnTo>
                  <a:pt x="11674" y="8057"/>
                </a:lnTo>
                <a:lnTo>
                  <a:pt x="11639" y="8016"/>
                </a:lnTo>
                <a:lnTo>
                  <a:pt x="11605" y="7978"/>
                </a:lnTo>
                <a:lnTo>
                  <a:pt x="11571" y="7944"/>
                </a:lnTo>
                <a:lnTo>
                  <a:pt x="11540" y="7915"/>
                </a:lnTo>
                <a:lnTo>
                  <a:pt x="11511" y="7890"/>
                </a:lnTo>
                <a:lnTo>
                  <a:pt x="11487" y="7872"/>
                </a:lnTo>
                <a:lnTo>
                  <a:pt x="11487" y="7872"/>
                </a:lnTo>
                <a:lnTo>
                  <a:pt x="11467" y="7858"/>
                </a:lnTo>
                <a:lnTo>
                  <a:pt x="11446" y="7845"/>
                </a:lnTo>
                <a:lnTo>
                  <a:pt x="11425" y="7832"/>
                </a:lnTo>
                <a:lnTo>
                  <a:pt x="11404" y="7819"/>
                </a:lnTo>
                <a:lnTo>
                  <a:pt x="11382" y="7808"/>
                </a:lnTo>
                <a:lnTo>
                  <a:pt x="11361" y="7797"/>
                </a:lnTo>
                <a:lnTo>
                  <a:pt x="11316" y="7777"/>
                </a:lnTo>
                <a:lnTo>
                  <a:pt x="11271" y="7759"/>
                </a:lnTo>
                <a:lnTo>
                  <a:pt x="11226" y="7743"/>
                </a:lnTo>
                <a:lnTo>
                  <a:pt x="11180" y="7729"/>
                </a:lnTo>
                <a:lnTo>
                  <a:pt x="11132" y="7717"/>
                </a:lnTo>
                <a:lnTo>
                  <a:pt x="11085" y="7707"/>
                </a:lnTo>
                <a:lnTo>
                  <a:pt x="11038" y="7698"/>
                </a:lnTo>
                <a:lnTo>
                  <a:pt x="10988" y="7691"/>
                </a:lnTo>
                <a:lnTo>
                  <a:pt x="10940" y="7685"/>
                </a:lnTo>
                <a:lnTo>
                  <a:pt x="10891" y="7681"/>
                </a:lnTo>
                <a:lnTo>
                  <a:pt x="10842" y="7678"/>
                </a:lnTo>
                <a:lnTo>
                  <a:pt x="10791" y="7676"/>
                </a:lnTo>
                <a:lnTo>
                  <a:pt x="10741" y="7675"/>
                </a:lnTo>
                <a:lnTo>
                  <a:pt x="10691" y="7675"/>
                </a:lnTo>
                <a:lnTo>
                  <a:pt x="10641" y="7676"/>
                </a:lnTo>
                <a:lnTo>
                  <a:pt x="10590" y="7678"/>
                </a:lnTo>
                <a:lnTo>
                  <a:pt x="10540" y="7680"/>
                </a:lnTo>
                <a:lnTo>
                  <a:pt x="10439" y="7686"/>
                </a:lnTo>
                <a:lnTo>
                  <a:pt x="10340" y="7693"/>
                </a:lnTo>
                <a:lnTo>
                  <a:pt x="10143" y="7707"/>
                </a:lnTo>
                <a:lnTo>
                  <a:pt x="10047" y="7713"/>
                </a:lnTo>
                <a:lnTo>
                  <a:pt x="10000" y="7716"/>
                </a:lnTo>
                <a:lnTo>
                  <a:pt x="9954" y="7718"/>
                </a:lnTo>
                <a:lnTo>
                  <a:pt x="9954" y="7718"/>
                </a:lnTo>
                <a:lnTo>
                  <a:pt x="9906" y="7719"/>
                </a:lnTo>
                <a:lnTo>
                  <a:pt x="9859" y="7719"/>
                </a:lnTo>
                <a:lnTo>
                  <a:pt x="9812" y="7718"/>
                </a:lnTo>
                <a:lnTo>
                  <a:pt x="9764" y="7717"/>
                </a:lnTo>
                <a:lnTo>
                  <a:pt x="9716" y="7715"/>
                </a:lnTo>
                <a:lnTo>
                  <a:pt x="9668" y="7712"/>
                </a:lnTo>
                <a:lnTo>
                  <a:pt x="9621" y="7709"/>
                </a:lnTo>
                <a:lnTo>
                  <a:pt x="9572" y="7705"/>
                </a:lnTo>
                <a:lnTo>
                  <a:pt x="9525" y="7700"/>
                </a:lnTo>
                <a:lnTo>
                  <a:pt x="9477" y="7694"/>
                </a:lnTo>
                <a:lnTo>
                  <a:pt x="9430" y="7688"/>
                </a:lnTo>
                <a:lnTo>
                  <a:pt x="9381" y="7682"/>
                </a:lnTo>
                <a:lnTo>
                  <a:pt x="9286" y="7667"/>
                </a:lnTo>
                <a:lnTo>
                  <a:pt x="9190" y="7648"/>
                </a:lnTo>
                <a:lnTo>
                  <a:pt x="9096" y="7628"/>
                </a:lnTo>
                <a:lnTo>
                  <a:pt x="9001" y="7607"/>
                </a:lnTo>
                <a:lnTo>
                  <a:pt x="8907" y="7583"/>
                </a:lnTo>
                <a:lnTo>
                  <a:pt x="8814" y="7558"/>
                </a:lnTo>
                <a:lnTo>
                  <a:pt x="8722" y="7531"/>
                </a:lnTo>
                <a:lnTo>
                  <a:pt x="8630" y="7503"/>
                </a:lnTo>
                <a:lnTo>
                  <a:pt x="8540" y="7474"/>
                </a:lnTo>
                <a:lnTo>
                  <a:pt x="8450" y="7442"/>
                </a:lnTo>
                <a:lnTo>
                  <a:pt x="8450" y="7442"/>
                </a:lnTo>
                <a:lnTo>
                  <a:pt x="8357" y="7408"/>
                </a:lnTo>
                <a:lnTo>
                  <a:pt x="8264" y="7372"/>
                </a:lnTo>
                <a:lnTo>
                  <a:pt x="8172" y="7334"/>
                </a:lnTo>
                <a:lnTo>
                  <a:pt x="8082" y="7294"/>
                </a:lnTo>
                <a:lnTo>
                  <a:pt x="7992" y="7252"/>
                </a:lnTo>
                <a:lnTo>
                  <a:pt x="7904" y="7208"/>
                </a:lnTo>
                <a:lnTo>
                  <a:pt x="7816" y="7163"/>
                </a:lnTo>
                <a:lnTo>
                  <a:pt x="7730" y="7115"/>
                </a:lnTo>
                <a:lnTo>
                  <a:pt x="7644" y="7065"/>
                </a:lnTo>
                <a:lnTo>
                  <a:pt x="7560" y="7014"/>
                </a:lnTo>
                <a:lnTo>
                  <a:pt x="7478" y="6961"/>
                </a:lnTo>
                <a:lnTo>
                  <a:pt x="7396" y="6905"/>
                </a:lnTo>
                <a:lnTo>
                  <a:pt x="7316" y="6849"/>
                </a:lnTo>
                <a:lnTo>
                  <a:pt x="7236" y="6791"/>
                </a:lnTo>
                <a:lnTo>
                  <a:pt x="7159" y="6729"/>
                </a:lnTo>
                <a:lnTo>
                  <a:pt x="7082" y="6668"/>
                </a:lnTo>
                <a:lnTo>
                  <a:pt x="7008" y="6604"/>
                </a:lnTo>
                <a:lnTo>
                  <a:pt x="6935" y="6538"/>
                </a:lnTo>
                <a:lnTo>
                  <a:pt x="6863" y="6471"/>
                </a:lnTo>
                <a:lnTo>
                  <a:pt x="6794" y="6402"/>
                </a:lnTo>
                <a:lnTo>
                  <a:pt x="6725" y="6331"/>
                </a:lnTo>
                <a:lnTo>
                  <a:pt x="6692" y="6295"/>
                </a:lnTo>
                <a:lnTo>
                  <a:pt x="6659" y="6259"/>
                </a:lnTo>
                <a:lnTo>
                  <a:pt x="6627" y="6222"/>
                </a:lnTo>
                <a:lnTo>
                  <a:pt x="6595" y="6184"/>
                </a:lnTo>
                <a:lnTo>
                  <a:pt x="6563" y="6147"/>
                </a:lnTo>
                <a:lnTo>
                  <a:pt x="6532" y="6109"/>
                </a:lnTo>
                <a:lnTo>
                  <a:pt x="6501" y="6070"/>
                </a:lnTo>
                <a:lnTo>
                  <a:pt x="6471" y="6032"/>
                </a:lnTo>
                <a:lnTo>
                  <a:pt x="6442" y="5992"/>
                </a:lnTo>
                <a:lnTo>
                  <a:pt x="6412" y="5952"/>
                </a:lnTo>
                <a:lnTo>
                  <a:pt x="6383" y="5912"/>
                </a:lnTo>
                <a:lnTo>
                  <a:pt x="6355" y="5872"/>
                </a:lnTo>
                <a:lnTo>
                  <a:pt x="6327" y="5830"/>
                </a:lnTo>
                <a:lnTo>
                  <a:pt x="6300" y="5789"/>
                </a:lnTo>
                <a:lnTo>
                  <a:pt x="6274" y="5748"/>
                </a:lnTo>
                <a:lnTo>
                  <a:pt x="6248" y="5706"/>
                </a:lnTo>
                <a:lnTo>
                  <a:pt x="6221" y="5663"/>
                </a:lnTo>
                <a:lnTo>
                  <a:pt x="6196" y="5620"/>
                </a:lnTo>
                <a:lnTo>
                  <a:pt x="6172" y="5577"/>
                </a:lnTo>
                <a:lnTo>
                  <a:pt x="6148" y="5534"/>
                </a:lnTo>
                <a:lnTo>
                  <a:pt x="6124" y="5489"/>
                </a:lnTo>
                <a:lnTo>
                  <a:pt x="6102" y="5445"/>
                </a:lnTo>
                <a:lnTo>
                  <a:pt x="6102" y="5445"/>
                </a:lnTo>
                <a:lnTo>
                  <a:pt x="5999" y="5242"/>
                </a:lnTo>
                <a:lnTo>
                  <a:pt x="5897" y="5038"/>
                </a:lnTo>
                <a:lnTo>
                  <a:pt x="5795" y="4835"/>
                </a:lnTo>
                <a:lnTo>
                  <a:pt x="5692" y="4632"/>
                </a:lnTo>
                <a:lnTo>
                  <a:pt x="5589" y="4431"/>
                </a:lnTo>
                <a:lnTo>
                  <a:pt x="5537" y="4330"/>
                </a:lnTo>
                <a:lnTo>
                  <a:pt x="5484" y="4231"/>
                </a:lnTo>
                <a:lnTo>
                  <a:pt x="5430" y="4131"/>
                </a:lnTo>
                <a:lnTo>
                  <a:pt x="5376" y="4031"/>
                </a:lnTo>
                <a:lnTo>
                  <a:pt x="5320" y="3934"/>
                </a:lnTo>
                <a:lnTo>
                  <a:pt x="5265" y="3836"/>
                </a:lnTo>
                <a:lnTo>
                  <a:pt x="5208" y="3739"/>
                </a:lnTo>
                <a:lnTo>
                  <a:pt x="5150" y="3643"/>
                </a:lnTo>
                <a:lnTo>
                  <a:pt x="5091" y="3548"/>
                </a:lnTo>
                <a:lnTo>
                  <a:pt x="5031" y="3453"/>
                </a:lnTo>
                <a:lnTo>
                  <a:pt x="4969" y="3360"/>
                </a:lnTo>
                <a:lnTo>
                  <a:pt x="4907" y="3267"/>
                </a:lnTo>
                <a:lnTo>
                  <a:pt x="4843" y="3176"/>
                </a:lnTo>
                <a:lnTo>
                  <a:pt x="4776" y="3085"/>
                </a:lnTo>
                <a:lnTo>
                  <a:pt x="4709" y="2996"/>
                </a:lnTo>
                <a:lnTo>
                  <a:pt x="4640" y="2908"/>
                </a:lnTo>
                <a:lnTo>
                  <a:pt x="4570" y="2821"/>
                </a:lnTo>
                <a:lnTo>
                  <a:pt x="4497" y="2735"/>
                </a:lnTo>
                <a:lnTo>
                  <a:pt x="4422" y="2652"/>
                </a:lnTo>
                <a:lnTo>
                  <a:pt x="4385" y="2609"/>
                </a:lnTo>
                <a:lnTo>
                  <a:pt x="4346" y="2568"/>
                </a:lnTo>
                <a:lnTo>
                  <a:pt x="4308" y="2528"/>
                </a:lnTo>
                <a:lnTo>
                  <a:pt x="4267" y="2487"/>
                </a:lnTo>
                <a:lnTo>
                  <a:pt x="4228" y="2448"/>
                </a:lnTo>
                <a:lnTo>
                  <a:pt x="4187" y="2407"/>
                </a:lnTo>
                <a:lnTo>
                  <a:pt x="4146" y="2368"/>
                </a:lnTo>
                <a:lnTo>
                  <a:pt x="4104" y="2329"/>
                </a:lnTo>
                <a:lnTo>
                  <a:pt x="4062" y="2291"/>
                </a:lnTo>
                <a:lnTo>
                  <a:pt x="4019" y="2253"/>
                </a:lnTo>
                <a:lnTo>
                  <a:pt x="3976" y="2215"/>
                </a:lnTo>
                <a:lnTo>
                  <a:pt x="3931" y="2178"/>
                </a:lnTo>
                <a:lnTo>
                  <a:pt x="3887" y="2141"/>
                </a:lnTo>
                <a:lnTo>
                  <a:pt x="3842" y="2105"/>
                </a:lnTo>
                <a:lnTo>
                  <a:pt x="3796" y="2069"/>
                </a:lnTo>
                <a:lnTo>
                  <a:pt x="3749" y="2033"/>
                </a:lnTo>
                <a:lnTo>
                  <a:pt x="3702" y="1999"/>
                </a:lnTo>
                <a:lnTo>
                  <a:pt x="3654" y="1964"/>
                </a:lnTo>
                <a:lnTo>
                  <a:pt x="3606" y="1931"/>
                </a:lnTo>
                <a:lnTo>
                  <a:pt x="3556" y="1897"/>
                </a:lnTo>
                <a:lnTo>
                  <a:pt x="3506" y="1863"/>
                </a:lnTo>
                <a:lnTo>
                  <a:pt x="3456" y="1831"/>
                </a:lnTo>
                <a:lnTo>
                  <a:pt x="3404" y="1799"/>
                </a:lnTo>
                <a:lnTo>
                  <a:pt x="3352" y="1768"/>
                </a:lnTo>
                <a:lnTo>
                  <a:pt x="3299" y="1737"/>
                </a:lnTo>
                <a:lnTo>
                  <a:pt x="3245" y="1706"/>
                </a:lnTo>
                <a:lnTo>
                  <a:pt x="3191" y="1676"/>
                </a:lnTo>
                <a:lnTo>
                  <a:pt x="3136" y="1647"/>
                </a:lnTo>
                <a:lnTo>
                  <a:pt x="3081" y="1618"/>
                </a:lnTo>
                <a:lnTo>
                  <a:pt x="3024" y="1590"/>
                </a:lnTo>
                <a:lnTo>
                  <a:pt x="2966" y="1562"/>
                </a:lnTo>
                <a:lnTo>
                  <a:pt x="2909" y="1535"/>
                </a:lnTo>
                <a:lnTo>
                  <a:pt x="2849" y="1508"/>
                </a:lnTo>
                <a:lnTo>
                  <a:pt x="2789" y="1482"/>
                </a:lnTo>
                <a:lnTo>
                  <a:pt x="2729" y="1457"/>
                </a:lnTo>
                <a:lnTo>
                  <a:pt x="2667" y="1432"/>
                </a:lnTo>
                <a:lnTo>
                  <a:pt x="2605" y="1408"/>
                </a:lnTo>
                <a:lnTo>
                  <a:pt x="2541" y="1385"/>
                </a:lnTo>
                <a:lnTo>
                  <a:pt x="2477" y="1362"/>
                </a:lnTo>
                <a:lnTo>
                  <a:pt x="2412" y="1338"/>
                </a:lnTo>
                <a:lnTo>
                  <a:pt x="2346" y="1317"/>
                </a:lnTo>
                <a:lnTo>
                  <a:pt x="2279" y="1296"/>
                </a:lnTo>
                <a:lnTo>
                  <a:pt x="2212" y="1276"/>
                </a:lnTo>
                <a:lnTo>
                  <a:pt x="2143" y="1256"/>
                </a:lnTo>
                <a:lnTo>
                  <a:pt x="2073" y="1237"/>
                </a:lnTo>
                <a:lnTo>
                  <a:pt x="2002" y="1218"/>
                </a:lnTo>
                <a:lnTo>
                  <a:pt x="1931" y="1201"/>
                </a:lnTo>
                <a:lnTo>
                  <a:pt x="1859" y="1184"/>
                </a:lnTo>
                <a:lnTo>
                  <a:pt x="1785" y="1166"/>
                </a:lnTo>
                <a:lnTo>
                  <a:pt x="1711" y="1151"/>
                </a:lnTo>
                <a:lnTo>
                  <a:pt x="1635" y="1136"/>
                </a:lnTo>
                <a:lnTo>
                  <a:pt x="1559" y="1121"/>
                </a:lnTo>
                <a:lnTo>
                  <a:pt x="1481" y="1108"/>
                </a:lnTo>
                <a:lnTo>
                  <a:pt x="1403" y="1095"/>
                </a:lnTo>
                <a:lnTo>
                  <a:pt x="1324" y="1083"/>
                </a:lnTo>
                <a:lnTo>
                  <a:pt x="1243" y="1071"/>
                </a:lnTo>
                <a:lnTo>
                  <a:pt x="1162" y="1061"/>
                </a:lnTo>
                <a:lnTo>
                  <a:pt x="1078" y="1051"/>
                </a:lnTo>
                <a:lnTo>
                  <a:pt x="995" y="1041"/>
                </a:lnTo>
                <a:lnTo>
                  <a:pt x="910" y="1033"/>
                </a:lnTo>
                <a:lnTo>
                  <a:pt x="824" y="1025"/>
                </a:lnTo>
                <a:lnTo>
                  <a:pt x="737" y="1018"/>
                </a:lnTo>
                <a:lnTo>
                  <a:pt x="649" y="1012"/>
                </a:lnTo>
                <a:lnTo>
                  <a:pt x="560" y="1007"/>
                </a:lnTo>
                <a:lnTo>
                  <a:pt x="470" y="1002"/>
                </a:lnTo>
                <a:lnTo>
                  <a:pt x="378" y="998"/>
                </a:lnTo>
                <a:lnTo>
                  <a:pt x="286" y="996"/>
                </a:lnTo>
                <a:lnTo>
                  <a:pt x="191" y="993"/>
                </a:lnTo>
                <a:lnTo>
                  <a:pt x="97" y="992"/>
                </a:lnTo>
                <a:lnTo>
                  <a:pt x="0" y="992"/>
                </a:lnTo>
                <a:lnTo>
                  <a:pt x="0" y="992"/>
                </a:lnTo>
                <a:lnTo>
                  <a:pt x="14" y="991"/>
                </a:lnTo>
                <a:lnTo>
                  <a:pt x="28" y="988"/>
                </a:lnTo>
                <a:lnTo>
                  <a:pt x="43" y="986"/>
                </a:lnTo>
                <a:lnTo>
                  <a:pt x="59" y="982"/>
                </a:lnTo>
                <a:lnTo>
                  <a:pt x="75" y="978"/>
                </a:lnTo>
                <a:lnTo>
                  <a:pt x="92" y="972"/>
                </a:lnTo>
                <a:lnTo>
                  <a:pt x="127" y="959"/>
                </a:lnTo>
                <a:lnTo>
                  <a:pt x="163" y="944"/>
                </a:lnTo>
                <a:lnTo>
                  <a:pt x="199" y="926"/>
                </a:lnTo>
                <a:lnTo>
                  <a:pt x="237" y="907"/>
                </a:lnTo>
                <a:lnTo>
                  <a:pt x="275" y="887"/>
                </a:lnTo>
                <a:lnTo>
                  <a:pt x="350" y="845"/>
                </a:lnTo>
                <a:lnTo>
                  <a:pt x="421" y="803"/>
                </a:lnTo>
                <a:lnTo>
                  <a:pt x="456" y="785"/>
                </a:lnTo>
                <a:lnTo>
                  <a:pt x="487" y="768"/>
                </a:lnTo>
                <a:lnTo>
                  <a:pt x="516" y="753"/>
                </a:lnTo>
                <a:lnTo>
                  <a:pt x="542" y="742"/>
                </a:lnTo>
                <a:lnTo>
                  <a:pt x="542" y="742"/>
                </a:lnTo>
                <a:lnTo>
                  <a:pt x="639" y="703"/>
                </a:lnTo>
                <a:lnTo>
                  <a:pt x="735" y="666"/>
                </a:lnTo>
                <a:lnTo>
                  <a:pt x="833" y="629"/>
                </a:lnTo>
                <a:lnTo>
                  <a:pt x="930" y="594"/>
                </a:lnTo>
                <a:lnTo>
                  <a:pt x="1028" y="560"/>
                </a:lnTo>
                <a:lnTo>
                  <a:pt x="1126" y="527"/>
                </a:lnTo>
                <a:lnTo>
                  <a:pt x="1225" y="495"/>
                </a:lnTo>
                <a:lnTo>
                  <a:pt x="1324" y="465"/>
                </a:lnTo>
                <a:lnTo>
                  <a:pt x="1423" y="434"/>
                </a:lnTo>
                <a:lnTo>
                  <a:pt x="1523" y="405"/>
                </a:lnTo>
                <a:lnTo>
                  <a:pt x="1623" y="378"/>
                </a:lnTo>
                <a:lnTo>
                  <a:pt x="1724" y="351"/>
                </a:lnTo>
                <a:lnTo>
                  <a:pt x="1823" y="325"/>
                </a:lnTo>
                <a:lnTo>
                  <a:pt x="1925" y="301"/>
                </a:lnTo>
                <a:lnTo>
                  <a:pt x="2026" y="277"/>
                </a:lnTo>
                <a:lnTo>
                  <a:pt x="2127" y="253"/>
                </a:lnTo>
                <a:lnTo>
                  <a:pt x="2127" y="253"/>
                </a:lnTo>
                <a:lnTo>
                  <a:pt x="2257" y="225"/>
                </a:lnTo>
                <a:lnTo>
                  <a:pt x="2389" y="199"/>
                </a:lnTo>
                <a:lnTo>
                  <a:pt x="2520" y="175"/>
                </a:lnTo>
                <a:lnTo>
                  <a:pt x="2653" y="152"/>
                </a:lnTo>
                <a:lnTo>
                  <a:pt x="2786" y="130"/>
                </a:lnTo>
                <a:lnTo>
                  <a:pt x="2919" y="111"/>
                </a:lnTo>
                <a:lnTo>
                  <a:pt x="3052" y="92"/>
                </a:lnTo>
                <a:lnTo>
                  <a:pt x="3187" y="75"/>
                </a:lnTo>
                <a:lnTo>
                  <a:pt x="3322" y="60"/>
                </a:lnTo>
                <a:lnTo>
                  <a:pt x="3457" y="47"/>
                </a:lnTo>
                <a:lnTo>
                  <a:pt x="3592" y="35"/>
                </a:lnTo>
                <a:lnTo>
                  <a:pt x="3728" y="25"/>
                </a:lnTo>
                <a:lnTo>
                  <a:pt x="3864" y="17"/>
                </a:lnTo>
                <a:lnTo>
                  <a:pt x="4001" y="10"/>
                </a:lnTo>
                <a:lnTo>
                  <a:pt x="4138" y="5"/>
                </a:lnTo>
                <a:lnTo>
                  <a:pt x="4274" y="2"/>
                </a:lnTo>
                <a:lnTo>
                  <a:pt x="4411" y="0"/>
                </a:lnTo>
                <a:lnTo>
                  <a:pt x="4548" y="0"/>
                </a:lnTo>
                <a:lnTo>
                  <a:pt x="4685" y="2"/>
                </a:lnTo>
                <a:lnTo>
                  <a:pt x="4822" y="5"/>
                </a:lnTo>
                <a:lnTo>
                  <a:pt x="4959" y="10"/>
                </a:lnTo>
                <a:lnTo>
                  <a:pt x="5096" y="17"/>
                </a:lnTo>
                <a:lnTo>
                  <a:pt x="5234" y="25"/>
                </a:lnTo>
                <a:lnTo>
                  <a:pt x="5371" y="35"/>
                </a:lnTo>
                <a:lnTo>
                  <a:pt x="5507" y="47"/>
                </a:lnTo>
                <a:lnTo>
                  <a:pt x="5645" y="60"/>
                </a:lnTo>
                <a:lnTo>
                  <a:pt x="5781" y="75"/>
                </a:lnTo>
                <a:lnTo>
                  <a:pt x="5918" y="93"/>
                </a:lnTo>
                <a:lnTo>
                  <a:pt x="6054" y="111"/>
                </a:lnTo>
                <a:lnTo>
                  <a:pt x="6190" y="132"/>
                </a:lnTo>
                <a:lnTo>
                  <a:pt x="6326" y="153"/>
                </a:lnTo>
                <a:lnTo>
                  <a:pt x="6462" y="177"/>
                </a:lnTo>
                <a:lnTo>
                  <a:pt x="6597" y="202"/>
                </a:lnTo>
                <a:lnTo>
                  <a:pt x="6731" y="229"/>
                </a:lnTo>
                <a:lnTo>
                  <a:pt x="6866" y="258"/>
                </a:lnTo>
                <a:lnTo>
                  <a:pt x="7000" y="290"/>
                </a:lnTo>
                <a:lnTo>
                  <a:pt x="7134" y="322"/>
                </a:lnTo>
                <a:lnTo>
                  <a:pt x="7266" y="356"/>
                </a:lnTo>
                <a:lnTo>
                  <a:pt x="7398" y="391"/>
                </a:lnTo>
                <a:lnTo>
                  <a:pt x="7531" y="429"/>
                </a:lnTo>
                <a:lnTo>
                  <a:pt x="7662" y="469"/>
                </a:lnTo>
                <a:lnTo>
                  <a:pt x="7792" y="510"/>
                </a:lnTo>
                <a:lnTo>
                  <a:pt x="7922" y="552"/>
                </a:lnTo>
                <a:lnTo>
                  <a:pt x="8052" y="597"/>
                </a:lnTo>
                <a:lnTo>
                  <a:pt x="8181" y="644"/>
                </a:lnTo>
                <a:lnTo>
                  <a:pt x="8308" y="692"/>
                </a:lnTo>
                <a:lnTo>
                  <a:pt x="8435" y="742"/>
                </a:lnTo>
                <a:lnTo>
                  <a:pt x="8561" y="793"/>
                </a:lnTo>
                <a:lnTo>
                  <a:pt x="8686" y="847"/>
                </a:lnTo>
                <a:lnTo>
                  <a:pt x="8811" y="902"/>
                </a:lnTo>
                <a:lnTo>
                  <a:pt x="8935" y="959"/>
                </a:lnTo>
                <a:lnTo>
                  <a:pt x="9057" y="1019"/>
                </a:lnTo>
                <a:lnTo>
                  <a:pt x="9178" y="1079"/>
                </a:lnTo>
                <a:lnTo>
                  <a:pt x="9299" y="1141"/>
                </a:lnTo>
                <a:lnTo>
                  <a:pt x="9419" y="1206"/>
                </a:lnTo>
                <a:lnTo>
                  <a:pt x="9537" y="1272"/>
                </a:lnTo>
                <a:lnTo>
                  <a:pt x="9655" y="1339"/>
                </a:lnTo>
                <a:lnTo>
                  <a:pt x="9771" y="1409"/>
                </a:lnTo>
                <a:lnTo>
                  <a:pt x="9886" y="1480"/>
                </a:lnTo>
                <a:lnTo>
                  <a:pt x="10000" y="1554"/>
                </a:lnTo>
                <a:lnTo>
                  <a:pt x="10113" y="1629"/>
                </a:lnTo>
                <a:lnTo>
                  <a:pt x="10224" y="1706"/>
                </a:lnTo>
                <a:lnTo>
                  <a:pt x="10335" y="1785"/>
                </a:lnTo>
                <a:lnTo>
                  <a:pt x="10443" y="1865"/>
                </a:lnTo>
                <a:lnTo>
                  <a:pt x="10443" y="1865"/>
                </a:lnTo>
                <a:lnTo>
                  <a:pt x="10498" y="1907"/>
                </a:lnTo>
                <a:lnTo>
                  <a:pt x="10551" y="1948"/>
                </a:lnTo>
                <a:lnTo>
                  <a:pt x="10604" y="1990"/>
                </a:lnTo>
                <a:lnTo>
                  <a:pt x="10657" y="2033"/>
                </a:lnTo>
                <a:lnTo>
                  <a:pt x="10709" y="2077"/>
                </a:lnTo>
                <a:lnTo>
                  <a:pt x="10760" y="2121"/>
                </a:lnTo>
                <a:lnTo>
                  <a:pt x="10811" y="2165"/>
                </a:lnTo>
                <a:lnTo>
                  <a:pt x="10862" y="2209"/>
                </a:lnTo>
                <a:lnTo>
                  <a:pt x="10911" y="2255"/>
                </a:lnTo>
                <a:lnTo>
                  <a:pt x="10961" y="2301"/>
                </a:lnTo>
                <a:lnTo>
                  <a:pt x="11010" y="2347"/>
                </a:lnTo>
                <a:lnTo>
                  <a:pt x="11058" y="2394"/>
                </a:lnTo>
                <a:lnTo>
                  <a:pt x="11106" y="2442"/>
                </a:lnTo>
                <a:lnTo>
                  <a:pt x="11152" y="2490"/>
                </a:lnTo>
                <a:lnTo>
                  <a:pt x="11200" y="2538"/>
                </a:lnTo>
                <a:lnTo>
                  <a:pt x="11245" y="2586"/>
                </a:lnTo>
                <a:lnTo>
                  <a:pt x="11291" y="2637"/>
                </a:lnTo>
                <a:lnTo>
                  <a:pt x="11335" y="2686"/>
                </a:lnTo>
                <a:lnTo>
                  <a:pt x="11380" y="2736"/>
                </a:lnTo>
                <a:lnTo>
                  <a:pt x="11423" y="2787"/>
                </a:lnTo>
                <a:lnTo>
                  <a:pt x="11466" y="2839"/>
                </a:lnTo>
                <a:lnTo>
                  <a:pt x="11508" y="2890"/>
                </a:lnTo>
                <a:lnTo>
                  <a:pt x="11550" y="2942"/>
                </a:lnTo>
                <a:lnTo>
                  <a:pt x="11591" y="2996"/>
                </a:lnTo>
                <a:lnTo>
                  <a:pt x="11630" y="3049"/>
                </a:lnTo>
                <a:lnTo>
                  <a:pt x="11670" y="3102"/>
                </a:lnTo>
                <a:lnTo>
                  <a:pt x="11709" y="3157"/>
                </a:lnTo>
                <a:lnTo>
                  <a:pt x="11747" y="3211"/>
                </a:lnTo>
                <a:lnTo>
                  <a:pt x="11784" y="3266"/>
                </a:lnTo>
                <a:lnTo>
                  <a:pt x="11821" y="3321"/>
                </a:lnTo>
                <a:lnTo>
                  <a:pt x="11856" y="3377"/>
                </a:lnTo>
                <a:lnTo>
                  <a:pt x="11892" y="3433"/>
                </a:lnTo>
                <a:lnTo>
                  <a:pt x="11927" y="3490"/>
                </a:lnTo>
                <a:lnTo>
                  <a:pt x="11960" y="3548"/>
                </a:lnTo>
                <a:lnTo>
                  <a:pt x="11993" y="3605"/>
                </a:lnTo>
                <a:lnTo>
                  <a:pt x="12025" y="3663"/>
                </a:lnTo>
                <a:lnTo>
                  <a:pt x="12057" y="3722"/>
                </a:lnTo>
                <a:lnTo>
                  <a:pt x="12087" y="3780"/>
                </a:lnTo>
                <a:lnTo>
                  <a:pt x="12117" y="3839"/>
                </a:lnTo>
                <a:lnTo>
                  <a:pt x="12146" y="3900"/>
                </a:lnTo>
                <a:lnTo>
                  <a:pt x="12174" y="3959"/>
                </a:lnTo>
                <a:lnTo>
                  <a:pt x="12201" y="4019"/>
                </a:lnTo>
                <a:lnTo>
                  <a:pt x="12228" y="4081"/>
                </a:lnTo>
                <a:lnTo>
                  <a:pt x="12253" y="4142"/>
                </a:lnTo>
                <a:lnTo>
                  <a:pt x="12278" y="4203"/>
                </a:lnTo>
                <a:lnTo>
                  <a:pt x="12302" y="4266"/>
                </a:lnTo>
                <a:lnTo>
                  <a:pt x="12325" y="4328"/>
                </a:lnTo>
                <a:lnTo>
                  <a:pt x="12347" y="4391"/>
                </a:lnTo>
                <a:lnTo>
                  <a:pt x="12368" y="4455"/>
                </a:lnTo>
                <a:lnTo>
                  <a:pt x="12388" y="4518"/>
                </a:lnTo>
                <a:lnTo>
                  <a:pt x="12408" y="4582"/>
                </a:lnTo>
                <a:lnTo>
                  <a:pt x="12427" y="4647"/>
                </a:lnTo>
                <a:lnTo>
                  <a:pt x="12444" y="4711"/>
                </a:lnTo>
                <a:lnTo>
                  <a:pt x="12461" y="4777"/>
                </a:lnTo>
                <a:lnTo>
                  <a:pt x="12476" y="4842"/>
                </a:lnTo>
                <a:lnTo>
                  <a:pt x="12491" y="4907"/>
                </a:lnTo>
                <a:lnTo>
                  <a:pt x="12505" y="4974"/>
                </a:lnTo>
                <a:lnTo>
                  <a:pt x="12517" y="5040"/>
                </a:lnTo>
                <a:lnTo>
                  <a:pt x="12529" y="5107"/>
                </a:lnTo>
                <a:lnTo>
                  <a:pt x="12540" y="5175"/>
                </a:lnTo>
                <a:lnTo>
                  <a:pt x="12550" y="5242"/>
                </a:lnTo>
                <a:lnTo>
                  <a:pt x="12558" y="5309"/>
                </a:lnTo>
                <a:lnTo>
                  <a:pt x="12566" y="5378"/>
                </a:lnTo>
                <a:lnTo>
                  <a:pt x="12574" y="5446"/>
                </a:lnTo>
                <a:lnTo>
                  <a:pt x="12574" y="5446"/>
                </a:lnTo>
                <a:lnTo>
                  <a:pt x="12578" y="5497"/>
                </a:lnTo>
                <a:lnTo>
                  <a:pt x="12582" y="5547"/>
                </a:lnTo>
                <a:lnTo>
                  <a:pt x="12585" y="5597"/>
                </a:lnTo>
                <a:lnTo>
                  <a:pt x="12587" y="5647"/>
                </a:lnTo>
                <a:lnTo>
                  <a:pt x="12589" y="5698"/>
                </a:lnTo>
                <a:lnTo>
                  <a:pt x="12590" y="5748"/>
                </a:lnTo>
                <a:lnTo>
                  <a:pt x="12590" y="5797"/>
                </a:lnTo>
                <a:lnTo>
                  <a:pt x="12590" y="5847"/>
                </a:lnTo>
                <a:lnTo>
                  <a:pt x="12588" y="5947"/>
                </a:lnTo>
                <a:lnTo>
                  <a:pt x="12584" y="6046"/>
                </a:lnTo>
                <a:lnTo>
                  <a:pt x="12577" y="6144"/>
                </a:lnTo>
                <a:lnTo>
                  <a:pt x="12567" y="6243"/>
                </a:lnTo>
                <a:lnTo>
                  <a:pt x="12556" y="6341"/>
                </a:lnTo>
                <a:lnTo>
                  <a:pt x="12543" y="6439"/>
                </a:lnTo>
                <a:lnTo>
                  <a:pt x="12528" y="6536"/>
                </a:lnTo>
                <a:lnTo>
                  <a:pt x="12511" y="6633"/>
                </a:lnTo>
                <a:lnTo>
                  <a:pt x="12492" y="6729"/>
                </a:lnTo>
                <a:lnTo>
                  <a:pt x="12471" y="6826"/>
                </a:lnTo>
                <a:lnTo>
                  <a:pt x="12448" y="6922"/>
                </a:lnTo>
                <a:lnTo>
                  <a:pt x="12424" y="7018"/>
                </a:lnTo>
                <a:lnTo>
                  <a:pt x="12398" y="7113"/>
                </a:lnTo>
                <a:lnTo>
                  <a:pt x="12369" y="7208"/>
                </a:lnTo>
                <a:lnTo>
                  <a:pt x="12340" y="7303"/>
                </a:lnTo>
                <a:lnTo>
                  <a:pt x="12309" y="7396"/>
                </a:lnTo>
                <a:lnTo>
                  <a:pt x="12276" y="7490"/>
                </a:lnTo>
                <a:lnTo>
                  <a:pt x="12243" y="7583"/>
                </a:lnTo>
                <a:lnTo>
                  <a:pt x="12207" y="7676"/>
                </a:lnTo>
                <a:lnTo>
                  <a:pt x="12170" y="7768"/>
                </a:lnTo>
                <a:lnTo>
                  <a:pt x="12133" y="7861"/>
                </a:lnTo>
                <a:lnTo>
                  <a:pt x="12094" y="7952"/>
                </a:lnTo>
                <a:lnTo>
                  <a:pt x="12054" y="8044"/>
                </a:lnTo>
                <a:lnTo>
                  <a:pt x="12013" y="8134"/>
                </a:lnTo>
                <a:lnTo>
                  <a:pt x="11971" y="8225"/>
                </a:lnTo>
                <a:lnTo>
                  <a:pt x="11928" y="8315"/>
                </a:lnTo>
                <a:lnTo>
                  <a:pt x="11884" y="8405"/>
                </a:lnTo>
                <a:lnTo>
                  <a:pt x="11839" y="8493"/>
                </a:lnTo>
                <a:lnTo>
                  <a:pt x="11839" y="8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4934" y="1490205"/>
            <a:ext cx="54053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01</a:t>
            </a:r>
          </a:p>
          <a:p>
            <a:pPr algn="r"/>
            <a:r>
              <a:rPr lang="en-US" sz="75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Business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9882" y="1486388"/>
            <a:ext cx="510076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02</a:t>
            </a:r>
          </a:p>
          <a:p>
            <a:r>
              <a:rPr lang="en-US" sz="75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11569" y="2591564"/>
            <a:ext cx="681597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03</a:t>
            </a:r>
          </a:p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Managment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013" y="2591564"/>
            <a:ext cx="60946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05</a:t>
            </a:r>
          </a:p>
          <a:p>
            <a:pPr algn="r"/>
            <a:r>
              <a:rPr lang="en-US" sz="75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Marketing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8343" y="3305972"/>
            <a:ext cx="71686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04</a:t>
            </a:r>
          </a:p>
          <a:p>
            <a:pPr algn="ctr"/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Development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09467" y="1064508"/>
            <a:ext cx="28350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CONSULTING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 collaboration and idea-sharing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647700" y="1324194"/>
            <a:ext cx="2125980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09467" y="1665719"/>
            <a:ext cx="28350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STRATEGY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 collaboration and idea-sharing for interoperable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647700" y="1925405"/>
            <a:ext cx="2125980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109467" y="2266930"/>
            <a:ext cx="28350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&amp; CONSULTING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 collaboration and. 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647700" y="2526615"/>
            <a:ext cx="2125980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109467" y="3469352"/>
            <a:ext cx="28350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&amp; PROMOTIONS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 collaboration and idea-sharing for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647700" y="3729038"/>
            <a:ext cx="2125980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109467" y="2868140"/>
            <a:ext cx="28350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 PROJECT DEVELOMENT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 collaboration and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647700" y="3127826"/>
            <a:ext cx="2125980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1745" y="1087546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04149" y="1681778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04149" y="2276011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01745" y="2870243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01745" y="3464475"/>
            <a:ext cx="3161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90362094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35" grpId="0"/>
      <p:bldP spid="39" grpId="0"/>
      <p:bldP spid="42" grpId="0"/>
      <p:bldP spid="45" grpId="0"/>
      <p:bldP spid="48" grpId="0"/>
      <p:bldP spid="37" grpId="0"/>
      <p:bldP spid="51" grpId="0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22249"/>
              </p:ext>
            </p:extLst>
          </p:nvPr>
        </p:nvGraphicFramePr>
        <p:xfrm>
          <a:off x="398817" y="1175447"/>
          <a:ext cx="3887960" cy="280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741058" y="1303333"/>
            <a:ext cx="92504" cy="12164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2442" y="1165911"/>
            <a:ext cx="24797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3741058" y="2196491"/>
            <a:ext cx="92504" cy="12164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32442" y="2059068"/>
            <a:ext cx="24797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28" name="Isosceles Triangle 27"/>
          <p:cNvSpPr/>
          <p:nvPr/>
        </p:nvSpPr>
        <p:spPr>
          <a:xfrm rot="5400000">
            <a:off x="6204818" y="1314708"/>
            <a:ext cx="92504" cy="98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7575" y="1165911"/>
            <a:ext cx="240784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33" name="Isosceles Triangle 32"/>
          <p:cNvSpPr/>
          <p:nvPr/>
        </p:nvSpPr>
        <p:spPr>
          <a:xfrm rot="5400000">
            <a:off x="6204818" y="2207866"/>
            <a:ext cx="92504" cy="9889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07575" y="2059068"/>
            <a:ext cx="240784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</p:spTree>
    <p:extLst>
      <p:ext uri="{BB962C8B-B14F-4D97-AF65-F5344CB8AC3E}">
        <p14:creationId xmlns:p14="http://schemas.microsoft.com/office/powerpoint/2010/main" val="21436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CF623A0-DEA5-4327-AAA2-FE30DA796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ECF623A0-DEA5-4327-AAA2-FE30DA796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B4D60DC-3880-4788-95C0-C5331C7B8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>
                                            <p:graphicEl>
                                              <a:dgm id="{3B4D60DC-3880-4788-95C0-C5331C7B8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8F179C7-16A8-432B-BA8B-1B820D98D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58F179C7-16A8-432B-BA8B-1B820D98D9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C93577F-86B3-4437-AC53-27DFCA2D9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>
                                            <p:graphicEl>
                                              <a:dgm id="{4C93577F-86B3-4437-AC53-27DFCA2D94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lvlOne"/>
        </p:bldSub>
      </p:bldGraphic>
      <p:bldP spid="4" grpId="0" animBg="1"/>
      <p:bldP spid="19" grpId="0"/>
      <p:bldP spid="22" grpId="0" animBg="1"/>
      <p:bldP spid="23" grpId="0"/>
      <p:bldP spid="28" grpId="0" animBg="1"/>
      <p:bldP spid="31" grpId="0"/>
      <p:bldP spid="33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1235825" y="2333104"/>
            <a:ext cx="3472228" cy="370859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 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Project &amp; Strategy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220085" y="2687429"/>
            <a:ext cx="3858460" cy="37085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System &amp; Data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263760" y="3053893"/>
            <a:ext cx="2786666" cy="370859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04. </a:t>
            </a: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Marketing &amp; Promotion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192974" y="1970840"/>
            <a:ext cx="4523801" cy="37085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 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&amp; Illustarions</a:t>
            </a:r>
          </a:p>
        </p:txBody>
      </p:sp>
      <p:sp>
        <p:nvSpPr>
          <p:cNvPr id="58" name="Manual Input 10"/>
          <p:cNvSpPr/>
          <p:nvPr/>
        </p:nvSpPr>
        <p:spPr>
          <a:xfrm flipH="1">
            <a:off x="661626" y="1380301"/>
            <a:ext cx="718550" cy="13189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8 w 10000"/>
              <a:gd name="connsiteY0" fmla="*/ 44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44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8" y="4474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8" y="447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Manual Input 10"/>
          <p:cNvSpPr/>
          <p:nvPr/>
        </p:nvSpPr>
        <p:spPr>
          <a:xfrm flipH="1">
            <a:off x="661626" y="2039831"/>
            <a:ext cx="718550" cy="65945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8 w 10000"/>
              <a:gd name="connsiteY0" fmla="*/ 44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44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8" y="4474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8" y="447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Manual Input 10"/>
          <p:cNvSpPr/>
          <p:nvPr/>
        </p:nvSpPr>
        <p:spPr>
          <a:xfrm flipH="1" flipV="1">
            <a:off x="661626" y="2693415"/>
            <a:ext cx="718550" cy="13189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8 w 10000"/>
              <a:gd name="connsiteY0" fmla="*/ 44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44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8" y="4474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8" y="447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Manual Input 10"/>
          <p:cNvSpPr/>
          <p:nvPr/>
        </p:nvSpPr>
        <p:spPr>
          <a:xfrm flipH="1" flipV="1">
            <a:off x="661626" y="2693414"/>
            <a:ext cx="718550" cy="65945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8 w 10000"/>
              <a:gd name="connsiteY0" fmla="*/ 44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8 w 10000"/>
              <a:gd name="connsiteY4" fmla="*/ 44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8" y="4474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8" y="447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0" y="2034101"/>
            <a:ext cx="666908" cy="6693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0" y="2681151"/>
            <a:ext cx="666908" cy="6693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0" y="3346555"/>
            <a:ext cx="666908" cy="66931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1380300"/>
            <a:ext cx="666908" cy="6693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91826" y="1536942"/>
            <a:ext cx="299856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WORK FEATURES</a:t>
            </a:r>
          </a:p>
          <a:p>
            <a:pPr algn="just">
              <a:lnSpc>
                <a:spcPct val="130000"/>
              </a:lnSpc>
            </a:pPr>
            <a:endParaRPr lang="en-US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 of the art scenarios. </a:t>
            </a:r>
          </a:p>
          <a:p>
            <a:pPr algn="just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Conveniently supply stand-alone intellectual capital through high-quality core competencies. </a:t>
            </a:r>
          </a:p>
          <a:p>
            <a:pPr algn="just">
              <a:lnSpc>
                <a:spcPct val="130000"/>
              </a:lnSpc>
            </a:pPr>
            <a:endParaRPr lang="en-US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Globally parallel task multifunctional total linkage with out-of-the-box markets. </a:t>
            </a:r>
          </a:p>
        </p:txBody>
      </p:sp>
    </p:spTree>
    <p:extLst>
      <p:ext uri="{BB962C8B-B14F-4D97-AF65-F5344CB8AC3E}">
        <p14:creationId xmlns:p14="http://schemas.microsoft.com/office/powerpoint/2010/main" val="1750799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8" grpId="0" animBg="1"/>
      <p:bldP spid="59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>
            <a:extLst>
              <a:ext uri="{FF2B5EF4-FFF2-40B4-BE49-F238E27FC236}">
                <a16:creationId xmlns:a16="http://schemas.microsoft.com/office/drawing/2014/main" id="{BF1647F7-21B7-45A1-95A4-D0D1EBB43D04}"/>
              </a:ext>
            </a:extLst>
          </p:cNvPr>
          <p:cNvSpPr/>
          <p:nvPr/>
        </p:nvSpPr>
        <p:spPr>
          <a:xfrm>
            <a:off x="288722" y="3843480"/>
            <a:ext cx="4049034" cy="710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chemeClr val="bg2"/>
                </a:solidFill>
                <a:latin typeface="Calibri "/>
              </a:rPr>
              <a:t>Jornada do </a:t>
            </a:r>
            <a:r>
              <a:rPr lang="en-US" sz="2400" b="1" dirty="0" err="1">
                <a:solidFill>
                  <a:schemeClr val="bg2"/>
                </a:solidFill>
                <a:latin typeface="Calibri "/>
              </a:rPr>
              <a:t>desenvolvedor</a:t>
            </a:r>
            <a:r>
              <a:rPr lang="en-US" sz="2400" b="1" dirty="0">
                <a:solidFill>
                  <a:schemeClr val="bg2"/>
                </a:solidFill>
                <a:latin typeface="Calibri "/>
              </a:rPr>
              <a:t> Jira</a:t>
            </a:r>
            <a:endParaRPr lang="en-US" sz="2400" dirty="0">
              <a:solidFill>
                <a:schemeClr val="bg2"/>
              </a:solidFill>
              <a:latin typeface="Calibri "/>
            </a:endParaRPr>
          </a:p>
          <a:p>
            <a:pPr>
              <a:lnSpc>
                <a:spcPct val="130000"/>
              </a:lnSpc>
            </a:pPr>
            <a:endParaRPr lang="en-US" sz="750" dirty="0">
              <a:solidFill>
                <a:schemeClr val="bg2"/>
              </a:solidFill>
              <a:latin typeface="Calibri 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288722" y="2481135"/>
            <a:ext cx="6516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Jira-</a:t>
            </a:r>
            <a:r>
              <a:rPr lang="pt-BR" sz="9600" b="1" spc="-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  <a:r>
              <a:rPr lang="pt-BR" sz="96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-tools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56668931"/>
              </p:ext>
            </p:extLst>
          </p:nvPr>
        </p:nvGraphicFramePr>
        <p:xfrm>
          <a:off x="494089" y="1834076"/>
          <a:ext cx="2181945" cy="205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/>
          <p:cNvSpPr/>
          <p:nvPr/>
        </p:nvSpPr>
        <p:spPr>
          <a:xfrm>
            <a:off x="494088" y="1034973"/>
            <a:ext cx="379339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ANALYSIS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 collaboration and idea-sharing for interoperable e-markets.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98491" y="1118372"/>
            <a:ext cx="0" cy="254982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477085620"/>
              </p:ext>
            </p:extLst>
          </p:nvPr>
        </p:nvGraphicFramePr>
        <p:xfrm>
          <a:off x="4811628" y="2390292"/>
          <a:ext cx="2480045" cy="149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 19"/>
          <p:cNvSpPr/>
          <p:nvPr/>
        </p:nvSpPr>
        <p:spPr>
          <a:xfrm>
            <a:off x="4796854" y="1034973"/>
            <a:ext cx="380639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1,850,250$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 collaboration and idea-sharing</a:t>
            </a:r>
          </a:p>
        </p:txBody>
      </p:sp>
      <p:sp>
        <p:nvSpPr>
          <p:cNvPr id="8" name="Oval 7"/>
          <p:cNvSpPr/>
          <p:nvPr/>
        </p:nvSpPr>
        <p:spPr>
          <a:xfrm>
            <a:off x="5416356" y="2393282"/>
            <a:ext cx="310006" cy="3100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9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Chart bld="category"/>
        </p:bldSub>
      </p:bldGraphic>
      <p:bldP spid="16" grpId="0"/>
      <p:bldGraphic spid="18" grpId="0">
        <p:bldSub>
          <a:bldChart bld="category"/>
        </p:bldSub>
      </p:bldGraphic>
      <p:bldP spid="20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383955024"/>
              </p:ext>
            </p:extLst>
          </p:nvPr>
        </p:nvGraphicFramePr>
        <p:xfrm>
          <a:off x="628762" y="806721"/>
          <a:ext cx="2391440" cy="196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617753286"/>
              </p:ext>
            </p:extLst>
          </p:nvPr>
        </p:nvGraphicFramePr>
        <p:xfrm>
          <a:off x="3370116" y="806721"/>
          <a:ext cx="2391440" cy="196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602111605"/>
              </p:ext>
            </p:extLst>
          </p:nvPr>
        </p:nvGraphicFramePr>
        <p:xfrm>
          <a:off x="6111470" y="806721"/>
          <a:ext cx="2391440" cy="196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/>
          <p:cNvSpPr/>
          <p:nvPr/>
        </p:nvSpPr>
        <p:spPr>
          <a:xfrm>
            <a:off x="730818" y="2985685"/>
            <a:ext cx="2280704" cy="107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CHART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3121" y="2985685"/>
            <a:ext cx="259904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CHART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80852" y="2985685"/>
            <a:ext cx="2280704" cy="107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CHART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state.</a:t>
            </a:r>
          </a:p>
        </p:txBody>
      </p:sp>
    </p:spTree>
    <p:extLst>
      <p:ext uri="{BB962C8B-B14F-4D97-AF65-F5344CB8AC3E}">
        <p14:creationId xmlns:p14="http://schemas.microsoft.com/office/powerpoint/2010/main" val="29163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Graphic spid="21" grpId="0">
        <p:bldSub>
          <a:bldChart bld="category"/>
        </p:bldSub>
      </p:bldGraphic>
      <p:bldGraphic spid="22" grpId="0">
        <p:bldSub>
          <a:bldChart bld="series"/>
        </p:bldSub>
      </p:bldGraphic>
      <p:bldP spid="11" grpId="0"/>
      <p:bldP spid="28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671610697"/>
              </p:ext>
            </p:extLst>
          </p:nvPr>
        </p:nvGraphicFramePr>
        <p:xfrm>
          <a:off x="491407" y="1261264"/>
          <a:ext cx="3775844" cy="183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33655" y="1595685"/>
            <a:ext cx="362600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23%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9983" y="2097532"/>
            <a:ext cx="362600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19%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8466" y="2178324"/>
            <a:ext cx="362600" cy="215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59%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1869" y="2373447"/>
            <a:ext cx="362600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10%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9694" y="1919751"/>
            <a:ext cx="311304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9%</a:t>
            </a:r>
          </a:p>
        </p:txBody>
      </p:sp>
      <p:sp>
        <p:nvSpPr>
          <p:cNvPr id="21" name="Oval 20"/>
          <p:cNvSpPr/>
          <p:nvPr/>
        </p:nvSpPr>
        <p:spPr>
          <a:xfrm>
            <a:off x="619234" y="3353887"/>
            <a:ext cx="61722" cy="617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930" y="3298186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sp>
        <p:nvSpPr>
          <p:cNvPr id="23" name="Oval 22"/>
          <p:cNvSpPr/>
          <p:nvPr/>
        </p:nvSpPr>
        <p:spPr>
          <a:xfrm>
            <a:off x="619234" y="3591635"/>
            <a:ext cx="61722" cy="61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1930" y="3535934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sp>
        <p:nvSpPr>
          <p:cNvPr id="28" name="Oval 27"/>
          <p:cNvSpPr/>
          <p:nvPr/>
        </p:nvSpPr>
        <p:spPr>
          <a:xfrm>
            <a:off x="619234" y="3829382"/>
            <a:ext cx="61722" cy="617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1930" y="3773682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137183029"/>
              </p:ext>
            </p:extLst>
          </p:nvPr>
        </p:nvGraphicFramePr>
        <p:xfrm>
          <a:off x="4675649" y="1261264"/>
          <a:ext cx="3775844" cy="183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404339" y="1595685"/>
            <a:ext cx="362600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30%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0300" y="2089557"/>
            <a:ext cx="362600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02708" y="2178324"/>
            <a:ext cx="362600" cy="215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50%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6111" y="2373447"/>
            <a:ext cx="362600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12%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83935" y="1919751"/>
            <a:ext cx="311304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7%</a:t>
            </a:r>
          </a:p>
        </p:txBody>
      </p:sp>
      <p:sp>
        <p:nvSpPr>
          <p:cNvPr id="51" name="Oval 50"/>
          <p:cNvSpPr/>
          <p:nvPr/>
        </p:nvSpPr>
        <p:spPr>
          <a:xfrm>
            <a:off x="1523668" y="3353887"/>
            <a:ext cx="61722" cy="617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96364" y="3298186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sp>
        <p:nvSpPr>
          <p:cNvPr id="54" name="Oval 53"/>
          <p:cNvSpPr/>
          <p:nvPr/>
        </p:nvSpPr>
        <p:spPr>
          <a:xfrm>
            <a:off x="1523668" y="3591635"/>
            <a:ext cx="61722" cy="61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96364" y="3535934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00798" y="3297033"/>
            <a:ext cx="1961873" cy="879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ESSENTIAL ANALYSIS</a:t>
            </a:r>
          </a:p>
          <a:p>
            <a:pPr>
              <a:lnSpc>
                <a:spcPct val="130000"/>
              </a:lnSpc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</a:t>
            </a:r>
          </a:p>
        </p:txBody>
      </p:sp>
      <p:sp>
        <p:nvSpPr>
          <p:cNvPr id="57" name="Oval 56"/>
          <p:cNvSpPr/>
          <p:nvPr/>
        </p:nvSpPr>
        <p:spPr>
          <a:xfrm>
            <a:off x="4705166" y="3353887"/>
            <a:ext cx="61722" cy="617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77862" y="3298186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sp>
        <p:nvSpPr>
          <p:cNvPr id="59" name="Oval 58"/>
          <p:cNvSpPr/>
          <p:nvPr/>
        </p:nvSpPr>
        <p:spPr>
          <a:xfrm>
            <a:off x="4705166" y="3591635"/>
            <a:ext cx="61722" cy="61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77862" y="3535934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sp>
        <p:nvSpPr>
          <p:cNvPr id="61" name="Oval 60"/>
          <p:cNvSpPr/>
          <p:nvPr/>
        </p:nvSpPr>
        <p:spPr>
          <a:xfrm>
            <a:off x="4705166" y="3829382"/>
            <a:ext cx="61722" cy="617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77862" y="3773682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sp>
        <p:nvSpPr>
          <p:cNvPr id="63" name="Oval 62"/>
          <p:cNvSpPr/>
          <p:nvPr/>
        </p:nvSpPr>
        <p:spPr>
          <a:xfrm>
            <a:off x="5609600" y="3353887"/>
            <a:ext cx="61722" cy="617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82296" y="3298186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sp>
        <p:nvSpPr>
          <p:cNvPr id="65" name="Oval 64"/>
          <p:cNvSpPr/>
          <p:nvPr/>
        </p:nvSpPr>
        <p:spPr>
          <a:xfrm>
            <a:off x="5609600" y="3591635"/>
            <a:ext cx="61722" cy="61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82296" y="3535934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SECTION NAME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86730" y="3297033"/>
            <a:ext cx="1961873" cy="879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ESSENTIAL ANALYSIS</a:t>
            </a:r>
          </a:p>
          <a:p>
            <a:pPr>
              <a:lnSpc>
                <a:spcPct val="130000"/>
              </a:lnSpc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62671" y="1381542"/>
            <a:ext cx="0" cy="280035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667180806"/>
              </p:ext>
            </p:extLst>
          </p:nvPr>
        </p:nvGraphicFramePr>
        <p:xfrm>
          <a:off x="452549" y="1319653"/>
          <a:ext cx="4114800" cy="2892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20"/>
          <p:cNvSpPr/>
          <p:nvPr/>
        </p:nvSpPr>
        <p:spPr>
          <a:xfrm>
            <a:off x="4345825" y="1089068"/>
            <a:ext cx="4340975" cy="1676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 of the art scenarios. </a:t>
            </a:r>
          </a:p>
          <a:p>
            <a:pPr>
              <a:lnSpc>
                <a:spcPct val="130000"/>
              </a:lnSpc>
            </a:pPr>
            <a:endParaRPr lang="en-US" sz="1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sz="1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INFOGRAPHIC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Conveniently supply stand-alone intellectual capital through high-quality core competencies</a:t>
            </a: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4129224341"/>
              </p:ext>
            </p:extLst>
          </p:nvPr>
        </p:nvGraphicFramePr>
        <p:xfrm>
          <a:off x="5154134" y="2849050"/>
          <a:ext cx="1524168" cy="140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539946601"/>
              </p:ext>
            </p:extLst>
          </p:nvPr>
        </p:nvGraphicFramePr>
        <p:xfrm>
          <a:off x="6978742" y="2849050"/>
          <a:ext cx="1524168" cy="140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Freeform 348"/>
          <p:cNvSpPr>
            <a:spLocks noEditPoints="1"/>
          </p:cNvSpPr>
          <p:nvPr/>
        </p:nvSpPr>
        <p:spPr bwMode="auto">
          <a:xfrm>
            <a:off x="7591344" y="3343480"/>
            <a:ext cx="298966" cy="414471"/>
          </a:xfrm>
          <a:custGeom>
            <a:avLst/>
            <a:gdLst>
              <a:gd name="T0" fmla="*/ 32 w 34"/>
              <a:gd name="T1" fmla="*/ 30 h 47"/>
              <a:gd name="T2" fmla="*/ 30 w 34"/>
              <a:gd name="T3" fmla="*/ 28 h 47"/>
              <a:gd name="T4" fmla="*/ 24 w 34"/>
              <a:gd name="T5" fmla="*/ 19 h 47"/>
              <a:gd name="T6" fmla="*/ 22 w 34"/>
              <a:gd name="T7" fmla="*/ 19 h 47"/>
              <a:gd name="T8" fmla="*/ 22 w 34"/>
              <a:gd name="T9" fmla="*/ 23 h 47"/>
              <a:gd name="T10" fmla="*/ 29 w 34"/>
              <a:gd name="T11" fmla="*/ 34 h 47"/>
              <a:gd name="T12" fmla="*/ 29 w 34"/>
              <a:gd name="T13" fmla="*/ 35 h 47"/>
              <a:gd name="T14" fmla="*/ 28 w 34"/>
              <a:gd name="T15" fmla="*/ 36 h 47"/>
              <a:gd name="T16" fmla="*/ 22 w 34"/>
              <a:gd name="T17" fmla="*/ 36 h 47"/>
              <a:gd name="T18" fmla="*/ 22 w 34"/>
              <a:gd name="T19" fmla="*/ 44 h 47"/>
              <a:gd name="T20" fmla="*/ 19 w 34"/>
              <a:gd name="T21" fmla="*/ 47 h 47"/>
              <a:gd name="T22" fmla="*/ 15 w 34"/>
              <a:gd name="T23" fmla="*/ 47 h 47"/>
              <a:gd name="T24" fmla="*/ 12 w 34"/>
              <a:gd name="T25" fmla="*/ 44 h 47"/>
              <a:gd name="T26" fmla="*/ 12 w 34"/>
              <a:gd name="T27" fmla="*/ 36 h 47"/>
              <a:gd name="T28" fmla="*/ 7 w 34"/>
              <a:gd name="T29" fmla="*/ 36 h 47"/>
              <a:gd name="T30" fmla="*/ 5 w 34"/>
              <a:gd name="T31" fmla="*/ 35 h 47"/>
              <a:gd name="T32" fmla="*/ 6 w 34"/>
              <a:gd name="T33" fmla="*/ 34 h 47"/>
              <a:gd name="T34" fmla="*/ 12 w 34"/>
              <a:gd name="T35" fmla="*/ 23 h 47"/>
              <a:gd name="T36" fmla="*/ 12 w 34"/>
              <a:gd name="T37" fmla="*/ 19 h 47"/>
              <a:gd name="T38" fmla="*/ 11 w 34"/>
              <a:gd name="T39" fmla="*/ 19 h 47"/>
              <a:gd name="T40" fmla="*/ 5 w 34"/>
              <a:gd name="T41" fmla="*/ 28 h 47"/>
              <a:gd name="T42" fmla="*/ 3 w 34"/>
              <a:gd name="T43" fmla="*/ 30 h 47"/>
              <a:gd name="T44" fmla="*/ 0 w 34"/>
              <a:gd name="T45" fmla="*/ 27 h 47"/>
              <a:gd name="T46" fmla="*/ 1 w 34"/>
              <a:gd name="T47" fmla="*/ 26 h 47"/>
              <a:gd name="T48" fmla="*/ 7 w 34"/>
              <a:gd name="T49" fmla="*/ 15 h 47"/>
              <a:gd name="T50" fmla="*/ 12 w 34"/>
              <a:gd name="T51" fmla="*/ 12 h 47"/>
              <a:gd name="T52" fmla="*/ 22 w 34"/>
              <a:gd name="T53" fmla="*/ 12 h 47"/>
              <a:gd name="T54" fmla="*/ 27 w 34"/>
              <a:gd name="T55" fmla="*/ 15 h 47"/>
              <a:gd name="T56" fmla="*/ 34 w 34"/>
              <a:gd name="T57" fmla="*/ 26 h 47"/>
              <a:gd name="T58" fmla="*/ 34 w 34"/>
              <a:gd name="T59" fmla="*/ 27 h 47"/>
              <a:gd name="T60" fmla="*/ 32 w 34"/>
              <a:gd name="T61" fmla="*/ 30 h 47"/>
              <a:gd name="T62" fmla="*/ 17 w 34"/>
              <a:gd name="T63" fmla="*/ 12 h 47"/>
              <a:gd name="T64" fmla="*/ 11 w 34"/>
              <a:gd name="T65" fmla="*/ 6 h 47"/>
              <a:gd name="T66" fmla="*/ 17 w 34"/>
              <a:gd name="T67" fmla="*/ 0 h 47"/>
              <a:gd name="T68" fmla="*/ 23 w 34"/>
              <a:gd name="T69" fmla="*/ 6 h 47"/>
              <a:gd name="T70" fmla="*/ 17 w 34"/>
              <a:gd name="T71" fmla="*/ 1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4" h="47">
                <a:moveTo>
                  <a:pt x="32" y="30"/>
                </a:moveTo>
                <a:cubicBezTo>
                  <a:pt x="31" y="30"/>
                  <a:pt x="30" y="29"/>
                  <a:pt x="30" y="28"/>
                </a:cubicBezTo>
                <a:cubicBezTo>
                  <a:pt x="24" y="19"/>
                  <a:pt x="24" y="19"/>
                  <a:pt x="24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3"/>
                  <a:pt x="22" y="23"/>
                  <a:pt x="22" y="23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5"/>
                </a:cubicBezTo>
                <a:cubicBezTo>
                  <a:pt x="29" y="36"/>
                  <a:pt x="29" y="36"/>
                  <a:pt x="28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5"/>
                  <a:pt x="21" y="47"/>
                  <a:pt x="19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14" y="47"/>
                  <a:pt x="12" y="45"/>
                  <a:pt x="12" y="44"/>
                </a:cubicBezTo>
                <a:cubicBezTo>
                  <a:pt x="12" y="36"/>
                  <a:pt x="12" y="36"/>
                  <a:pt x="12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6" y="36"/>
                  <a:pt x="5" y="36"/>
                  <a:pt x="5" y="35"/>
                </a:cubicBezTo>
                <a:cubicBezTo>
                  <a:pt x="5" y="34"/>
                  <a:pt x="5" y="34"/>
                  <a:pt x="6" y="3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5" y="28"/>
                  <a:pt x="5" y="28"/>
                  <a:pt x="5" y="28"/>
                </a:cubicBezTo>
                <a:cubicBezTo>
                  <a:pt x="4" y="29"/>
                  <a:pt x="4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26"/>
                  <a:pt x="0" y="26"/>
                  <a:pt x="1" y="26"/>
                </a:cubicBezTo>
                <a:cubicBezTo>
                  <a:pt x="7" y="15"/>
                  <a:pt x="7" y="15"/>
                  <a:pt x="7" y="15"/>
                </a:cubicBezTo>
                <a:cubicBezTo>
                  <a:pt x="9" y="14"/>
                  <a:pt x="10" y="12"/>
                  <a:pt x="1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4" y="12"/>
                  <a:pt x="26" y="14"/>
                  <a:pt x="27" y="15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7"/>
                </a:cubicBezTo>
                <a:cubicBezTo>
                  <a:pt x="34" y="28"/>
                  <a:pt x="33" y="30"/>
                  <a:pt x="32" y="30"/>
                </a:cubicBezTo>
                <a:moveTo>
                  <a:pt x="17" y="12"/>
                </a:moveTo>
                <a:cubicBezTo>
                  <a:pt x="14" y="12"/>
                  <a:pt x="11" y="9"/>
                  <a:pt x="11" y="6"/>
                </a:cubicBezTo>
                <a:cubicBezTo>
                  <a:pt x="11" y="2"/>
                  <a:pt x="14" y="0"/>
                  <a:pt x="17" y="0"/>
                </a:cubicBezTo>
                <a:cubicBezTo>
                  <a:pt x="21" y="0"/>
                  <a:pt x="23" y="2"/>
                  <a:pt x="23" y="6"/>
                </a:cubicBezTo>
                <a:cubicBezTo>
                  <a:pt x="23" y="9"/>
                  <a:pt x="21" y="12"/>
                  <a:pt x="17" y="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 349"/>
          <p:cNvSpPr>
            <a:spLocks noEditPoints="1"/>
          </p:cNvSpPr>
          <p:nvPr/>
        </p:nvSpPr>
        <p:spPr bwMode="auto">
          <a:xfrm>
            <a:off x="5793915" y="3343480"/>
            <a:ext cx="244606" cy="414471"/>
          </a:xfrm>
          <a:custGeom>
            <a:avLst/>
            <a:gdLst>
              <a:gd name="T0" fmla="*/ 28 w 28"/>
              <a:gd name="T1" fmla="*/ 29 h 47"/>
              <a:gd name="T2" fmla="*/ 25 w 28"/>
              <a:gd name="T3" fmla="*/ 32 h 47"/>
              <a:gd name="T4" fmla="*/ 22 w 28"/>
              <a:gd name="T5" fmla="*/ 29 h 47"/>
              <a:gd name="T6" fmla="*/ 22 w 28"/>
              <a:gd name="T7" fmla="*/ 20 h 47"/>
              <a:gd name="T8" fmla="*/ 21 w 28"/>
              <a:gd name="T9" fmla="*/ 20 h 47"/>
              <a:gd name="T10" fmla="*/ 21 w 28"/>
              <a:gd name="T11" fmla="*/ 44 h 47"/>
              <a:gd name="T12" fmla="*/ 18 w 28"/>
              <a:gd name="T13" fmla="*/ 47 h 47"/>
              <a:gd name="T14" fmla="*/ 15 w 28"/>
              <a:gd name="T15" fmla="*/ 44 h 47"/>
              <a:gd name="T16" fmla="*/ 15 w 28"/>
              <a:gd name="T17" fmla="*/ 32 h 47"/>
              <a:gd name="T18" fmla="*/ 13 w 28"/>
              <a:gd name="T19" fmla="*/ 32 h 47"/>
              <a:gd name="T20" fmla="*/ 13 w 28"/>
              <a:gd name="T21" fmla="*/ 44 h 47"/>
              <a:gd name="T22" fmla="*/ 10 w 28"/>
              <a:gd name="T23" fmla="*/ 47 h 47"/>
              <a:gd name="T24" fmla="*/ 7 w 28"/>
              <a:gd name="T25" fmla="*/ 44 h 47"/>
              <a:gd name="T26" fmla="*/ 7 w 28"/>
              <a:gd name="T27" fmla="*/ 20 h 47"/>
              <a:gd name="T28" fmla="*/ 5 w 28"/>
              <a:gd name="T29" fmla="*/ 20 h 47"/>
              <a:gd name="T30" fmla="*/ 5 w 28"/>
              <a:gd name="T31" fmla="*/ 29 h 47"/>
              <a:gd name="T32" fmla="*/ 3 w 28"/>
              <a:gd name="T33" fmla="*/ 32 h 47"/>
              <a:gd name="T34" fmla="*/ 0 w 28"/>
              <a:gd name="T35" fmla="*/ 29 h 47"/>
              <a:gd name="T36" fmla="*/ 0 w 28"/>
              <a:gd name="T37" fmla="*/ 18 h 47"/>
              <a:gd name="T38" fmla="*/ 5 w 28"/>
              <a:gd name="T39" fmla="*/ 13 h 47"/>
              <a:gd name="T40" fmla="*/ 22 w 28"/>
              <a:gd name="T41" fmla="*/ 13 h 47"/>
              <a:gd name="T42" fmla="*/ 28 w 28"/>
              <a:gd name="T43" fmla="*/ 18 h 47"/>
              <a:gd name="T44" fmla="*/ 28 w 28"/>
              <a:gd name="T45" fmla="*/ 29 h 47"/>
              <a:gd name="T46" fmla="*/ 14 w 28"/>
              <a:gd name="T47" fmla="*/ 12 h 47"/>
              <a:gd name="T48" fmla="*/ 8 w 28"/>
              <a:gd name="T49" fmla="*/ 6 h 47"/>
              <a:gd name="T50" fmla="*/ 14 w 28"/>
              <a:gd name="T51" fmla="*/ 0 h 47"/>
              <a:gd name="T52" fmla="*/ 20 w 28"/>
              <a:gd name="T53" fmla="*/ 6 h 47"/>
              <a:gd name="T54" fmla="*/ 14 w 28"/>
              <a:gd name="T55" fmla="*/ 1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" h="47">
                <a:moveTo>
                  <a:pt x="28" y="29"/>
                </a:moveTo>
                <a:cubicBezTo>
                  <a:pt x="28" y="31"/>
                  <a:pt x="26" y="32"/>
                  <a:pt x="25" y="32"/>
                </a:cubicBezTo>
                <a:cubicBezTo>
                  <a:pt x="24" y="32"/>
                  <a:pt x="22" y="31"/>
                  <a:pt x="22" y="29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46"/>
                  <a:pt x="19" y="47"/>
                  <a:pt x="18" y="47"/>
                </a:cubicBezTo>
                <a:cubicBezTo>
                  <a:pt x="16" y="47"/>
                  <a:pt x="15" y="46"/>
                  <a:pt x="15" y="44"/>
                </a:cubicBezTo>
                <a:cubicBezTo>
                  <a:pt x="15" y="32"/>
                  <a:pt x="15" y="32"/>
                  <a:pt x="15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6"/>
                  <a:pt x="12" y="47"/>
                  <a:pt x="10" y="47"/>
                </a:cubicBezTo>
                <a:cubicBezTo>
                  <a:pt x="8" y="47"/>
                  <a:pt x="7" y="46"/>
                  <a:pt x="7" y="44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31"/>
                  <a:pt x="4" y="32"/>
                  <a:pt x="3" y="32"/>
                </a:cubicBezTo>
                <a:cubicBezTo>
                  <a:pt x="1" y="32"/>
                  <a:pt x="0" y="31"/>
                  <a:pt x="0" y="2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5"/>
                  <a:pt x="2" y="13"/>
                  <a:pt x="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5" y="13"/>
                  <a:pt x="28" y="15"/>
                  <a:pt x="28" y="18"/>
                </a:cubicBezTo>
                <a:lnTo>
                  <a:pt x="28" y="29"/>
                </a:lnTo>
                <a:close/>
                <a:moveTo>
                  <a:pt x="14" y="12"/>
                </a:moveTo>
                <a:cubicBezTo>
                  <a:pt x="11" y="12"/>
                  <a:pt x="8" y="9"/>
                  <a:pt x="8" y="6"/>
                </a:cubicBezTo>
                <a:cubicBezTo>
                  <a:pt x="8" y="3"/>
                  <a:pt x="11" y="0"/>
                  <a:pt x="14" y="0"/>
                </a:cubicBezTo>
                <a:cubicBezTo>
                  <a:pt x="17" y="0"/>
                  <a:pt x="20" y="3"/>
                  <a:pt x="20" y="6"/>
                </a:cubicBezTo>
                <a:cubicBezTo>
                  <a:pt x="20" y="9"/>
                  <a:pt x="17" y="12"/>
                  <a:pt x="14" y="12"/>
                </a:cubicBez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38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500" fill="hold"/>
                                            <p:tgtEl>
                                              <p:spTgt spid="2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500" fill="hold"/>
                                            <p:tgtEl>
                                              <p:spTgt spid="2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7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8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2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3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7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8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52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53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57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58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0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62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63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67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68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0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2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73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7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78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20" grpId="0">
            <p:bldSub>
              <a:bldChart bld="seriesEl"/>
            </p:bldSub>
          </p:bldGraphic>
          <p:bldP spid="21" grpId="0"/>
          <p:bldGraphic spid="22" grpId="0">
            <p:bldAsOne/>
          </p:bldGraphic>
          <p:bldGraphic spid="31" grpId="0">
            <p:bldAsOne/>
          </p:bldGraphic>
          <p:bldP spid="33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0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">
                                                <p:graphicEl>
                                                  <a:chart seriesIdx="0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0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1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2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3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4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5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graphicEl>
                                                  <a:chart seriesIdx="1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0">
                                                <p:graphicEl>
                                                  <a:chart seriesIdx="1" categoryIdx="6" bldStep="ptIn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20" grpId="0">
            <p:bldSub>
              <a:bldChart bld="seriesEl"/>
            </p:bldSub>
          </p:bldGraphic>
          <p:bldP spid="21" grpId="0"/>
          <p:bldGraphic spid="22" grpId="0">
            <p:bldAsOne/>
          </p:bldGraphic>
          <p:bldGraphic spid="31" grpId="0">
            <p:bldAsOne/>
          </p:bldGraphic>
          <p:bldP spid="33" grpId="0" animBg="1"/>
          <p:bldP spid="34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635058"/>
              </p:ext>
            </p:extLst>
          </p:nvPr>
        </p:nvGraphicFramePr>
        <p:xfrm>
          <a:off x="3173818" y="1093520"/>
          <a:ext cx="5210141" cy="2771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/>
          <p:cNvSpPr/>
          <p:nvPr/>
        </p:nvSpPr>
        <p:spPr>
          <a:xfrm>
            <a:off x="751159" y="3061144"/>
            <a:ext cx="382772" cy="38277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40390" y="3150375"/>
            <a:ext cx="204310" cy="204310"/>
            <a:chOff x="7240230" y="2881761"/>
            <a:chExt cx="356535" cy="356535"/>
          </a:xfrm>
          <a:solidFill>
            <a:schemeClr val="bg1"/>
          </a:solidFill>
        </p:grpSpPr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7240230" y="2881761"/>
              <a:ext cx="111935" cy="356535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7484830" y="2881761"/>
              <a:ext cx="111935" cy="356535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7363221" y="2881761"/>
              <a:ext cx="110554" cy="356535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223162" y="2996885"/>
            <a:ext cx="17909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CONSULTING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 collaboration and idea-sharing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6743" y="1093520"/>
            <a:ext cx="948052" cy="229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Top Moment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52755" y="2313606"/>
            <a:ext cx="1067335" cy="229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Promotion</a:t>
            </a:r>
          </a:p>
        </p:txBody>
      </p:sp>
    </p:spTree>
    <p:extLst>
      <p:ext uri="{BB962C8B-B14F-4D97-AF65-F5344CB8AC3E}">
        <p14:creationId xmlns:p14="http://schemas.microsoft.com/office/powerpoint/2010/main" val="228507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Sub>
          <a:bldChart bld="series"/>
        </p:bldSub>
      </p:bldGraphic>
      <p:bldP spid="4" grpId="0" animBg="1"/>
      <p:bldP spid="9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185801840"/>
              </p:ext>
            </p:extLst>
          </p:nvPr>
        </p:nvGraphicFramePr>
        <p:xfrm>
          <a:off x="714375" y="1210232"/>
          <a:ext cx="4556716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932968" y="1210232"/>
            <a:ext cx="2496658" cy="2800350"/>
          </a:xfrm>
          <a:prstGeom prst="roundRect">
            <a:avLst>
              <a:gd name="adj" fmla="val 1655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6059" y="1270425"/>
            <a:ext cx="2310473" cy="262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</a:t>
            </a:r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  <a:p>
            <a:pPr>
              <a:lnSpc>
                <a:spcPct val="130000"/>
              </a:lnSpc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8,521,450$</a:t>
            </a:r>
          </a:p>
          <a:p>
            <a:pPr>
              <a:lnSpc>
                <a:spcPct val="130000"/>
              </a:lnSpc>
            </a:pPr>
            <a:endParaRPr lang="en-US"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 of the art scenarios. </a:t>
            </a: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Conveniently supply stand-alone intellectual capital through high-quality core competencies. Globally parallel task multifunctional total linkage with out-of-the-box markets. Completely innovate bleeding-edge manufactured products without client-centered sources. </a:t>
            </a:r>
          </a:p>
        </p:txBody>
      </p:sp>
    </p:spTree>
    <p:extLst>
      <p:ext uri="{BB962C8B-B14F-4D97-AF65-F5344CB8AC3E}">
        <p14:creationId xmlns:p14="http://schemas.microsoft.com/office/powerpoint/2010/main" val="35603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Chart bld="category"/>
        </p:bldSub>
      </p:bldGraphic>
      <p:bldP spid="3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Chart 73"/>
          <p:cNvGraphicFramePr/>
          <p:nvPr>
            <p:extLst>
              <p:ext uri="{D42A27DB-BD31-4B8C-83A1-F6EECF244321}">
                <p14:modId xmlns:p14="http://schemas.microsoft.com/office/powerpoint/2010/main" val="1706539633"/>
              </p:ext>
            </p:extLst>
          </p:nvPr>
        </p:nvGraphicFramePr>
        <p:xfrm>
          <a:off x="458454" y="1702230"/>
          <a:ext cx="7712757" cy="231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Freeform 74"/>
          <p:cNvSpPr>
            <a:spLocks noEditPoints="1"/>
          </p:cNvSpPr>
          <p:nvPr/>
        </p:nvSpPr>
        <p:spPr bwMode="auto">
          <a:xfrm>
            <a:off x="6153497" y="1795118"/>
            <a:ext cx="275693" cy="267401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82553" y="1669132"/>
            <a:ext cx="22121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EDIT &amp; CUSTOMIZE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412446" y="1322586"/>
            <a:ext cx="269475" cy="268438"/>
            <a:chOff x="7237466" y="3594831"/>
            <a:chExt cx="359300" cy="357917"/>
          </a:xfrm>
          <a:solidFill>
            <a:schemeClr val="tx2">
              <a:lumMod val="75000"/>
            </a:schemeClr>
          </a:solidFill>
        </p:grpSpPr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7237466" y="3629379"/>
              <a:ext cx="328897" cy="323369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7396387" y="3774481"/>
              <a:ext cx="55277" cy="55277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7541489" y="3594831"/>
              <a:ext cx="55277" cy="56659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7328673" y="3762043"/>
              <a:ext cx="45603" cy="4560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7374276" y="3840813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7552544" y="3673600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2748166" y="1205409"/>
            <a:ext cx="2208515" cy="676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OPTIONS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</p:spTree>
    <p:extLst>
      <p:ext uri="{BB962C8B-B14F-4D97-AF65-F5344CB8AC3E}">
        <p14:creationId xmlns:p14="http://schemas.microsoft.com/office/powerpoint/2010/main" val="376120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>
        <p:bldAsOne/>
      </p:bldGraphic>
      <p:bldP spid="75" grpId="0" animBg="1"/>
      <p:bldP spid="76" grpId="0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776247920"/>
              </p:ext>
            </p:extLst>
          </p:nvPr>
        </p:nvGraphicFramePr>
        <p:xfrm>
          <a:off x="871525" y="1142578"/>
          <a:ext cx="1524168" cy="140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324800635"/>
              </p:ext>
            </p:extLst>
          </p:nvPr>
        </p:nvGraphicFramePr>
        <p:xfrm>
          <a:off x="2830452" y="1150553"/>
          <a:ext cx="1524168" cy="140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134426429"/>
              </p:ext>
            </p:extLst>
          </p:nvPr>
        </p:nvGraphicFramePr>
        <p:xfrm>
          <a:off x="4789379" y="1150553"/>
          <a:ext cx="1524168" cy="140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417038506"/>
              </p:ext>
            </p:extLst>
          </p:nvPr>
        </p:nvGraphicFramePr>
        <p:xfrm>
          <a:off x="6748307" y="1142579"/>
          <a:ext cx="1524168" cy="140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76781" y="1636494"/>
            <a:ext cx="71365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15%</a:t>
            </a:r>
          </a:p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185,250,251$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708" y="1644469"/>
            <a:ext cx="71365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40%</a:t>
            </a:r>
          </a:p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185,250,251$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4636" y="1644469"/>
            <a:ext cx="71365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85%</a:t>
            </a:r>
          </a:p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185,250,251$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53563" y="1634721"/>
            <a:ext cx="71365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65%</a:t>
            </a:r>
          </a:p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185,250,251$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2105" y="2993377"/>
            <a:ext cx="663009" cy="2553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1032" y="2993376"/>
            <a:ext cx="663009" cy="2553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9959" y="2993376"/>
            <a:ext cx="663009" cy="2553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78887" y="2993376"/>
            <a:ext cx="663009" cy="2553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7680" y="3349802"/>
            <a:ext cx="1811858" cy="71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WORK FEATURES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86607" y="3349802"/>
            <a:ext cx="1811858" cy="71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WORK FEATURES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5534" y="3349802"/>
            <a:ext cx="1811858" cy="71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WORK FEATURES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04462" y="3349802"/>
            <a:ext cx="1811858" cy="71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WORK FEATURES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</a:t>
            </a:r>
          </a:p>
        </p:txBody>
      </p:sp>
    </p:spTree>
    <p:extLst>
      <p:ext uri="{BB962C8B-B14F-4D97-AF65-F5344CB8AC3E}">
        <p14:creationId xmlns:p14="http://schemas.microsoft.com/office/powerpoint/2010/main" val="4608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18" grpId="0">
        <p:bldAsOne/>
      </p:bldGraphic>
      <p:bldP spid="4" grpId="0" build="p"/>
      <p:bldP spid="21" grpId="0" build="p"/>
      <p:bldP spid="22" grpId="0" build="p"/>
      <p:bldP spid="23" grpId="0" build="p"/>
      <p:bldP spid="8" grpId="0" animBg="1"/>
      <p:bldP spid="28" grpId="0" animBg="1"/>
      <p:bldP spid="31" grpId="0" animBg="1"/>
      <p:bldP spid="32" grpId="0" animBg="1"/>
      <p:bldP spid="33" grpId="0"/>
      <p:bldP spid="35" grpId="0"/>
      <p:bldP spid="36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31337" y="1536085"/>
            <a:ext cx="270837" cy="2317481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1337" y="3124144"/>
            <a:ext cx="270837" cy="7294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b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18%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11112" y="1536085"/>
            <a:ext cx="270837" cy="2317481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11112" y="2719189"/>
            <a:ext cx="270837" cy="11343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b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45%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090888" y="1536085"/>
            <a:ext cx="270837" cy="2317481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90888" y="2842457"/>
            <a:ext cx="270837" cy="101110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b" anchorCtr="0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70663" y="1536085"/>
            <a:ext cx="270837" cy="2317481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70663" y="2281118"/>
            <a:ext cx="270837" cy="15724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b" anchorCtr="0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68%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250439" y="1536085"/>
            <a:ext cx="270837" cy="2317481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50439" y="2449924"/>
            <a:ext cx="270837" cy="140364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b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30215" y="1536085"/>
            <a:ext cx="270837" cy="2317481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30215" y="2086027"/>
            <a:ext cx="270837" cy="176753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b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409990" y="1536085"/>
            <a:ext cx="270837" cy="2317481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09990" y="2449924"/>
            <a:ext cx="270837" cy="14036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b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64%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89768" y="1536085"/>
            <a:ext cx="270837" cy="2317481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989768" y="1670660"/>
            <a:ext cx="270837" cy="218290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b" anchorCtr="0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94%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765" y="4098273"/>
            <a:ext cx="401980" cy="229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5541" y="4098273"/>
            <a:ext cx="401980" cy="229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5317" y="4098273"/>
            <a:ext cx="401980" cy="229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05092" y="4098273"/>
            <a:ext cx="401980" cy="229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4868" y="4098273"/>
            <a:ext cx="401980" cy="229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4644" y="4098273"/>
            <a:ext cx="401980" cy="229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44419" y="4098273"/>
            <a:ext cx="401980" cy="229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4195" y="4098273"/>
            <a:ext cx="401980" cy="229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69546" y="885818"/>
            <a:ext cx="315526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 of the art scenarios. </a:t>
            </a:r>
          </a:p>
          <a:p>
            <a:pPr algn="just">
              <a:lnSpc>
                <a:spcPct val="130000"/>
              </a:lnSpc>
            </a:pPr>
            <a:endParaRPr lang="en-US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Conveniently supply stand-alone intellectual capital through high-quality core competencies.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760" y="3716748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5760" y="3468202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5760" y="3219653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5760" y="2971104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5760" y="2722554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760" y="2474005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5760" y="2225456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60" y="1976907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5760" y="1728357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5760" y="1479808"/>
            <a:ext cx="3978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312731" y="2636744"/>
            <a:ext cx="241207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CHART ANALYSIS</a:t>
            </a:r>
          </a:p>
          <a:p>
            <a:pPr>
              <a:lnSpc>
                <a:spcPct val="130000"/>
              </a:lnSpc>
            </a:pPr>
            <a:endParaRPr lang="en-US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Authoritatively unleash high standards in architectures before state.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915774" y="2637191"/>
            <a:ext cx="269475" cy="268438"/>
            <a:chOff x="7237466" y="3594831"/>
            <a:chExt cx="359300" cy="357917"/>
          </a:xfrm>
          <a:solidFill>
            <a:schemeClr val="tx2">
              <a:lumMod val="75000"/>
            </a:schemeClr>
          </a:solidFill>
        </p:grpSpPr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7237466" y="3629379"/>
              <a:ext cx="328897" cy="323369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7396387" y="3774481"/>
              <a:ext cx="55277" cy="55277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541489" y="3594831"/>
              <a:ext cx="55277" cy="56659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7328673" y="3762043"/>
              <a:ext cx="45603" cy="4560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374276" y="3840813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552544" y="3673600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9380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8" grpId="0" animBg="1"/>
          <p:bldP spid="20" grpId="0" animBg="1"/>
          <p:bldP spid="22" grpId="0" animBg="1"/>
          <p:bldP spid="24" grpId="0" animBg="1"/>
          <p:bldP spid="30" grpId="0" animBg="1"/>
          <p:bldP spid="32" grpId="0" animBg="1"/>
          <p:bldP spid="34" grpId="0" animBg="1"/>
          <p:bldP spid="42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8" grpId="0" animBg="1"/>
          <p:bldP spid="20" grpId="0" animBg="1"/>
          <p:bldP spid="22" grpId="0" animBg="1"/>
          <p:bldP spid="24" grpId="0" animBg="1"/>
          <p:bldP spid="30" grpId="0" animBg="1"/>
          <p:bldP spid="32" grpId="0" animBg="1"/>
          <p:bldP spid="34" grpId="0" animBg="1"/>
          <p:bldP spid="42" grpId="0"/>
          <p:bldP spid="55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91235" y="1639984"/>
            <a:ext cx="193049" cy="23317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422323" y="2138188"/>
            <a:ext cx="193049" cy="18335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16016" y="2728295"/>
            <a:ext cx="193049" cy="12434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346886" y="2300531"/>
            <a:ext cx="193049" cy="1671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017834" y="1720660"/>
            <a:ext cx="193049" cy="224247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2030" y="3536519"/>
            <a:ext cx="391460" cy="3914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23118" y="3533663"/>
            <a:ext cx="391460" cy="3914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716811" y="3533663"/>
            <a:ext cx="391460" cy="3914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247682" y="3536519"/>
            <a:ext cx="391460" cy="3914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1158" y="1184215"/>
            <a:ext cx="473202" cy="2784634"/>
          </a:xfrm>
          <a:custGeom>
            <a:avLst/>
            <a:gdLst>
              <a:gd name="connsiteX0" fmla="*/ 315468 w 630936"/>
              <a:gd name="connsiteY0" fmla="*/ 0 h 3712845"/>
              <a:gd name="connsiteX1" fmla="*/ 498348 w 630936"/>
              <a:gd name="connsiteY1" fmla="*/ 182880 h 3712845"/>
              <a:gd name="connsiteX2" fmla="*/ 498348 w 630936"/>
              <a:gd name="connsiteY2" fmla="*/ 3141148 h 3712845"/>
              <a:gd name="connsiteX3" fmla="*/ 538538 w 630936"/>
              <a:gd name="connsiteY3" fmla="*/ 3174308 h 3712845"/>
              <a:gd name="connsiteX4" fmla="*/ 630936 w 630936"/>
              <a:gd name="connsiteY4" fmla="*/ 3397377 h 3712845"/>
              <a:gd name="connsiteX5" fmla="*/ 315468 w 630936"/>
              <a:gd name="connsiteY5" fmla="*/ 3712845 h 3712845"/>
              <a:gd name="connsiteX6" fmla="*/ 0 w 630936"/>
              <a:gd name="connsiteY6" fmla="*/ 3397377 h 3712845"/>
              <a:gd name="connsiteX7" fmla="*/ 92399 w 630936"/>
              <a:gd name="connsiteY7" fmla="*/ 3174308 h 3712845"/>
              <a:gd name="connsiteX8" fmla="*/ 132588 w 630936"/>
              <a:gd name="connsiteY8" fmla="*/ 3141148 h 3712845"/>
              <a:gd name="connsiteX9" fmla="*/ 132588 w 630936"/>
              <a:gd name="connsiteY9" fmla="*/ 182880 h 3712845"/>
              <a:gd name="connsiteX10" fmla="*/ 315468 w 630936"/>
              <a:gd name="connsiteY10" fmla="*/ 0 h 371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0936" h="3712845">
                <a:moveTo>
                  <a:pt x="315468" y="0"/>
                </a:moveTo>
                <a:cubicBezTo>
                  <a:pt x="416470" y="0"/>
                  <a:pt x="498348" y="81878"/>
                  <a:pt x="498348" y="182880"/>
                </a:cubicBezTo>
                <a:lnTo>
                  <a:pt x="498348" y="3141148"/>
                </a:lnTo>
                <a:lnTo>
                  <a:pt x="538538" y="3174308"/>
                </a:lnTo>
                <a:cubicBezTo>
                  <a:pt x="595626" y="3231396"/>
                  <a:pt x="630936" y="3310263"/>
                  <a:pt x="630936" y="3397377"/>
                </a:cubicBezTo>
                <a:cubicBezTo>
                  <a:pt x="630936" y="3571605"/>
                  <a:pt x="489696" y="3712845"/>
                  <a:pt x="315468" y="3712845"/>
                </a:cubicBezTo>
                <a:cubicBezTo>
                  <a:pt x="141240" y="3712845"/>
                  <a:pt x="0" y="3571605"/>
                  <a:pt x="0" y="3397377"/>
                </a:cubicBezTo>
                <a:cubicBezTo>
                  <a:pt x="0" y="3310263"/>
                  <a:pt x="35310" y="3231396"/>
                  <a:pt x="92399" y="3174308"/>
                </a:cubicBezTo>
                <a:lnTo>
                  <a:pt x="132588" y="3141148"/>
                </a:lnTo>
                <a:lnTo>
                  <a:pt x="132588" y="182880"/>
                </a:lnTo>
                <a:cubicBezTo>
                  <a:pt x="132588" y="81878"/>
                  <a:pt x="214466" y="0"/>
                  <a:pt x="315468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282246" y="1181360"/>
            <a:ext cx="473202" cy="2784634"/>
          </a:xfrm>
          <a:custGeom>
            <a:avLst/>
            <a:gdLst>
              <a:gd name="connsiteX0" fmla="*/ 315468 w 630936"/>
              <a:gd name="connsiteY0" fmla="*/ 0 h 3712845"/>
              <a:gd name="connsiteX1" fmla="*/ 498348 w 630936"/>
              <a:gd name="connsiteY1" fmla="*/ 182880 h 3712845"/>
              <a:gd name="connsiteX2" fmla="*/ 498348 w 630936"/>
              <a:gd name="connsiteY2" fmla="*/ 3141148 h 3712845"/>
              <a:gd name="connsiteX3" fmla="*/ 538538 w 630936"/>
              <a:gd name="connsiteY3" fmla="*/ 3174308 h 3712845"/>
              <a:gd name="connsiteX4" fmla="*/ 630936 w 630936"/>
              <a:gd name="connsiteY4" fmla="*/ 3397377 h 3712845"/>
              <a:gd name="connsiteX5" fmla="*/ 315468 w 630936"/>
              <a:gd name="connsiteY5" fmla="*/ 3712845 h 3712845"/>
              <a:gd name="connsiteX6" fmla="*/ 0 w 630936"/>
              <a:gd name="connsiteY6" fmla="*/ 3397377 h 3712845"/>
              <a:gd name="connsiteX7" fmla="*/ 92399 w 630936"/>
              <a:gd name="connsiteY7" fmla="*/ 3174308 h 3712845"/>
              <a:gd name="connsiteX8" fmla="*/ 132588 w 630936"/>
              <a:gd name="connsiteY8" fmla="*/ 3141148 h 3712845"/>
              <a:gd name="connsiteX9" fmla="*/ 132588 w 630936"/>
              <a:gd name="connsiteY9" fmla="*/ 182880 h 3712845"/>
              <a:gd name="connsiteX10" fmla="*/ 315468 w 630936"/>
              <a:gd name="connsiteY10" fmla="*/ 0 h 371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0936" h="3712845">
                <a:moveTo>
                  <a:pt x="315468" y="0"/>
                </a:moveTo>
                <a:cubicBezTo>
                  <a:pt x="416470" y="0"/>
                  <a:pt x="498348" y="81878"/>
                  <a:pt x="498348" y="182880"/>
                </a:cubicBezTo>
                <a:lnTo>
                  <a:pt x="498348" y="3141148"/>
                </a:lnTo>
                <a:lnTo>
                  <a:pt x="538538" y="3174308"/>
                </a:lnTo>
                <a:cubicBezTo>
                  <a:pt x="595626" y="3231396"/>
                  <a:pt x="630936" y="3310263"/>
                  <a:pt x="630936" y="3397377"/>
                </a:cubicBezTo>
                <a:cubicBezTo>
                  <a:pt x="630936" y="3571605"/>
                  <a:pt x="489696" y="3712845"/>
                  <a:pt x="315468" y="3712845"/>
                </a:cubicBezTo>
                <a:cubicBezTo>
                  <a:pt x="141240" y="3712845"/>
                  <a:pt x="0" y="3571605"/>
                  <a:pt x="0" y="3397377"/>
                </a:cubicBezTo>
                <a:cubicBezTo>
                  <a:pt x="0" y="3310263"/>
                  <a:pt x="35310" y="3231396"/>
                  <a:pt x="92399" y="3174308"/>
                </a:cubicBezTo>
                <a:lnTo>
                  <a:pt x="132588" y="3141148"/>
                </a:lnTo>
                <a:lnTo>
                  <a:pt x="132588" y="182880"/>
                </a:lnTo>
                <a:cubicBezTo>
                  <a:pt x="132588" y="81878"/>
                  <a:pt x="214466" y="0"/>
                  <a:pt x="315468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3675939" y="1181360"/>
            <a:ext cx="473202" cy="2784634"/>
          </a:xfrm>
          <a:custGeom>
            <a:avLst/>
            <a:gdLst>
              <a:gd name="connsiteX0" fmla="*/ 315468 w 630936"/>
              <a:gd name="connsiteY0" fmla="*/ 0 h 3712845"/>
              <a:gd name="connsiteX1" fmla="*/ 498348 w 630936"/>
              <a:gd name="connsiteY1" fmla="*/ 182880 h 3712845"/>
              <a:gd name="connsiteX2" fmla="*/ 498348 w 630936"/>
              <a:gd name="connsiteY2" fmla="*/ 3141148 h 3712845"/>
              <a:gd name="connsiteX3" fmla="*/ 538538 w 630936"/>
              <a:gd name="connsiteY3" fmla="*/ 3174308 h 3712845"/>
              <a:gd name="connsiteX4" fmla="*/ 630936 w 630936"/>
              <a:gd name="connsiteY4" fmla="*/ 3397377 h 3712845"/>
              <a:gd name="connsiteX5" fmla="*/ 315468 w 630936"/>
              <a:gd name="connsiteY5" fmla="*/ 3712845 h 3712845"/>
              <a:gd name="connsiteX6" fmla="*/ 0 w 630936"/>
              <a:gd name="connsiteY6" fmla="*/ 3397377 h 3712845"/>
              <a:gd name="connsiteX7" fmla="*/ 92399 w 630936"/>
              <a:gd name="connsiteY7" fmla="*/ 3174308 h 3712845"/>
              <a:gd name="connsiteX8" fmla="*/ 132588 w 630936"/>
              <a:gd name="connsiteY8" fmla="*/ 3141148 h 3712845"/>
              <a:gd name="connsiteX9" fmla="*/ 132588 w 630936"/>
              <a:gd name="connsiteY9" fmla="*/ 182880 h 3712845"/>
              <a:gd name="connsiteX10" fmla="*/ 315468 w 630936"/>
              <a:gd name="connsiteY10" fmla="*/ 0 h 371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0936" h="3712845">
                <a:moveTo>
                  <a:pt x="315468" y="0"/>
                </a:moveTo>
                <a:cubicBezTo>
                  <a:pt x="416470" y="0"/>
                  <a:pt x="498348" y="81878"/>
                  <a:pt x="498348" y="182880"/>
                </a:cubicBezTo>
                <a:lnTo>
                  <a:pt x="498348" y="3141148"/>
                </a:lnTo>
                <a:lnTo>
                  <a:pt x="538538" y="3174308"/>
                </a:lnTo>
                <a:cubicBezTo>
                  <a:pt x="595626" y="3231396"/>
                  <a:pt x="630936" y="3310263"/>
                  <a:pt x="630936" y="3397377"/>
                </a:cubicBezTo>
                <a:cubicBezTo>
                  <a:pt x="630936" y="3571605"/>
                  <a:pt x="489696" y="3712845"/>
                  <a:pt x="315468" y="3712845"/>
                </a:cubicBezTo>
                <a:cubicBezTo>
                  <a:pt x="141240" y="3712845"/>
                  <a:pt x="0" y="3571605"/>
                  <a:pt x="0" y="3397377"/>
                </a:cubicBezTo>
                <a:cubicBezTo>
                  <a:pt x="0" y="3310263"/>
                  <a:pt x="35310" y="3231396"/>
                  <a:pt x="92399" y="3174308"/>
                </a:cubicBezTo>
                <a:lnTo>
                  <a:pt x="132588" y="3141148"/>
                </a:lnTo>
                <a:lnTo>
                  <a:pt x="132588" y="182880"/>
                </a:lnTo>
                <a:cubicBezTo>
                  <a:pt x="132588" y="81878"/>
                  <a:pt x="214466" y="0"/>
                  <a:pt x="315468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5206810" y="1184215"/>
            <a:ext cx="473202" cy="2784634"/>
          </a:xfrm>
          <a:custGeom>
            <a:avLst/>
            <a:gdLst>
              <a:gd name="connsiteX0" fmla="*/ 315468 w 630936"/>
              <a:gd name="connsiteY0" fmla="*/ 0 h 3712845"/>
              <a:gd name="connsiteX1" fmla="*/ 498348 w 630936"/>
              <a:gd name="connsiteY1" fmla="*/ 182880 h 3712845"/>
              <a:gd name="connsiteX2" fmla="*/ 498348 w 630936"/>
              <a:gd name="connsiteY2" fmla="*/ 3141148 h 3712845"/>
              <a:gd name="connsiteX3" fmla="*/ 538538 w 630936"/>
              <a:gd name="connsiteY3" fmla="*/ 3174308 h 3712845"/>
              <a:gd name="connsiteX4" fmla="*/ 630936 w 630936"/>
              <a:gd name="connsiteY4" fmla="*/ 3397377 h 3712845"/>
              <a:gd name="connsiteX5" fmla="*/ 315468 w 630936"/>
              <a:gd name="connsiteY5" fmla="*/ 3712845 h 3712845"/>
              <a:gd name="connsiteX6" fmla="*/ 0 w 630936"/>
              <a:gd name="connsiteY6" fmla="*/ 3397377 h 3712845"/>
              <a:gd name="connsiteX7" fmla="*/ 92399 w 630936"/>
              <a:gd name="connsiteY7" fmla="*/ 3174308 h 3712845"/>
              <a:gd name="connsiteX8" fmla="*/ 132588 w 630936"/>
              <a:gd name="connsiteY8" fmla="*/ 3141148 h 3712845"/>
              <a:gd name="connsiteX9" fmla="*/ 132588 w 630936"/>
              <a:gd name="connsiteY9" fmla="*/ 182880 h 3712845"/>
              <a:gd name="connsiteX10" fmla="*/ 315468 w 630936"/>
              <a:gd name="connsiteY10" fmla="*/ 0 h 371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0936" h="3712845">
                <a:moveTo>
                  <a:pt x="315468" y="0"/>
                </a:moveTo>
                <a:cubicBezTo>
                  <a:pt x="416470" y="0"/>
                  <a:pt x="498348" y="81878"/>
                  <a:pt x="498348" y="182880"/>
                </a:cubicBezTo>
                <a:lnTo>
                  <a:pt x="498348" y="3141148"/>
                </a:lnTo>
                <a:lnTo>
                  <a:pt x="538538" y="3174308"/>
                </a:lnTo>
                <a:cubicBezTo>
                  <a:pt x="595626" y="3231396"/>
                  <a:pt x="630936" y="3310263"/>
                  <a:pt x="630936" y="3397377"/>
                </a:cubicBezTo>
                <a:cubicBezTo>
                  <a:pt x="630936" y="3571605"/>
                  <a:pt x="489696" y="3712845"/>
                  <a:pt x="315468" y="3712845"/>
                </a:cubicBezTo>
                <a:cubicBezTo>
                  <a:pt x="141240" y="3712845"/>
                  <a:pt x="0" y="3571605"/>
                  <a:pt x="0" y="3397377"/>
                </a:cubicBezTo>
                <a:cubicBezTo>
                  <a:pt x="0" y="3310263"/>
                  <a:pt x="35310" y="3231396"/>
                  <a:pt x="92399" y="3174308"/>
                </a:cubicBezTo>
                <a:lnTo>
                  <a:pt x="132588" y="3141148"/>
                </a:lnTo>
                <a:lnTo>
                  <a:pt x="132588" y="182880"/>
                </a:lnTo>
                <a:cubicBezTo>
                  <a:pt x="132588" y="81878"/>
                  <a:pt x="214466" y="0"/>
                  <a:pt x="315468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67540" y="1643075"/>
            <a:ext cx="996803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79136" y="2140063"/>
            <a:ext cx="996803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73599" y="2723117"/>
            <a:ext cx="996803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20636" y="2294121"/>
            <a:ext cx="996803" cy="0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67360" y="1704155"/>
            <a:ext cx="1069116" cy="559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COSTUMER GIFTS</a:t>
            </a: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bricks-an\d-clicks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436" y="13049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694419" y="2201142"/>
            <a:ext cx="106911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PROJECT</a:t>
            </a: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94495" y="180198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81578" y="2784196"/>
            <a:ext cx="1069116" cy="559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CONSULTING</a:t>
            </a: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81654" y="238503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18982" y="2355201"/>
            <a:ext cx="1069116" cy="559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SYSTEM</a:t>
            </a: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19058" y="195604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55%</a:t>
            </a:r>
          </a:p>
        </p:txBody>
      </p:sp>
      <p:sp>
        <p:nvSpPr>
          <p:cNvPr id="50" name="Oval 49"/>
          <p:cNvSpPr/>
          <p:nvPr/>
        </p:nvSpPr>
        <p:spPr>
          <a:xfrm>
            <a:off x="6918629" y="3530808"/>
            <a:ext cx="391460" cy="3914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7291584" y="1730199"/>
            <a:ext cx="996803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289930" y="1791279"/>
            <a:ext cx="1069116" cy="559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</a:t>
            </a: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promote bricks-and-clicks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90006" y="139212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86%</a:t>
            </a:r>
          </a:p>
        </p:txBody>
      </p:sp>
      <p:sp>
        <p:nvSpPr>
          <p:cNvPr id="51" name="Freeform 50"/>
          <p:cNvSpPr/>
          <p:nvPr/>
        </p:nvSpPr>
        <p:spPr>
          <a:xfrm>
            <a:off x="6877757" y="1178505"/>
            <a:ext cx="473202" cy="2784634"/>
          </a:xfrm>
          <a:custGeom>
            <a:avLst/>
            <a:gdLst>
              <a:gd name="connsiteX0" fmla="*/ 315468 w 630936"/>
              <a:gd name="connsiteY0" fmla="*/ 0 h 3712845"/>
              <a:gd name="connsiteX1" fmla="*/ 498348 w 630936"/>
              <a:gd name="connsiteY1" fmla="*/ 182880 h 3712845"/>
              <a:gd name="connsiteX2" fmla="*/ 498348 w 630936"/>
              <a:gd name="connsiteY2" fmla="*/ 3141148 h 3712845"/>
              <a:gd name="connsiteX3" fmla="*/ 538538 w 630936"/>
              <a:gd name="connsiteY3" fmla="*/ 3174308 h 3712845"/>
              <a:gd name="connsiteX4" fmla="*/ 630936 w 630936"/>
              <a:gd name="connsiteY4" fmla="*/ 3397377 h 3712845"/>
              <a:gd name="connsiteX5" fmla="*/ 315468 w 630936"/>
              <a:gd name="connsiteY5" fmla="*/ 3712845 h 3712845"/>
              <a:gd name="connsiteX6" fmla="*/ 0 w 630936"/>
              <a:gd name="connsiteY6" fmla="*/ 3397377 h 3712845"/>
              <a:gd name="connsiteX7" fmla="*/ 92399 w 630936"/>
              <a:gd name="connsiteY7" fmla="*/ 3174308 h 3712845"/>
              <a:gd name="connsiteX8" fmla="*/ 132588 w 630936"/>
              <a:gd name="connsiteY8" fmla="*/ 3141148 h 3712845"/>
              <a:gd name="connsiteX9" fmla="*/ 132588 w 630936"/>
              <a:gd name="connsiteY9" fmla="*/ 182880 h 3712845"/>
              <a:gd name="connsiteX10" fmla="*/ 315468 w 630936"/>
              <a:gd name="connsiteY10" fmla="*/ 0 h 371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0936" h="3712845">
                <a:moveTo>
                  <a:pt x="315468" y="0"/>
                </a:moveTo>
                <a:cubicBezTo>
                  <a:pt x="416470" y="0"/>
                  <a:pt x="498348" y="81878"/>
                  <a:pt x="498348" y="182880"/>
                </a:cubicBezTo>
                <a:lnTo>
                  <a:pt x="498348" y="3141148"/>
                </a:lnTo>
                <a:lnTo>
                  <a:pt x="538538" y="3174308"/>
                </a:lnTo>
                <a:cubicBezTo>
                  <a:pt x="595626" y="3231396"/>
                  <a:pt x="630936" y="3310263"/>
                  <a:pt x="630936" y="3397377"/>
                </a:cubicBezTo>
                <a:cubicBezTo>
                  <a:pt x="630936" y="3571605"/>
                  <a:pt x="489696" y="3712845"/>
                  <a:pt x="315468" y="3712845"/>
                </a:cubicBezTo>
                <a:cubicBezTo>
                  <a:pt x="141240" y="3712845"/>
                  <a:pt x="0" y="3571605"/>
                  <a:pt x="0" y="3397377"/>
                </a:cubicBezTo>
                <a:cubicBezTo>
                  <a:pt x="0" y="3310263"/>
                  <a:pt x="35310" y="3231396"/>
                  <a:pt x="92399" y="3174308"/>
                </a:cubicBezTo>
                <a:lnTo>
                  <a:pt x="132588" y="3141148"/>
                </a:lnTo>
                <a:lnTo>
                  <a:pt x="132588" y="182880"/>
                </a:lnTo>
                <a:cubicBezTo>
                  <a:pt x="132588" y="81878"/>
                  <a:pt x="214466" y="0"/>
                  <a:pt x="315468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164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4" fill="hold" grpId="0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2" presetClass="entr" presetSubtype="4" fill="hold" grpId="0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2" presetClass="entr" presetSubtype="4" fill="hold" grpId="0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8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0" grpId="0" animBg="1"/>
          <p:bldP spid="33" grpId="0" animBg="1"/>
          <p:bldP spid="36" grpId="0" animBg="1"/>
          <p:bldP spid="49" grpId="0" animBg="1"/>
          <p:bldP spid="42" grpId="0"/>
          <p:bldP spid="9" grpId="0"/>
          <p:bldP spid="43" grpId="0"/>
          <p:bldP spid="44" grpId="0"/>
          <p:bldP spid="45" grpId="0"/>
          <p:bldP spid="46" grpId="0"/>
          <p:bldP spid="47" grpId="0"/>
          <p:bldP spid="48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8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0" grpId="0" animBg="1"/>
          <p:bldP spid="33" grpId="0" animBg="1"/>
          <p:bldP spid="36" grpId="0" animBg="1"/>
          <p:bldP spid="49" grpId="0" animBg="1"/>
          <p:bldP spid="42" grpId="0"/>
          <p:bldP spid="9" grpId="0"/>
          <p:bldP spid="43" grpId="0"/>
          <p:bldP spid="44" grpId="0"/>
          <p:bldP spid="45" grpId="0"/>
          <p:bldP spid="46" grpId="0"/>
          <p:bldP spid="47" grpId="0"/>
          <p:bldP spid="48" grpId="0"/>
          <p:bldP spid="54" grpId="0"/>
          <p:bldP spid="5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277628" y="1044305"/>
            <a:ext cx="669626" cy="6734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81501" y="2890804"/>
            <a:ext cx="669626" cy="6734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70872" y="1961960"/>
            <a:ext cx="669626" cy="6734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88260" y="1961960"/>
            <a:ext cx="669626" cy="6734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81504" y="1044304"/>
            <a:ext cx="669626" cy="6734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77628" y="2880024"/>
            <a:ext cx="669626" cy="67346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506" y="1419316"/>
            <a:ext cx="1155746" cy="2567763"/>
            <a:chOff x="5327780" y="3434316"/>
            <a:chExt cx="1540994" cy="3423684"/>
          </a:xfrm>
        </p:grpSpPr>
        <p:sp>
          <p:nvSpPr>
            <p:cNvPr id="3" name="Oval 2"/>
            <p:cNvSpPr/>
            <p:nvPr/>
          </p:nvSpPr>
          <p:spPr>
            <a:xfrm>
              <a:off x="5327780" y="3434316"/>
              <a:ext cx="1540994" cy="1540994"/>
            </a:xfrm>
            <a:prstGeom prst="ellipse">
              <a:avLst/>
            </a:prstGeom>
            <a:noFill/>
            <a:ln w="1905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993723" y="5034907"/>
              <a:ext cx="209107" cy="76924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907576" y="5662573"/>
              <a:ext cx="381399" cy="1195427"/>
            </a:xfrm>
            <a:prstGeom prst="roundRect">
              <a:avLst>
                <a:gd name="adj" fmla="val 3339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91834" y="4898791"/>
              <a:ext cx="635074" cy="22524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7575" y="5867400"/>
              <a:ext cx="381399" cy="457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07575" y="6547515"/>
              <a:ext cx="381399" cy="457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262452" y="1091342"/>
            <a:ext cx="2420527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64246" y="2008998"/>
            <a:ext cx="2370425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62451" y="2927063"/>
            <a:ext cx="2551156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7332" y="1087707"/>
            <a:ext cx="2378974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9980" y="2005844"/>
            <a:ext cx="2361832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1784" y="2927495"/>
            <a:ext cx="2544522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cxnSp>
        <p:nvCxnSpPr>
          <p:cNvPr id="43" name="Straight Connector 42"/>
          <p:cNvCxnSpPr>
            <a:cxnSpLocks/>
            <a:stCxn id="3" idx="7"/>
            <a:endCxn id="15" idx="3"/>
          </p:cNvCxnSpPr>
          <p:nvPr/>
        </p:nvCxnSpPr>
        <p:spPr>
          <a:xfrm>
            <a:off x="4872997" y="1588571"/>
            <a:ext cx="502695" cy="3057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3" idx="6"/>
            <a:endCxn id="18" idx="2"/>
          </p:cNvCxnSpPr>
          <p:nvPr/>
        </p:nvCxnSpPr>
        <p:spPr>
          <a:xfrm>
            <a:off x="5042252" y="1997189"/>
            <a:ext cx="628620" cy="3015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3" idx="5"/>
            <a:endCxn id="21" idx="1"/>
          </p:cNvCxnSpPr>
          <p:nvPr/>
        </p:nvCxnSpPr>
        <p:spPr>
          <a:xfrm>
            <a:off x="4872997" y="2405807"/>
            <a:ext cx="502695" cy="57284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3" idx="1"/>
            <a:endCxn id="20" idx="5"/>
          </p:cNvCxnSpPr>
          <p:nvPr/>
        </p:nvCxnSpPr>
        <p:spPr>
          <a:xfrm flipH="1">
            <a:off x="3553066" y="1588571"/>
            <a:ext cx="502695" cy="3057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3" idx="2"/>
            <a:endCxn id="19" idx="6"/>
          </p:cNvCxnSpPr>
          <p:nvPr/>
        </p:nvCxnSpPr>
        <p:spPr>
          <a:xfrm flipH="1">
            <a:off x="3257886" y="1997189"/>
            <a:ext cx="628620" cy="30150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" idx="3"/>
            <a:endCxn id="17" idx="7"/>
          </p:cNvCxnSpPr>
          <p:nvPr/>
        </p:nvCxnSpPr>
        <p:spPr>
          <a:xfrm flipH="1">
            <a:off x="3553063" y="2405807"/>
            <a:ext cx="502698" cy="58362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F61D32-DD56-4F63-A2D0-24187583D342}"/>
              </a:ext>
            </a:extLst>
          </p:cNvPr>
          <p:cNvSpPr txBox="1"/>
          <p:nvPr/>
        </p:nvSpPr>
        <p:spPr>
          <a:xfrm>
            <a:off x="69364" y="20438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spc="-300" dirty="0">
                <a:latin typeface="Calibri" panose="020F0502020204030204" pitchFamily="34" charset="0"/>
                <a:cs typeface="Calibri" panose="020F0502020204030204" pitchFamily="34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532108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3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18" grpId="0" build="p" animBg="1"/>
      <p:bldP spid="19" grpId="0" build="p" animBg="1"/>
      <p:bldP spid="20" grpId="0" build="p" animBg="1"/>
      <p:bldP spid="21" grpId="0" build="p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292032170"/>
              </p:ext>
            </p:extLst>
          </p:nvPr>
        </p:nvGraphicFramePr>
        <p:xfrm>
          <a:off x="293595" y="1095054"/>
          <a:ext cx="3244808" cy="280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/>
          <p:cNvSpPr/>
          <p:nvPr/>
        </p:nvSpPr>
        <p:spPr>
          <a:xfrm>
            <a:off x="3461318" y="1498202"/>
            <a:ext cx="236693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78220" y="1126954"/>
            <a:ext cx="271547" cy="267401"/>
            <a:chOff x="4581416" y="2167308"/>
            <a:chExt cx="362063" cy="356535"/>
          </a:xfrm>
          <a:solidFill>
            <a:schemeClr val="tx2">
              <a:lumMod val="7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779031" y="2211529"/>
              <a:ext cx="117463" cy="117463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4581416" y="2167308"/>
              <a:ext cx="362063" cy="356535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73503" y="2167308"/>
              <a:ext cx="167212" cy="167212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20448" y="1126954"/>
            <a:ext cx="235272" cy="267401"/>
            <a:chOff x="8689864" y="2881761"/>
            <a:chExt cx="313696" cy="356535"/>
          </a:xfrm>
          <a:solidFill>
            <a:schemeClr val="tx2">
              <a:lumMod val="75000"/>
            </a:schemeClr>
          </a:solidFill>
        </p:grpSpPr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8689864" y="2881761"/>
              <a:ext cx="313696" cy="356535"/>
            </a:xfrm>
            <a:custGeom>
              <a:avLst/>
              <a:gdLst>
                <a:gd name="T0" fmla="*/ 56 w 112"/>
                <a:gd name="T1" fmla="*/ 0 h 128"/>
                <a:gd name="T2" fmla="*/ 0 w 112"/>
                <a:gd name="T3" fmla="*/ 26 h 128"/>
                <a:gd name="T4" fmla="*/ 0 w 112"/>
                <a:gd name="T5" fmla="*/ 102 h 128"/>
                <a:gd name="T6" fmla="*/ 56 w 112"/>
                <a:gd name="T7" fmla="*/ 128 h 128"/>
                <a:gd name="T8" fmla="*/ 112 w 112"/>
                <a:gd name="T9" fmla="*/ 102 h 128"/>
                <a:gd name="T10" fmla="*/ 112 w 112"/>
                <a:gd name="T11" fmla="*/ 26 h 128"/>
                <a:gd name="T12" fmla="*/ 56 w 112"/>
                <a:gd name="T13" fmla="*/ 0 h 128"/>
                <a:gd name="T14" fmla="*/ 104 w 112"/>
                <a:gd name="T15" fmla="*/ 102 h 128"/>
                <a:gd name="T16" fmla="*/ 56 w 112"/>
                <a:gd name="T17" fmla="*/ 120 h 128"/>
                <a:gd name="T18" fmla="*/ 8 w 112"/>
                <a:gd name="T19" fmla="*/ 102 h 128"/>
                <a:gd name="T20" fmla="*/ 8 w 112"/>
                <a:gd name="T21" fmla="*/ 87 h 128"/>
                <a:gd name="T22" fmla="*/ 56 w 112"/>
                <a:gd name="T23" fmla="*/ 100 h 128"/>
                <a:gd name="T24" fmla="*/ 104 w 112"/>
                <a:gd name="T25" fmla="*/ 87 h 128"/>
                <a:gd name="T26" fmla="*/ 104 w 112"/>
                <a:gd name="T27" fmla="*/ 102 h 128"/>
                <a:gd name="T28" fmla="*/ 104 w 112"/>
                <a:gd name="T29" fmla="*/ 78 h 128"/>
                <a:gd name="T30" fmla="*/ 104 w 112"/>
                <a:gd name="T31" fmla="*/ 78 h 128"/>
                <a:gd name="T32" fmla="*/ 104 w 112"/>
                <a:gd name="T33" fmla="*/ 78 h 128"/>
                <a:gd name="T34" fmla="*/ 56 w 112"/>
                <a:gd name="T35" fmla="*/ 96 h 128"/>
                <a:gd name="T36" fmla="*/ 8 w 112"/>
                <a:gd name="T37" fmla="*/ 78 h 128"/>
                <a:gd name="T38" fmla="*/ 8 w 112"/>
                <a:gd name="T39" fmla="*/ 78 h 128"/>
                <a:gd name="T40" fmla="*/ 8 w 112"/>
                <a:gd name="T41" fmla="*/ 78 h 128"/>
                <a:gd name="T42" fmla="*/ 8 w 112"/>
                <a:gd name="T43" fmla="*/ 63 h 128"/>
                <a:gd name="T44" fmla="*/ 56 w 112"/>
                <a:gd name="T45" fmla="*/ 76 h 128"/>
                <a:gd name="T46" fmla="*/ 104 w 112"/>
                <a:gd name="T47" fmla="*/ 63 h 128"/>
                <a:gd name="T48" fmla="*/ 104 w 112"/>
                <a:gd name="T49" fmla="*/ 78 h 128"/>
                <a:gd name="T50" fmla="*/ 104 w 112"/>
                <a:gd name="T51" fmla="*/ 54 h 128"/>
                <a:gd name="T52" fmla="*/ 104 w 112"/>
                <a:gd name="T53" fmla="*/ 54 h 128"/>
                <a:gd name="T54" fmla="*/ 104 w 112"/>
                <a:gd name="T55" fmla="*/ 54 h 128"/>
                <a:gd name="T56" fmla="*/ 56 w 112"/>
                <a:gd name="T57" fmla="*/ 72 h 128"/>
                <a:gd name="T58" fmla="*/ 8 w 112"/>
                <a:gd name="T59" fmla="*/ 54 h 128"/>
                <a:gd name="T60" fmla="*/ 8 w 112"/>
                <a:gd name="T61" fmla="*/ 54 h 128"/>
                <a:gd name="T62" fmla="*/ 8 w 112"/>
                <a:gd name="T63" fmla="*/ 54 h 128"/>
                <a:gd name="T64" fmla="*/ 8 w 112"/>
                <a:gd name="T65" fmla="*/ 40 h 128"/>
                <a:gd name="T66" fmla="*/ 56 w 112"/>
                <a:gd name="T67" fmla="*/ 52 h 128"/>
                <a:gd name="T68" fmla="*/ 104 w 112"/>
                <a:gd name="T69" fmla="*/ 40 h 128"/>
                <a:gd name="T70" fmla="*/ 104 w 112"/>
                <a:gd name="T71" fmla="*/ 54 h 128"/>
                <a:gd name="T72" fmla="*/ 56 w 112"/>
                <a:gd name="T73" fmla="*/ 44 h 128"/>
                <a:gd name="T74" fmla="*/ 8 w 112"/>
                <a:gd name="T75" fmla="*/ 26 h 128"/>
                <a:gd name="T76" fmla="*/ 56 w 112"/>
                <a:gd name="T77" fmla="*/ 8 h 128"/>
                <a:gd name="T78" fmla="*/ 104 w 112"/>
                <a:gd name="T79" fmla="*/ 26 h 128"/>
                <a:gd name="T80" fmla="*/ 56 w 112"/>
                <a:gd name="T8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8935845" y="3160908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8935845" y="3093194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8935845" y="3026862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474066" y="1498202"/>
            <a:ext cx="236070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4476146" y="2605649"/>
            <a:ext cx="275693" cy="267401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61316" y="2976375"/>
            <a:ext cx="236693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504384" y="2604612"/>
            <a:ext cx="267401" cy="268438"/>
            <a:chOff x="3156658" y="2880378"/>
            <a:chExt cx="356535" cy="357917"/>
          </a:xfrm>
          <a:solidFill>
            <a:schemeClr val="tx2">
              <a:lumMod val="75000"/>
            </a:schemeClr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156658" y="2880378"/>
              <a:ext cx="356535" cy="357917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379147" y="2925982"/>
              <a:ext cx="89825" cy="88443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474066" y="2975339"/>
            <a:ext cx="236070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87354" y="2377604"/>
            <a:ext cx="3349256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61982" y="1461340"/>
            <a:ext cx="0" cy="1832528"/>
          </a:xfrm>
          <a:prstGeom prst="line">
            <a:avLst/>
          </a:prstGeom>
          <a:ln w="31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graphicEl>
                                                  <a:dgm id="{CBDC1C1A-EBA1-C041-91B6-DB84A72A1EA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000" fill="hold"/>
                                            <p:tgtEl>
                                              <p:spTgt spid="15">
                                                <p:graphicEl>
                                                  <a:dgm id="{CBDC1C1A-EBA1-C041-91B6-DB84A72A1EA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000" fill="hold"/>
                                            <p:tgtEl>
                                              <p:spTgt spid="15">
                                                <p:graphicEl>
                                                  <a:dgm id="{CBDC1C1A-EBA1-C041-91B6-DB84A72A1EA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graphicEl>
                                                  <a:dgm id="{19D3CC6C-315D-6D46-A1D0-2DDEC1C7A2B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5">
                                                <p:graphicEl>
                                                  <a:dgm id="{19D3CC6C-315D-6D46-A1D0-2DDEC1C7A2B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3" dur="1000" fill="hold"/>
                                            <p:tgtEl>
                                              <p:spTgt spid="15">
                                                <p:graphicEl>
                                                  <a:dgm id="{19D3CC6C-315D-6D46-A1D0-2DDEC1C7A2B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graphicEl>
                                                  <a:dgm id="{87FD9542-8FD3-C842-BF99-47B1884B62F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7" dur="1000" fill="hold"/>
                                            <p:tgtEl>
                                              <p:spTgt spid="15">
                                                <p:graphicEl>
                                                  <a:dgm id="{87FD9542-8FD3-C842-BF99-47B1884B62F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8" dur="1000" fill="hold"/>
                                            <p:tgtEl>
                                              <p:spTgt spid="15">
                                                <p:graphicEl>
                                                  <a:dgm id="{87FD9542-8FD3-C842-BF99-47B1884B62F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graphicEl>
                                                  <a:dgm id="{80C83430-0DBD-4F49-9E64-0C82594BD9F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2" dur="1000" fill="hold"/>
                                            <p:tgtEl>
                                              <p:spTgt spid="15">
                                                <p:graphicEl>
                                                  <a:dgm id="{80C83430-0DBD-4F49-9E64-0C82594BD9F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3" dur="1000" fill="hold"/>
                                            <p:tgtEl>
                                              <p:spTgt spid="15">
                                                <p:graphicEl>
                                                  <a:dgm id="{80C83430-0DBD-4F49-9E64-0C82594BD9F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5" grpId="0">
            <p:bldSub>
              <a:bldDgm bld="one"/>
            </p:bldSub>
          </p:bldGraphic>
          <p:bldP spid="17" grpId="0"/>
          <p:bldP spid="33" grpId="0"/>
          <p:bldP spid="34" grpId="0" animBg="1"/>
          <p:bldP spid="35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graphicEl>
                                                  <a:dgm id="{CBDC1C1A-EBA1-C041-91B6-DB84A72A1EA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5">
                                                <p:graphicEl>
                                                  <a:dgm id="{CBDC1C1A-EBA1-C041-91B6-DB84A72A1EA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5">
                                                <p:graphicEl>
                                                  <a:dgm id="{CBDC1C1A-EBA1-C041-91B6-DB84A72A1EA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graphicEl>
                                                  <a:dgm id="{19D3CC6C-315D-6D46-A1D0-2DDEC1C7A2B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5">
                                                <p:graphicEl>
                                                  <a:dgm id="{19D3CC6C-315D-6D46-A1D0-2DDEC1C7A2B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5">
                                                <p:graphicEl>
                                                  <a:dgm id="{19D3CC6C-315D-6D46-A1D0-2DDEC1C7A2B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graphicEl>
                                                  <a:dgm id="{87FD9542-8FD3-C842-BF99-47B1884B62F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5">
                                                <p:graphicEl>
                                                  <a:dgm id="{87FD9542-8FD3-C842-BF99-47B1884B62F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5">
                                                <p:graphicEl>
                                                  <a:dgm id="{87FD9542-8FD3-C842-BF99-47B1884B62F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graphicEl>
                                                  <a:dgm id="{80C83430-0DBD-4F49-9E64-0C82594BD9F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5">
                                                <p:graphicEl>
                                                  <a:dgm id="{80C83430-0DBD-4F49-9E64-0C82594BD9F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">
                                                <p:graphicEl>
                                                  <a:dgm id="{80C83430-0DBD-4F49-9E64-0C82594BD9F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5" grpId="0">
            <p:bldSub>
              <a:bldDgm bld="one"/>
            </p:bldSub>
          </p:bldGraphic>
          <p:bldP spid="17" grpId="0"/>
          <p:bldP spid="33" grpId="0"/>
          <p:bldP spid="34" grpId="0" animBg="1"/>
          <p:bldP spid="35" grpId="0"/>
          <p:bldP spid="39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2540731">
            <a:off x="803803" y="1196403"/>
            <a:ext cx="1763744" cy="2004216"/>
          </a:xfrm>
          <a:custGeom>
            <a:avLst/>
            <a:gdLst>
              <a:gd name="connsiteX0" fmla="*/ 473880 w 2351659"/>
              <a:gd name="connsiteY0" fmla="*/ 726188 h 2672288"/>
              <a:gd name="connsiteX1" fmla="*/ 404799 w 2351659"/>
              <a:gd name="connsiteY1" fmla="*/ 2199096 h 2672288"/>
              <a:gd name="connsiteX2" fmla="*/ 1877780 w 2351659"/>
              <a:gd name="connsiteY2" fmla="*/ 2266593 h 2672288"/>
              <a:gd name="connsiteX3" fmla="*/ 1946861 w 2351659"/>
              <a:gd name="connsiteY3" fmla="*/ 793686 h 2672288"/>
              <a:gd name="connsiteX4" fmla="*/ 473880 w 2351659"/>
              <a:gd name="connsiteY4" fmla="*/ 726188 h 2672288"/>
              <a:gd name="connsiteX5" fmla="*/ 63022 w 2351659"/>
              <a:gd name="connsiteY5" fmla="*/ 529514 h 2672288"/>
              <a:gd name="connsiteX6" fmla="*/ 316065 w 2351659"/>
              <a:gd name="connsiteY6" fmla="*/ 298895 h 2672288"/>
              <a:gd name="connsiteX7" fmla="*/ 435860 w 2351659"/>
              <a:gd name="connsiteY7" fmla="*/ 304449 h 2672288"/>
              <a:gd name="connsiteX8" fmla="*/ 430306 w 2351659"/>
              <a:gd name="connsiteY8" fmla="*/ 424244 h 2672288"/>
              <a:gd name="connsiteX9" fmla="*/ 419541 w 2351659"/>
              <a:gd name="connsiteY9" fmla="*/ 434055 h 2672288"/>
              <a:gd name="connsiteX10" fmla="*/ 507125 w 2351659"/>
              <a:gd name="connsiteY10" fmla="*/ 530155 h 2672288"/>
              <a:gd name="connsiteX11" fmla="*/ 574720 w 2351659"/>
              <a:gd name="connsiteY11" fmla="*/ 485138 h 2672288"/>
              <a:gd name="connsiteX12" fmla="*/ 1004598 w 2351659"/>
              <a:gd name="connsiteY12" fmla="*/ 332813 h 2672288"/>
              <a:gd name="connsiteX13" fmla="*/ 1041332 w 2351659"/>
              <a:gd name="connsiteY13" fmla="*/ 329250 h 2672288"/>
              <a:gd name="connsiteX14" fmla="*/ 1041332 w 2351659"/>
              <a:gd name="connsiteY14" fmla="*/ 169598 h 2672288"/>
              <a:gd name="connsiteX15" fmla="*/ 1026766 w 2351659"/>
              <a:gd name="connsiteY15" fmla="*/ 169598 h 2672288"/>
              <a:gd name="connsiteX16" fmla="*/ 941967 w 2351659"/>
              <a:gd name="connsiteY16" fmla="*/ 84799 h 2672288"/>
              <a:gd name="connsiteX17" fmla="*/ 966804 w 2351659"/>
              <a:gd name="connsiteY17" fmla="*/ 24837 h 2672288"/>
              <a:gd name="connsiteX18" fmla="*/ 1026766 w 2351659"/>
              <a:gd name="connsiteY18" fmla="*/ 0 h 2672288"/>
              <a:gd name="connsiteX19" fmla="*/ 1369134 w 2351659"/>
              <a:gd name="connsiteY19" fmla="*/ 0 h 2672288"/>
              <a:gd name="connsiteX20" fmla="*/ 1453933 w 2351659"/>
              <a:gd name="connsiteY20" fmla="*/ 84799 h 2672288"/>
              <a:gd name="connsiteX21" fmla="*/ 1369134 w 2351659"/>
              <a:gd name="connsiteY21" fmla="*/ 169598 h 2672288"/>
              <a:gd name="connsiteX22" fmla="*/ 1354569 w 2351659"/>
              <a:gd name="connsiteY22" fmla="*/ 169598 h 2672288"/>
              <a:gd name="connsiteX23" fmla="*/ 1354569 w 2351659"/>
              <a:gd name="connsiteY23" fmla="*/ 334777 h 2672288"/>
              <a:gd name="connsiteX24" fmla="*/ 1453272 w 2351659"/>
              <a:gd name="connsiteY24" fmla="*/ 353753 h 2672288"/>
              <a:gd name="connsiteX25" fmla="*/ 2044632 w 2351659"/>
              <a:gd name="connsiteY25" fmla="*/ 704579 h 2672288"/>
              <a:gd name="connsiteX26" fmla="*/ 1968129 w 2351659"/>
              <a:gd name="connsiteY26" fmla="*/ 2365729 h 2672288"/>
              <a:gd name="connsiteX27" fmla="*/ 307026 w 2351659"/>
              <a:gd name="connsiteY27" fmla="*/ 2288204 h 2672288"/>
              <a:gd name="connsiteX28" fmla="*/ 224532 w 2351659"/>
              <a:gd name="connsiteY28" fmla="*/ 804294 h 2672288"/>
              <a:gd name="connsiteX29" fmla="*/ 275612 w 2351659"/>
              <a:gd name="connsiteY29" fmla="*/ 741151 h 2672288"/>
              <a:gd name="connsiteX30" fmla="*/ 188029 w 2351659"/>
              <a:gd name="connsiteY30" fmla="*/ 645052 h 2672288"/>
              <a:gd name="connsiteX31" fmla="*/ 177263 w 2351659"/>
              <a:gd name="connsiteY31" fmla="*/ 654863 h 2672288"/>
              <a:gd name="connsiteX32" fmla="*/ 57468 w 2351659"/>
              <a:gd name="connsiteY32" fmla="*/ 649309 h 2672288"/>
              <a:gd name="connsiteX33" fmla="*/ 63022 w 2351659"/>
              <a:gd name="connsiteY33" fmla="*/ 529514 h 26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51659" h="2672288">
                <a:moveTo>
                  <a:pt x="473880" y="726188"/>
                </a:moveTo>
                <a:cubicBezTo>
                  <a:pt x="48051" y="1114282"/>
                  <a:pt x="17122" y="1773724"/>
                  <a:pt x="404799" y="2199096"/>
                </a:cubicBezTo>
                <a:cubicBezTo>
                  <a:pt x="792475" y="2624467"/>
                  <a:pt x="1451951" y="2654687"/>
                  <a:pt x="1877780" y="2266593"/>
                </a:cubicBezTo>
                <a:cubicBezTo>
                  <a:pt x="2303608" y="1878500"/>
                  <a:pt x="2334537" y="1219057"/>
                  <a:pt x="1946861" y="793686"/>
                </a:cubicBezTo>
                <a:cubicBezTo>
                  <a:pt x="1559185" y="368315"/>
                  <a:pt x="899709" y="338095"/>
                  <a:pt x="473880" y="726188"/>
                </a:cubicBezTo>
                <a:close/>
                <a:moveTo>
                  <a:pt x="63022" y="529514"/>
                </a:moveTo>
                <a:lnTo>
                  <a:pt x="316065" y="298895"/>
                </a:lnTo>
                <a:cubicBezTo>
                  <a:pt x="350679" y="267348"/>
                  <a:pt x="404313" y="269835"/>
                  <a:pt x="435860" y="304449"/>
                </a:cubicBezTo>
                <a:cubicBezTo>
                  <a:pt x="467407" y="339063"/>
                  <a:pt x="464920" y="392698"/>
                  <a:pt x="430306" y="424244"/>
                </a:cubicBezTo>
                <a:lnTo>
                  <a:pt x="419541" y="434055"/>
                </a:lnTo>
                <a:lnTo>
                  <a:pt x="507125" y="530155"/>
                </a:lnTo>
                <a:lnTo>
                  <a:pt x="574720" y="485138"/>
                </a:lnTo>
                <a:cubicBezTo>
                  <a:pt x="708942" y="405209"/>
                  <a:pt x="855204" y="354572"/>
                  <a:pt x="1004598" y="332813"/>
                </a:cubicBezTo>
                <a:lnTo>
                  <a:pt x="1041332" y="329250"/>
                </a:lnTo>
                <a:lnTo>
                  <a:pt x="1041332" y="169598"/>
                </a:lnTo>
                <a:lnTo>
                  <a:pt x="1026766" y="169598"/>
                </a:lnTo>
                <a:cubicBezTo>
                  <a:pt x="979933" y="169598"/>
                  <a:pt x="941967" y="131632"/>
                  <a:pt x="941967" y="84799"/>
                </a:cubicBezTo>
                <a:cubicBezTo>
                  <a:pt x="941967" y="61382"/>
                  <a:pt x="951459" y="40183"/>
                  <a:pt x="966804" y="24837"/>
                </a:cubicBezTo>
                <a:cubicBezTo>
                  <a:pt x="982150" y="9491"/>
                  <a:pt x="1003350" y="0"/>
                  <a:pt x="1026766" y="0"/>
                </a:cubicBezTo>
                <a:lnTo>
                  <a:pt x="1369134" y="0"/>
                </a:lnTo>
                <a:cubicBezTo>
                  <a:pt x="1415967" y="0"/>
                  <a:pt x="1453933" y="37966"/>
                  <a:pt x="1453933" y="84799"/>
                </a:cubicBezTo>
                <a:cubicBezTo>
                  <a:pt x="1453933" y="131632"/>
                  <a:pt x="1415967" y="169598"/>
                  <a:pt x="1369134" y="169598"/>
                </a:cubicBezTo>
                <a:lnTo>
                  <a:pt x="1354569" y="169598"/>
                </a:lnTo>
                <a:lnTo>
                  <a:pt x="1354569" y="334777"/>
                </a:lnTo>
                <a:lnTo>
                  <a:pt x="1453272" y="353753"/>
                </a:lnTo>
                <a:cubicBezTo>
                  <a:pt x="1673402" y="407124"/>
                  <a:pt x="1880542" y="524533"/>
                  <a:pt x="2044632" y="704579"/>
                </a:cubicBezTo>
                <a:cubicBezTo>
                  <a:pt x="2482208" y="1184701"/>
                  <a:pt x="2447955" y="1928423"/>
                  <a:pt x="1968129" y="2365729"/>
                </a:cubicBezTo>
                <a:cubicBezTo>
                  <a:pt x="1488302" y="2803035"/>
                  <a:pt x="744601" y="2768326"/>
                  <a:pt x="307026" y="2288204"/>
                </a:cubicBezTo>
                <a:cubicBezTo>
                  <a:pt x="-75852" y="1868097"/>
                  <a:pt x="-97488" y="1246172"/>
                  <a:pt x="224532" y="804294"/>
                </a:cubicBezTo>
                <a:lnTo>
                  <a:pt x="275612" y="741151"/>
                </a:lnTo>
                <a:lnTo>
                  <a:pt x="188029" y="645052"/>
                </a:lnTo>
                <a:lnTo>
                  <a:pt x="177263" y="654863"/>
                </a:lnTo>
                <a:cubicBezTo>
                  <a:pt x="142649" y="686410"/>
                  <a:pt x="89015" y="683924"/>
                  <a:pt x="57468" y="649309"/>
                </a:cubicBezTo>
                <a:cubicBezTo>
                  <a:pt x="25921" y="614695"/>
                  <a:pt x="28408" y="561061"/>
                  <a:pt x="63022" y="52951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4628" y="1565455"/>
            <a:ext cx="1440180" cy="1440180"/>
          </a:xfrm>
          <a:prstGeom prst="ellipse">
            <a:avLst/>
          </a:prstGeom>
          <a:noFill/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75%</a:t>
            </a:r>
          </a:p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SEGMENT</a:t>
            </a:r>
          </a:p>
        </p:txBody>
      </p:sp>
      <p:sp>
        <p:nvSpPr>
          <p:cNvPr id="66" name="Arc 65"/>
          <p:cNvSpPr/>
          <p:nvPr/>
        </p:nvSpPr>
        <p:spPr>
          <a:xfrm>
            <a:off x="884628" y="1565455"/>
            <a:ext cx="1440180" cy="1440180"/>
          </a:xfrm>
          <a:prstGeom prst="arc">
            <a:avLst>
              <a:gd name="adj1" fmla="val 16200000"/>
              <a:gd name="adj2" fmla="val 10249635"/>
            </a:avLst>
          </a:prstGeom>
          <a:noFill/>
          <a:ln w="1270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844020" y="1526642"/>
            <a:ext cx="1521397" cy="1521397"/>
            <a:chOff x="7103475" y="2307629"/>
            <a:chExt cx="2696660" cy="269666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8451805" y="2307629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451805" y="4941834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9754415" y="3610239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7134703" y="3624732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800000">
              <a:off x="9103110" y="2482146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800000">
              <a:off x="7793254" y="4765376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7200000">
              <a:off x="9579898" y="4261544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7200000">
              <a:off x="7311161" y="2966181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3600000">
              <a:off x="9579898" y="2958934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3600000">
              <a:off x="7311161" y="4283283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9000000">
              <a:off x="9103110" y="4738332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9000000">
              <a:off x="7793254" y="2484088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Freeform 120"/>
          <p:cNvSpPr/>
          <p:nvPr/>
        </p:nvSpPr>
        <p:spPr>
          <a:xfrm rot="2540731">
            <a:off x="2782258" y="1196403"/>
            <a:ext cx="1763744" cy="2004216"/>
          </a:xfrm>
          <a:custGeom>
            <a:avLst/>
            <a:gdLst>
              <a:gd name="connsiteX0" fmla="*/ 473880 w 2351659"/>
              <a:gd name="connsiteY0" fmla="*/ 726188 h 2672288"/>
              <a:gd name="connsiteX1" fmla="*/ 404799 w 2351659"/>
              <a:gd name="connsiteY1" fmla="*/ 2199096 h 2672288"/>
              <a:gd name="connsiteX2" fmla="*/ 1877780 w 2351659"/>
              <a:gd name="connsiteY2" fmla="*/ 2266593 h 2672288"/>
              <a:gd name="connsiteX3" fmla="*/ 1946861 w 2351659"/>
              <a:gd name="connsiteY3" fmla="*/ 793686 h 2672288"/>
              <a:gd name="connsiteX4" fmla="*/ 473880 w 2351659"/>
              <a:gd name="connsiteY4" fmla="*/ 726188 h 2672288"/>
              <a:gd name="connsiteX5" fmla="*/ 63022 w 2351659"/>
              <a:gd name="connsiteY5" fmla="*/ 529514 h 2672288"/>
              <a:gd name="connsiteX6" fmla="*/ 316065 w 2351659"/>
              <a:gd name="connsiteY6" fmla="*/ 298895 h 2672288"/>
              <a:gd name="connsiteX7" fmla="*/ 435860 w 2351659"/>
              <a:gd name="connsiteY7" fmla="*/ 304449 h 2672288"/>
              <a:gd name="connsiteX8" fmla="*/ 430306 w 2351659"/>
              <a:gd name="connsiteY8" fmla="*/ 424244 h 2672288"/>
              <a:gd name="connsiteX9" fmla="*/ 419541 w 2351659"/>
              <a:gd name="connsiteY9" fmla="*/ 434055 h 2672288"/>
              <a:gd name="connsiteX10" fmla="*/ 507125 w 2351659"/>
              <a:gd name="connsiteY10" fmla="*/ 530155 h 2672288"/>
              <a:gd name="connsiteX11" fmla="*/ 574720 w 2351659"/>
              <a:gd name="connsiteY11" fmla="*/ 485138 h 2672288"/>
              <a:gd name="connsiteX12" fmla="*/ 1004598 w 2351659"/>
              <a:gd name="connsiteY12" fmla="*/ 332813 h 2672288"/>
              <a:gd name="connsiteX13" fmla="*/ 1041332 w 2351659"/>
              <a:gd name="connsiteY13" fmla="*/ 329250 h 2672288"/>
              <a:gd name="connsiteX14" fmla="*/ 1041332 w 2351659"/>
              <a:gd name="connsiteY14" fmla="*/ 169598 h 2672288"/>
              <a:gd name="connsiteX15" fmla="*/ 1026766 w 2351659"/>
              <a:gd name="connsiteY15" fmla="*/ 169598 h 2672288"/>
              <a:gd name="connsiteX16" fmla="*/ 941967 w 2351659"/>
              <a:gd name="connsiteY16" fmla="*/ 84799 h 2672288"/>
              <a:gd name="connsiteX17" fmla="*/ 966804 w 2351659"/>
              <a:gd name="connsiteY17" fmla="*/ 24837 h 2672288"/>
              <a:gd name="connsiteX18" fmla="*/ 1026766 w 2351659"/>
              <a:gd name="connsiteY18" fmla="*/ 0 h 2672288"/>
              <a:gd name="connsiteX19" fmla="*/ 1369134 w 2351659"/>
              <a:gd name="connsiteY19" fmla="*/ 0 h 2672288"/>
              <a:gd name="connsiteX20" fmla="*/ 1453933 w 2351659"/>
              <a:gd name="connsiteY20" fmla="*/ 84799 h 2672288"/>
              <a:gd name="connsiteX21" fmla="*/ 1369134 w 2351659"/>
              <a:gd name="connsiteY21" fmla="*/ 169598 h 2672288"/>
              <a:gd name="connsiteX22" fmla="*/ 1354569 w 2351659"/>
              <a:gd name="connsiteY22" fmla="*/ 169598 h 2672288"/>
              <a:gd name="connsiteX23" fmla="*/ 1354569 w 2351659"/>
              <a:gd name="connsiteY23" fmla="*/ 334777 h 2672288"/>
              <a:gd name="connsiteX24" fmla="*/ 1453272 w 2351659"/>
              <a:gd name="connsiteY24" fmla="*/ 353753 h 2672288"/>
              <a:gd name="connsiteX25" fmla="*/ 2044632 w 2351659"/>
              <a:gd name="connsiteY25" fmla="*/ 704579 h 2672288"/>
              <a:gd name="connsiteX26" fmla="*/ 1968129 w 2351659"/>
              <a:gd name="connsiteY26" fmla="*/ 2365729 h 2672288"/>
              <a:gd name="connsiteX27" fmla="*/ 307026 w 2351659"/>
              <a:gd name="connsiteY27" fmla="*/ 2288204 h 2672288"/>
              <a:gd name="connsiteX28" fmla="*/ 224532 w 2351659"/>
              <a:gd name="connsiteY28" fmla="*/ 804294 h 2672288"/>
              <a:gd name="connsiteX29" fmla="*/ 275612 w 2351659"/>
              <a:gd name="connsiteY29" fmla="*/ 741151 h 2672288"/>
              <a:gd name="connsiteX30" fmla="*/ 188029 w 2351659"/>
              <a:gd name="connsiteY30" fmla="*/ 645052 h 2672288"/>
              <a:gd name="connsiteX31" fmla="*/ 177263 w 2351659"/>
              <a:gd name="connsiteY31" fmla="*/ 654863 h 2672288"/>
              <a:gd name="connsiteX32" fmla="*/ 57468 w 2351659"/>
              <a:gd name="connsiteY32" fmla="*/ 649309 h 2672288"/>
              <a:gd name="connsiteX33" fmla="*/ 63022 w 2351659"/>
              <a:gd name="connsiteY33" fmla="*/ 529514 h 26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51659" h="2672288">
                <a:moveTo>
                  <a:pt x="473880" y="726188"/>
                </a:moveTo>
                <a:cubicBezTo>
                  <a:pt x="48051" y="1114282"/>
                  <a:pt x="17122" y="1773724"/>
                  <a:pt x="404799" y="2199096"/>
                </a:cubicBezTo>
                <a:cubicBezTo>
                  <a:pt x="792475" y="2624467"/>
                  <a:pt x="1451951" y="2654687"/>
                  <a:pt x="1877780" y="2266593"/>
                </a:cubicBezTo>
                <a:cubicBezTo>
                  <a:pt x="2303608" y="1878500"/>
                  <a:pt x="2334537" y="1219057"/>
                  <a:pt x="1946861" y="793686"/>
                </a:cubicBezTo>
                <a:cubicBezTo>
                  <a:pt x="1559185" y="368315"/>
                  <a:pt x="899709" y="338095"/>
                  <a:pt x="473880" y="726188"/>
                </a:cubicBezTo>
                <a:close/>
                <a:moveTo>
                  <a:pt x="63022" y="529514"/>
                </a:moveTo>
                <a:lnTo>
                  <a:pt x="316065" y="298895"/>
                </a:lnTo>
                <a:cubicBezTo>
                  <a:pt x="350679" y="267348"/>
                  <a:pt x="404313" y="269835"/>
                  <a:pt x="435860" y="304449"/>
                </a:cubicBezTo>
                <a:cubicBezTo>
                  <a:pt x="467407" y="339063"/>
                  <a:pt x="464920" y="392698"/>
                  <a:pt x="430306" y="424244"/>
                </a:cubicBezTo>
                <a:lnTo>
                  <a:pt x="419541" y="434055"/>
                </a:lnTo>
                <a:lnTo>
                  <a:pt x="507125" y="530155"/>
                </a:lnTo>
                <a:lnTo>
                  <a:pt x="574720" y="485138"/>
                </a:lnTo>
                <a:cubicBezTo>
                  <a:pt x="708942" y="405209"/>
                  <a:pt x="855204" y="354572"/>
                  <a:pt x="1004598" y="332813"/>
                </a:cubicBezTo>
                <a:lnTo>
                  <a:pt x="1041332" y="329250"/>
                </a:lnTo>
                <a:lnTo>
                  <a:pt x="1041332" y="169598"/>
                </a:lnTo>
                <a:lnTo>
                  <a:pt x="1026766" y="169598"/>
                </a:lnTo>
                <a:cubicBezTo>
                  <a:pt x="979933" y="169598"/>
                  <a:pt x="941967" y="131632"/>
                  <a:pt x="941967" y="84799"/>
                </a:cubicBezTo>
                <a:cubicBezTo>
                  <a:pt x="941967" y="61382"/>
                  <a:pt x="951459" y="40183"/>
                  <a:pt x="966804" y="24837"/>
                </a:cubicBezTo>
                <a:cubicBezTo>
                  <a:pt x="982150" y="9491"/>
                  <a:pt x="1003350" y="0"/>
                  <a:pt x="1026766" y="0"/>
                </a:cubicBezTo>
                <a:lnTo>
                  <a:pt x="1369134" y="0"/>
                </a:lnTo>
                <a:cubicBezTo>
                  <a:pt x="1415967" y="0"/>
                  <a:pt x="1453933" y="37966"/>
                  <a:pt x="1453933" y="84799"/>
                </a:cubicBezTo>
                <a:cubicBezTo>
                  <a:pt x="1453933" y="131632"/>
                  <a:pt x="1415967" y="169598"/>
                  <a:pt x="1369134" y="169598"/>
                </a:cubicBezTo>
                <a:lnTo>
                  <a:pt x="1354569" y="169598"/>
                </a:lnTo>
                <a:lnTo>
                  <a:pt x="1354569" y="334777"/>
                </a:lnTo>
                <a:lnTo>
                  <a:pt x="1453272" y="353753"/>
                </a:lnTo>
                <a:cubicBezTo>
                  <a:pt x="1673402" y="407124"/>
                  <a:pt x="1880542" y="524533"/>
                  <a:pt x="2044632" y="704579"/>
                </a:cubicBezTo>
                <a:cubicBezTo>
                  <a:pt x="2482208" y="1184701"/>
                  <a:pt x="2447955" y="1928423"/>
                  <a:pt x="1968129" y="2365729"/>
                </a:cubicBezTo>
                <a:cubicBezTo>
                  <a:pt x="1488302" y="2803035"/>
                  <a:pt x="744601" y="2768326"/>
                  <a:pt x="307026" y="2288204"/>
                </a:cubicBezTo>
                <a:cubicBezTo>
                  <a:pt x="-75852" y="1868097"/>
                  <a:pt x="-97488" y="1246172"/>
                  <a:pt x="224532" y="804294"/>
                </a:cubicBezTo>
                <a:lnTo>
                  <a:pt x="275612" y="741151"/>
                </a:lnTo>
                <a:lnTo>
                  <a:pt x="188029" y="645052"/>
                </a:lnTo>
                <a:lnTo>
                  <a:pt x="177263" y="654863"/>
                </a:lnTo>
                <a:cubicBezTo>
                  <a:pt x="142649" y="686410"/>
                  <a:pt x="89015" y="683924"/>
                  <a:pt x="57468" y="649309"/>
                </a:cubicBezTo>
                <a:cubicBezTo>
                  <a:pt x="25921" y="614695"/>
                  <a:pt x="28408" y="561061"/>
                  <a:pt x="63022" y="52951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863082" y="1565455"/>
            <a:ext cx="1440180" cy="1440180"/>
          </a:xfrm>
          <a:prstGeom prst="ellipse">
            <a:avLst/>
          </a:prstGeom>
          <a:noFill/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32%</a:t>
            </a:r>
          </a:p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SEGMENT</a:t>
            </a:r>
          </a:p>
        </p:txBody>
      </p:sp>
      <p:sp>
        <p:nvSpPr>
          <p:cNvPr id="124" name="Arc 123"/>
          <p:cNvSpPr/>
          <p:nvPr/>
        </p:nvSpPr>
        <p:spPr>
          <a:xfrm>
            <a:off x="2863082" y="1565455"/>
            <a:ext cx="1440180" cy="1440180"/>
          </a:xfrm>
          <a:prstGeom prst="arc">
            <a:avLst>
              <a:gd name="adj1" fmla="val 16200000"/>
              <a:gd name="adj2" fmla="val 718614"/>
            </a:avLst>
          </a:prstGeom>
          <a:noFill/>
          <a:ln w="1270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822474" y="1526642"/>
            <a:ext cx="1521397" cy="1521397"/>
            <a:chOff x="7103475" y="2307629"/>
            <a:chExt cx="2696660" cy="269666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8451805" y="2307629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451805" y="4941834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9754415" y="3610239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7134703" y="3624732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800000">
              <a:off x="9103110" y="2482146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800000">
              <a:off x="7793254" y="4765376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7200000">
              <a:off x="9579898" y="4261544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7200000">
              <a:off x="7311161" y="2966181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3600000">
              <a:off x="9579898" y="2958934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3600000">
              <a:off x="7311161" y="4283283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9000000">
              <a:off x="9103110" y="4738332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9000000">
              <a:off x="7793254" y="2484088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eform 138"/>
          <p:cNvSpPr/>
          <p:nvPr/>
        </p:nvSpPr>
        <p:spPr>
          <a:xfrm rot="2540731">
            <a:off x="4760712" y="1196403"/>
            <a:ext cx="1763744" cy="2004216"/>
          </a:xfrm>
          <a:custGeom>
            <a:avLst/>
            <a:gdLst>
              <a:gd name="connsiteX0" fmla="*/ 473880 w 2351659"/>
              <a:gd name="connsiteY0" fmla="*/ 726188 h 2672288"/>
              <a:gd name="connsiteX1" fmla="*/ 404799 w 2351659"/>
              <a:gd name="connsiteY1" fmla="*/ 2199096 h 2672288"/>
              <a:gd name="connsiteX2" fmla="*/ 1877780 w 2351659"/>
              <a:gd name="connsiteY2" fmla="*/ 2266593 h 2672288"/>
              <a:gd name="connsiteX3" fmla="*/ 1946861 w 2351659"/>
              <a:gd name="connsiteY3" fmla="*/ 793686 h 2672288"/>
              <a:gd name="connsiteX4" fmla="*/ 473880 w 2351659"/>
              <a:gd name="connsiteY4" fmla="*/ 726188 h 2672288"/>
              <a:gd name="connsiteX5" fmla="*/ 63022 w 2351659"/>
              <a:gd name="connsiteY5" fmla="*/ 529514 h 2672288"/>
              <a:gd name="connsiteX6" fmla="*/ 316065 w 2351659"/>
              <a:gd name="connsiteY6" fmla="*/ 298895 h 2672288"/>
              <a:gd name="connsiteX7" fmla="*/ 435860 w 2351659"/>
              <a:gd name="connsiteY7" fmla="*/ 304449 h 2672288"/>
              <a:gd name="connsiteX8" fmla="*/ 430306 w 2351659"/>
              <a:gd name="connsiteY8" fmla="*/ 424244 h 2672288"/>
              <a:gd name="connsiteX9" fmla="*/ 419541 w 2351659"/>
              <a:gd name="connsiteY9" fmla="*/ 434055 h 2672288"/>
              <a:gd name="connsiteX10" fmla="*/ 507125 w 2351659"/>
              <a:gd name="connsiteY10" fmla="*/ 530155 h 2672288"/>
              <a:gd name="connsiteX11" fmla="*/ 574720 w 2351659"/>
              <a:gd name="connsiteY11" fmla="*/ 485138 h 2672288"/>
              <a:gd name="connsiteX12" fmla="*/ 1004598 w 2351659"/>
              <a:gd name="connsiteY12" fmla="*/ 332813 h 2672288"/>
              <a:gd name="connsiteX13" fmla="*/ 1041332 w 2351659"/>
              <a:gd name="connsiteY13" fmla="*/ 329250 h 2672288"/>
              <a:gd name="connsiteX14" fmla="*/ 1041332 w 2351659"/>
              <a:gd name="connsiteY14" fmla="*/ 169598 h 2672288"/>
              <a:gd name="connsiteX15" fmla="*/ 1026766 w 2351659"/>
              <a:gd name="connsiteY15" fmla="*/ 169598 h 2672288"/>
              <a:gd name="connsiteX16" fmla="*/ 941967 w 2351659"/>
              <a:gd name="connsiteY16" fmla="*/ 84799 h 2672288"/>
              <a:gd name="connsiteX17" fmla="*/ 966804 w 2351659"/>
              <a:gd name="connsiteY17" fmla="*/ 24837 h 2672288"/>
              <a:gd name="connsiteX18" fmla="*/ 1026766 w 2351659"/>
              <a:gd name="connsiteY18" fmla="*/ 0 h 2672288"/>
              <a:gd name="connsiteX19" fmla="*/ 1369134 w 2351659"/>
              <a:gd name="connsiteY19" fmla="*/ 0 h 2672288"/>
              <a:gd name="connsiteX20" fmla="*/ 1453933 w 2351659"/>
              <a:gd name="connsiteY20" fmla="*/ 84799 h 2672288"/>
              <a:gd name="connsiteX21" fmla="*/ 1369134 w 2351659"/>
              <a:gd name="connsiteY21" fmla="*/ 169598 h 2672288"/>
              <a:gd name="connsiteX22" fmla="*/ 1354569 w 2351659"/>
              <a:gd name="connsiteY22" fmla="*/ 169598 h 2672288"/>
              <a:gd name="connsiteX23" fmla="*/ 1354569 w 2351659"/>
              <a:gd name="connsiteY23" fmla="*/ 334777 h 2672288"/>
              <a:gd name="connsiteX24" fmla="*/ 1453272 w 2351659"/>
              <a:gd name="connsiteY24" fmla="*/ 353753 h 2672288"/>
              <a:gd name="connsiteX25" fmla="*/ 2044632 w 2351659"/>
              <a:gd name="connsiteY25" fmla="*/ 704579 h 2672288"/>
              <a:gd name="connsiteX26" fmla="*/ 1968129 w 2351659"/>
              <a:gd name="connsiteY26" fmla="*/ 2365729 h 2672288"/>
              <a:gd name="connsiteX27" fmla="*/ 307026 w 2351659"/>
              <a:gd name="connsiteY27" fmla="*/ 2288204 h 2672288"/>
              <a:gd name="connsiteX28" fmla="*/ 224532 w 2351659"/>
              <a:gd name="connsiteY28" fmla="*/ 804294 h 2672288"/>
              <a:gd name="connsiteX29" fmla="*/ 275612 w 2351659"/>
              <a:gd name="connsiteY29" fmla="*/ 741151 h 2672288"/>
              <a:gd name="connsiteX30" fmla="*/ 188029 w 2351659"/>
              <a:gd name="connsiteY30" fmla="*/ 645052 h 2672288"/>
              <a:gd name="connsiteX31" fmla="*/ 177263 w 2351659"/>
              <a:gd name="connsiteY31" fmla="*/ 654863 h 2672288"/>
              <a:gd name="connsiteX32" fmla="*/ 57468 w 2351659"/>
              <a:gd name="connsiteY32" fmla="*/ 649309 h 2672288"/>
              <a:gd name="connsiteX33" fmla="*/ 63022 w 2351659"/>
              <a:gd name="connsiteY33" fmla="*/ 529514 h 26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51659" h="2672288">
                <a:moveTo>
                  <a:pt x="473880" y="726188"/>
                </a:moveTo>
                <a:cubicBezTo>
                  <a:pt x="48051" y="1114282"/>
                  <a:pt x="17122" y="1773724"/>
                  <a:pt x="404799" y="2199096"/>
                </a:cubicBezTo>
                <a:cubicBezTo>
                  <a:pt x="792475" y="2624467"/>
                  <a:pt x="1451951" y="2654687"/>
                  <a:pt x="1877780" y="2266593"/>
                </a:cubicBezTo>
                <a:cubicBezTo>
                  <a:pt x="2303608" y="1878500"/>
                  <a:pt x="2334537" y="1219057"/>
                  <a:pt x="1946861" y="793686"/>
                </a:cubicBezTo>
                <a:cubicBezTo>
                  <a:pt x="1559185" y="368315"/>
                  <a:pt x="899709" y="338095"/>
                  <a:pt x="473880" y="726188"/>
                </a:cubicBezTo>
                <a:close/>
                <a:moveTo>
                  <a:pt x="63022" y="529514"/>
                </a:moveTo>
                <a:lnTo>
                  <a:pt x="316065" y="298895"/>
                </a:lnTo>
                <a:cubicBezTo>
                  <a:pt x="350679" y="267348"/>
                  <a:pt x="404313" y="269835"/>
                  <a:pt x="435860" y="304449"/>
                </a:cubicBezTo>
                <a:cubicBezTo>
                  <a:pt x="467407" y="339063"/>
                  <a:pt x="464920" y="392698"/>
                  <a:pt x="430306" y="424244"/>
                </a:cubicBezTo>
                <a:lnTo>
                  <a:pt x="419541" y="434055"/>
                </a:lnTo>
                <a:lnTo>
                  <a:pt x="507125" y="530155"/>
                </a:lnTo>
                <a:lnTo>
                  <a:pt x="574720" y="485138"/>
                </a:lnTo>
                <a:cubicBezTo>
                  <a:pt x="708942" y="405209"/>
                  <a:pt x="855204" y="354572"/>
                  <a:pt x="1004598" y="332813"/>
                </a:cubicBezTo>
                <a:lnTo>
                  <a:pt x="1041332" y="329250"/>
                </a:lnTo>
                <a:lnTo>
                  <a:pt x="1041332" y="169598"/>
                </a:lnTo>
                <a:lnTo>
                  <a:pt x="1026766" y="169598"/>
                </a:lnTo>
                <a:cubicBezTo>
                  <a:pt x="979933" y="169598"/>
                  <a:pt x="941967" y="131632"/>
                  <a:pt x="941967" y="84799"/>
                </a:cubicBezTo>
                <a:cubicBezTo>
                  <a:pt x="941967" y="61382"/>
                  <a:pt x="951459" y="40183"/>
                  <a:pt x="966804" y="24837"/>
                </a:cubicBezTo>
                <a:cubicBezTo>
                  <a:pt x="982150" y="9491"/>
                  <a:pt x="1003350" y="0"/>
                  <a:pt x="1026766" y="0"/>
                </a:cubicBezTo>
                <a:lnTo>
                  <a:pt x="1369134" y="0"/>
                </a:lnTo>
                <a:cubicBezTo>
                  <a:pt x="1415967" y="0"/>
                  <a:pt x="1453933" y="37966"/>
                  <a:pt x="1453933" y="84799"/>
                </a:cubicBezTo>
                <a:cubicBezTo>
                  <a:pt x="1453933" y="131632"/>
                  <a:pt x="1415967" y="169598"/>
                  <a:pt x="1369134" y="169598"/>
                </a:cubicBezTo>
                <a:lnTo>
                  <a:pt x="1354569" y="169598"/>
                </a:lnTo>
                <a:lnTo>
                  <a:pt x="1354569" y="334777"/>
                </a:lnTo>
                <a:lnTo>
                  <a:pt x="1453272" y="353753"/>
                </a:lnTo>
                <a:cubicBezTo>
                  <a:pt x="1673402" y="407124"/>
                  <a:pt x="1880542" y="524533"/>
                  <a:pt x="2044632" y="704579"/>
                </a:cubicBezTo>
                <a:cubicBezTo>
                  <a:pt x="2482208" y="1184701"/>
                  <a:pt x="2447955" y="1928423"/>
                  <a:pt x="1968129" y="2365729"/>
                </a:cubicBezTo>
                <a:cubicBezTo>
                  <a:pt x="1488302" y="2803035"/>
                  <a:pt x="744601" y="2768326"/>
                  <a:pt x="307026" y="2288204"/>
                </a:cubicBezTo>
                <a:cubicBezTo>
                  <a:pt x="-75852" y="1868097"/>
                  <a:pt x="-97488" y="1246172"/>
                  <a:pt x="224532" y="804294"/>
                </a:cubicBezTo>
                <a:lnTo>
                  <a:pt x="275612" y="741151"/>
                </a:lnTo>
                <a:lnTo>
                  <a:pt x="188029" y="645052"/>
                </a:lnTo>
                <a:lnTo>
                  <a:pt x="177263" y="654863"/>
                </a:lnTo>
                <a:cubicBezTo>
                  <a:pt x="142649" y="686410"/>
                  <a:pt x="89015" y="683924"/>
                  <a:pt x="57468" y="649309"/>
                </a:cubicBezTo>
                <a:cubicBezTo>
                  <a:pt x="25921" y="614695"/>
                  <a:pt x="28408" y="561061"/>
                  <a:pt x="63022" y="52951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4841537" y="1565455"/>
            <a:ext cx="1440180" cy="1440180"/>
          </a:xfrm>
          <a:prstGeom prst="ellipse">
            <a:avLst/>
          </a:prstGeom>
          <a:noFill/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</a:p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SEGMENT</a:t>
            </a:r>
          </a:p>
        </p:txBody>
      </p:sp>
      <p:sp>
        <p:nvSpPr>
          <p:cNvPr id="142" name="Arc 141"/>
          <p:cNvSpPr/>
          <p:nvPr/>
        </p:nvSpPr>
        <p:spPr>
          <a:xfrm>
            <a:off x="4841537" y="1565455"/>
            <a:ext cx="1440180" cy="1440180"/>
          </a:xfrm>
          <a:prstGeom prst="arc">
            <a:avLst>
              <a:gd name="adj1" fmla="val 16200000"/>
              <a:gd name="adj2" fmla="val 14218509"/>
            </a:avLst>
          </a:prstGeom>
          <a:noFill/>
          <a:ln w="1270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800928" y="1526642"/>
            <a:ext cx="1521397" cy="1521397"/>
            <a:chOff x="7103475" y="2307629"/>
            <a:chExt cx="2696660" cy="2696660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8451805" y="2307629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8451805" y="4941834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9754415" y="3610239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7134703" y="3624732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800000">
              <a:off x="9103110" y="2482146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800000">
              <a:off x="7793254" y="4765376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7200000">
              <a:off x="9579898" y="4261544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7200000">
              <a:off x="7311161" y="2966181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3600000">
              <a:off x="9579898" y="2958934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3600000">
              <a:off x="7311161" y="4283283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9000000">
              <a:off x="9103110" y="4738332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9000000">
              <a:off x="7793254" y="2484088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Freeform 156"/>
          <p:cNvSpPr/>
          <p:nvPr/>
        </p:nvSpPr>
        <p:spPr>
          <a:xfrm rot="2540731">
            <a:off x="6739166" y="1196403"/>
            <a:ext cx="1763744" cy="2004216"/>
          </a:xfrm>
          <a:custGeom>
            <a:avLst/>
            <a:gdLst>
              <a:gd name="connsiteX0" fmla="*/ 473880 w 2351659"/>
              <a:gd name="connsiteY0" fmla="*/ 726188 h 2672288"/>
              <a:gd name="connsiteX1" fmla="*/ 404799 w 2351659"/>
              <a:gd name="connsiteY1" fmla="*/ 2199096 h 2672288"/>
              <a:gd name="connsiteX2" fmla="*/ 1877780 w 2351659"/>
              <a:gd name="connsiteY2" fmla="*/ 2266593 h 2672288"/>
              <a:gd name="connsiteX3" fmla="*/ 1946861 w 2351659"/>
              <a:gd name="connsiteY3" fmla="*/ 793686 h 2672288"/>
              <a:gd name="connsiteX4" fmla="*/ 473880 w 2351659"/>
              <a:gd name="connsiteY4" fmla="*/ 726188 h 2672288"/>
              <a:gd name="connsiteX5" fmla="*/ 63022 w 2351659"/>
              <a:gd name="connsiteY5" fmla="*/ 529514 h 2672288"/>
              <a:gd name="connsiteX6" fmla="*/ 316065 w 2351659"/>
              <a:gd name="connsiteY6" fmla="*/ 298895 h 2672288"/>
              <a:gd name="connsiteX7" fmla="*/ 435860 w 2351659"/>
              <a:gd name="connsiteY7" fmla="*/ 304449 h 2672288"/>
              <a:gd name="connsiteX8" fmla="*/ 430306 w 2351659"/>
              <a:gd name="connsiteY8" fmla="*/ 424244 h 2672288"/>
              <a:gd name="connsiteX9" fmla="*/ 419541 w 2351659"/>
              <a:gd name="connsiteY9" fmla="*/ 434055 h 2672288"/>
              <a:gd name="connsiteX10" fmla="*/ 507125 w 2351659"/>
              <a:gd name="connsiteY10" fmla="*/ 530155 h 2672288"/>
              <a:gd name="connsiteX11" fmla="*/ 574720 w 2351659"/>
              <a:gd name="connsiteY11" fmla="*/ 485138 h 2672288"/>
              <a:gd name="connsiteX12" fmla="*/ 1004598 w 2351659"/>
              <a:gd name="connsiteY12" fmla="*/ 332813 h 2672288"/>
              <a:gd name="connsiteX13" fmla="*/ 1041332 w 2351659"/>
              <a:gd name="connsiteY13" fmla="*/ 329250 h 2672288"/>
              <a:gd name="connsiteX14" fmla="*/ 1041332 w 2351659"/>
              <a:gd name="connsiteY14" fmla="*/ 169598 h 2672288"/>
              <a:gd name="connsiteX15" fmla="*/ 1026766 w 2351659"/>
              <a:gd name="connsiteY15" fmla="*/ 169598 h 2672288"/>
              <a:gd name="connsiteX16" fmla="*/ 941967 w 2351659"/>
              <a:gd name="connsiteY16" fmla="*/ 84799 h 2672288"/>
              <a:gd name="connsiteX17" fmla="*/ 966804 w 2351659"/>
              <a:gd name="connsiteY17" fmla="*/ 24837 h 2672288"/>
              <a:gd name="connsiteX18" fmla="*/ 1026766 w 2351659"/>
              <a:gd name="connsiteY18" fmla="*/ 0 h 2672288"/>
              <a:gd name="connsiteX19" fmla="*/ 1369134 w 2351659"/>
              <a:gd name="connsiteY19" fmla="*/ 0 h 2672288"/>
              <a:gd name="connsiteX20" fmla="*/ 1453933 w 2351659"/>
              <a:gd name="connsiteY20" fmla="*/ 84799 h 2672288"/>
              <a:gd name="connsiteX21" fmla="*/ 1369134 w 2351659"/>
              <a:gd name="connsiteY21" fmla="*/ 169598 h 2672288"/>
              <a:gd name="connsiteX22" fmla="*/ 1354569 w 2351659"/>
              <a:gd name="connsiteY22" fmla="*/ 169598 h 2672288"/>
              <a:gd name="connsiteX23" fmla="*/ 1354569 w 2351659"/>
              <a:gd name="connsiteY23" fmla="*/ 334777 h 2672288"/>
              <a:gd name="connsiteX24" fmla="*/ 1453272 w 2351659"/>
              <a:gd name="connsiteY24" fmla="*/ 353753 h 2672288"/>
              <a:gd name="connsiteX25" fmla="*/ 2044632 w 2351659"/>
              <a:gd name="connsiteY25" fmla="*/ 704579 h 2672288"/>
              <a:gd name="connsiteX26" fmla="*/ 1968129 w 2351659"/>
              <a:gd name="connsiteY26" fmla="*/ 2365729 h 2672288"/>
              <a:gd name="connsiteX27" fmla="*/ 307026 w 2351659"/>
              <a:gd name="connsiteY27" fmla="*/ 2288204 h 2672288"/>
              <a:gd name="connsiteX28" fmla="*/ 224532 w 2351659"/>
              <a:gd name="connsiteY28" fmla="*/ 804294 h 2672288"/>
              <a:gd name="connsiteX29" fmla="*/ 275612 w 2351659"/>
              <a:gd name="connsiteY29" fmla="*/ 741151 h 2672288"/>
              <a:gd name="connsiteX30" fmla="*/ 188029 w 2351659"/>
              <a:gd name="connsiteY30" fmla="*/ 645052 h 2672288"/>
              <a:gd name="connsiteX31" fmla="*/ 177263 w 2351659"/>
              <a:gd name="connsiteY31" fmla="*/ 654863 h 2672288"/>
              <a:gd name="connsiteX32" fmla="*/ 57468 w 2351659"/>
              <a:gd name="connsiteY32" fmla="*/ 649309 h 2672288"/>
              <a:gd name="connsiteX33" fmla="*/ 63022 w 2351659"/>
              <a:gd name="connsiteY33" fmla="*/ 529514 h 26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51659" h="2672288">
                <a:moveTo>
                  <a:pt x="473880" y="726188"/>
                </a:moveTo>
                <a:cubicBezTo>
                  <a:pt x="48051" y="1114282"/>
                  <a:pt x="17122" y="1773724"/>
                  <a:pt x="404799" y="2199096"/>
                </a:cubicBezTo>
                <a:cubicBezTo>
                  <a:pt x="792475" y="2624467"/>
                  <a:pt x="1451951" y="2654687"/>
                  <a:pt x="1877780" y="2266593"/>
                </a:cubicBezTo>
                <a:cubicBezTo>
                  <a:pt x="2303608" y="1878500"/>
                  <a:pt x="2334537" y="1219057"/>
                  <a:pt x="1946861" y="793686"/>
                </a:cubicBezTo>
                <a:cubicBezTo>
                  <a:pt x="1559185" y="368315"/>
                  <a:pt x="899709" y="338095"/>
                  <a:pt x="473880" y="726188"/>
                </a:cubicBezTo>
                <a:close/>
                <a:moveTo>
                  <a:pt x="63022" y="529514"/>
                </a:moveTo>
                <a:lnTo>
                  <a:pt x="316065" y="298895"/>
                </a:lnTo>
                <a:cubicBezTo>
                  <a:pt x="350679" y="267348"/>
                  <a:pt x="404313" y="269835"/>
                  <a:pt x="435860" y="304449"/>
                </a:cubicBezTo>
                <a:cubicBezTo>
                  <a:pt x="467407" y="339063"/>
                  <a:pt x="464920" y="392698"/>
                  <a:pt x="430306" y="424244"/>
                </a:cubicBezTo>
                <a:lnTo>
                  <a:pt x="419541" y="434055"/>
                </a:lnTo>
                <a:lnTo>
                  <a:pt x="507125" y="530155"/>
                </a:lnTo>
                <a:lnTo>
                  <a:pt x="574720" y="485138"/>
                </a:lnTo>
                <a:cubicBezTo>
                  <a:pt x="708942" y="405209"/>
                  <a:pt x="855204" y="354572"/>
                  <a:pt x="1004598" y="332813"/>
                </a:cubicBezTo>
                <a:lnTo>
                  <a:pt x="1041332" y="329250"/>
                </a:lnTo>
                <a:lnTo>
                  <a:pt x="1041332" y="169598"/>
                </a:lnTo>
                <a:lnTo>
                  <a:pt x="1026766" y="169598"/>
                </a:lnTo>
                <a:cubicBezTo>
                  <a:pt x="979933" y="169598"/>
                  <a:pt x="941967" y="131632"/>
                  <a:pt x="941967" y="84799"/>
                </a:cubicBezTo>
                <a:cubicBezTo>
                  <a:pt x="941967" y="61382"/>
                  <a:pt x="951459" y="40183"/>
                  <a:pt x="966804" y="24837"/>
                </a:cubicBezTo>
                <a:cubicBezTo>
                  <a:pt x="982150" y="9491"/>
                  <a:pt x="1003350" y="0"/>
                  <a:pt x="1026766" y="0"/>
                </a:cubicBezTo>
                <a:lnTo>
                  <a:pt x="1369134" y="0"/>
                </a:lnTo>
                <a:cubicBezTo>
                  <a:pt x="1415967" y="0"/>
                  <a:pt x="1453933" y="37966"/>
                  <a:pt x="1453933" y="84799"/>
                </a:cubicBezTo>
                <a:cubicBezTo>
                  <a:pt x="1453933" y="131632"/>
                  <a:pt x="1415967" y="169598"/>
                  <a:pt x="1369134" y="169598"/>
                </a:cubicBezTo>
                <a:lnTo>
                  <a:pt x="1354569" y="169598"/>
                </a:lnTo>
                <a:lnTo>
                  <a:pt x="1354569" y="334777"/>
                </a:lnTo>
                <a:lnTo>
                  <a:pt x="1453272" y="353753"/>
                </a:lnTo>
                <a:cubicBezTo>
                  <a:pt x="1673402" y="407124"/>
                  <a:pt x="1880542" y="524533"/>
                  <a:pt x="2044632" y="704579"/>
                </a:cubicBezTo>
                <a:cubicBezTo>
                  <a:pt x="2482208" y="1184701"/>
                  <a:pt x="2447955" y="1928423"/>
                  <a:pt x="1968129" y="2365729"/>
                </a:cubicBezTo>
                <a:cubicBezTo>
                  <a:pt x="1488302" y="2803035"/>
                  <a:pt x="744601" y="2768326"/>
                  <a:pt x="307026" y="2288204"/>
                </a:cubicBezTo>
                <a:cubicBezTo>
                  <a:pt x="-75852" y="1868097"/>
                  <a:pt x="-97488" y="1246172"/>
                  <a:pt x="224532" y="804294"/>
                </a:cubicBezTo>
                <a:lnTo>
                  <a:pt x="275612" y="741151"/>
                </a:lnTo>
                <a:lnTo>
                  <a:pt x="188029" y="645052"/>
                </a:lnTo>
                <a:lnTo>
                  <a:pt x="177263" y="654863"/>
                </a:lnTo>
                <a:cubicBezTo>
                  <a:pt x="142649" y="686410"/>
                  <a:pt x="89015" y="683924"/>
                  <a:pt x="57468" y="649309"/>
                </a:cubicBezTo>
                <a:cubicBezTo>
                  <a:pt x="25921" y="614695"/>
                  <a:pt x="28408" y="561061"/>
                  <a:pt x="63022" y="52951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819991" y="1565455"/>
            <a:ext cx="1440180" cy="1440180"/>
          </a:xfrm>
          <a:prstGeom prst="ellipse">
            <a:avLst/>
          </a:prstGeom>
          <a:noFill/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65%</a:t>
            </a:r>
          </a:p>
          <a:p>
            <a:pPr algn="ctr"/>
            <a:r>
              <a:rPr lang="en-US" sz="75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SEGMENT</a:t>
            </a:r>
          </a:p>
        </p:txBody>
      </p:sp>
      <p:sp>
        <p:nvSpPr>
          <p:cNvPr id="160" name="Arc 159"/>
          <p:cNvSpPr/>
          <p:nvPr/>
        </p:nvSpPr>
        <p:spPr>
          <a:xfrm>
            <a:off x="6819991" y="1565455"/>
            <a:ext cx="1440180" cy="1440180"/>
          </a:xfrm>
          <a:prstGeom prst="arc">
            <a:avLst>
              <a:gd name="adj1" fmla="val 16200000"/>
              <a:gd name="adj2" fmla="val 8118754"/>
            </a:avLst>
          </a:prstGeom>
          <a:noFill/>
          <a:ln w="12700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6779382" y="1526642"/>
            <a:ext cx="1521397" cy="1521397"/>
            <a:chOff x="7103475" y="2307629"/>
            <a:chExt cx="2696660" cy="2696660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8451805" y="2307629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8451805" y="4941834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9754415" y="3610239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134703" y="3624732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800000">
              <a:off x="9103110" y="2482146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800000">
              <a:off x="7793254" y="4765376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7200000">
              <a:off x="9579898" y="4261544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7200000">
              <a:off x="7311161" y="2966181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3600000">
              <a:off x="9579898" y="2958934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3600000">
              <a:off x="7311161" y="4283283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9000000">
              <a:off x="9103110" y="4738332"/>
              <a:ext cx="0" cy="914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9000000">
              <a:off x="7793254" y="2484088"/>
              <a:ext cx="0" cy="6245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/>
          <p:cNvSpPr/>
          <p:nvPr/>
        </p:nvSpPr>
        <p:spPr>
          <a:xfrm>
            <a:off x="670054" y="3333883"/>
            <a:ext cx="1871147" cy="78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49272" y="3333883"/>
            <a:ext cx="1871147" cy="78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628490" y="3333883"/>
            <a:ext cx="1871147" cy="78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6607707" y="3333883"/>
            <a:ext cx="1871147" cy="78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</p:spTree>
    <p:extLst>
      <p:ext uri="{BB962C8B-B14F-4D97-AF65-F5344CB8AC3E}">
        <p14:creationId xmlns:p14="http://schemas.microsoft.com/office/powerpoint/2010/main" val="15276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nimBg="1"/>
      <p:bldP spid="66" grpId="0" animBg="1"/>
      <p:bldP spid="123" grpId="0" build="p" animBg="1"/>
      <p:bldP spid="124" grpId="0" animBg="1"/>
      <p:bldP spid="141" grpId="0" build="p" animBg="1"/>
      <p:bldP spid="142" grpId="0" animBg="1"/>
      <p:bldP spid="159" grpId="0" build="p" animBg="1"/>
      <p:bldP spid="160" grpId="0" animBg="1"/>
      <p:bldP spid="174" grpId="0"/>
      <p:bldP spid="175" grpId="0"/>
      <p:bldP spid="176" grpId="0"/>
      <p:bldP spid="1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8816" y="1489965"/>
            <a:ext cx="2586370" cy="2586370"/>
          </a:xfrm>
          <a:prstGeom prst="ellipse">
            <a:avLst/>
          </a:prstGeom>
          <a:noFill/>
          <a:ln w="254000" cap="rnd"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12068" y="1723218"/>
            <a:ext cx="2119865" cy="2119865"/>
          </a:xfrm>
          <a:prstGeom prst="ellipse">
            <a:avLst/>
          </a:prstGeom>
          <a:noFill/>
          <a:ln w="254000" cap="rnd"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45611" y="1956761"/>
            <a:ext cx="1652778" cy="1652778"/>
          </a:xfrm>
          <a:prstGeom prst="ellipse">
            <a:avLst/>
          </a:prstGeom>
          <a:noFill/>
          <a:ln w="254000" cap="rnd"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78783" y="2189933"/>
            <a:ext cx="1186434" cy="1186434"/>
          </a:xfrm>
          <a:prstGeom prst="ellipse">
            <a:avLst/>
          </a:prstGeom>
          <a:noFill/>
          <a:ln w="254000" cap="rnd"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3278816" y="1489965"/>
            <a:ext cx="2586370" cy="2586370"/>
          </a:xfrm>
          <a:prstGeom prst="arc">
            <a:avLst>
              <a:gd name="adj1" fmla="val 16200000"/>
              <a:gd name="adj2" fmla="val 20653917"/>
            </a:avLst>
          </a:prstGeom>
          <a:noFill/>
          <a:ln w="2540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Arc 19"/>
          <p:cNvSpPr/>
          <p:nvPr/>
        </p:nvSpPr>
        <p:spPr>
          <a:xfrm>
            <a:off x="3512068" y="1723218"/>
            <a:ext cx="2119865" cy="2119865"/>
          </a:xfrm>
          <a:prstGeom prst="arc">
            <a:avLst>
              <a:gd name="adj1" fmla="val 16200000"/>
              <a:gd name="adj2" fmla="val 1834938"/>
            </a:avLst>
          </a:prstGeom>
          <a:noFill/>
          <a:ln w="2540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rc 20"/>
          <p:cNvSpPr/>
          <p:nvPr/>
        </p:nvSpPr>
        <p:spPr>
          <a:xfrm>
            <a:off x="3745611" y="1956761"/>
            <a:ext cx="1652778" cy="1652778"/>
          </a:xfrm>
          <a:prstGeom prst="arc">
            <a:avLst>
              <a:gd name="adj1" fmla="val 16200000"/>
              <a:gd name="adj2" fmla="val 10525764"/>
            </a:avLst>
          </a:prstGeom>
          <a:noFill/>
          <a:ln w="2540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3978783" y="2189933"/>
            <a:ext cx="1186434" cy="1186434"/>
          </a:xfrm>
          <a:prstGeom prst="arc">
            <a:avLst>
              <a:gd name="adj1" fmla="val 16200000"/>
              <a:gd name="adj2" fmla="val 13375041"/>
            </a:avLst>
          </a:prstGeom>
          <a:noFill/>
          <a:ln w="25400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0172" y="137061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50172" y="160538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50172" y="183855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50172" y="206151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36" name="Oval 35"/>
          <p:cNvSpPr/>
          <p:nvPr/>
        </p:nvSpPr>
        <p:spPr>
          <a:xfrm>
            <a:off x="6626742" y="1378320"/>
            <a:ext cx="457894" cy="4578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26742" y="2907684"/>
            <a:ext cx="457894" cy="4578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59365" y="1378320"/>
            <a:ext cx="457894" cy="4578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059365" y="2907683"/>
            <a:ext cx="457894" cy="4578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/>
          <p:cNvCxnSpPr>
            <a:stCxn id="42" idx="6"/>
            <a:endCxn id="17" idx="2"/>
          </p:cNvCxnSpPr>
          <p:nvPr/>
        </p:nvCxnSpPr>
        <p:spPr>
          <a:xfrm flipV="1">
            <a:off x="2517258" y="2783150"/>
            <a:ext cx="1228353" cy="35348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6"/>
            <a:endCxn id="18" idx="1"/>
          </p:cNvCxnSpPr>
          <p:nvPr/>
        </p:nvCxnSpPr>
        <p:spPr>
          <a:xfrm>
            <a:off x="2517259" y="1607268"/>
            <a:ext cx="1635274" cy="756415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9" idx="2"/>
            <a:endCxn id="36" idx="2"/>
          </p:cNvCxnSpPr>
          <p:nvPr/>
        </p:nvCxnSpPr>
        <p:spPr>
          <a:xfrm rot="5400000" flipH="1" flipV="1">
            <a:off x="5809398" y="1614391"/>
            <a:ext cx="824468" cy="810220"/>
          </a:xfrm>
          <a:prstGeom prst="bentConnector4">
            <a:avLst>
              <a:gd name="adj1" fmla="val -20795"/>
              <a:gd name="adj2" fmla="val 53003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" idx="2"/>
            <a:endCxn id="40" idx="2"/>
          </p:cNvCxnSpPr>
          <p:nvPr/>
        </p:nvCxnSpPr>
        <p:spPr>
          <a:xfrm rot="5400000" flipH="1" flipV="1">
            <a:off x="5962725" y="2658401"/>
            <a:ext cx="185787" cy="1142246"/>
          </a:xfrm>
          <a:prstGeom prst="bentConnector4">
            <a:avLst>
              <a:gd name="adj1" fmla="val -92283"/>
              <a:gd name="adj2" fmla="val 56454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303436" y="1347580"/>
            <a:ext cx="163524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CONSULTING SERVICE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technicsound infomediaries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303435" y="2876942"/>
            <a:ext cx="163524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OPTIONS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technicsound infomediaries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4321" y="1347580"/>
            <a:ext cx="166624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PROJECT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technicsound infomediaries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0870" y="2876942"/>
            <a:ext cx="166624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SYSTEM</a:t>
            </a:r>
          </a:p>
          <a:p>
            <a:pPr algn="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technicsound infomediaries</a:t>
            </a:r>
          </a:p>
        </p:txBody>
      </p:sp>
    </p:spTree>
    <p:extLst>
      <p:ext uri="{BB962C8B-B14F-4D97-AF65-F5344CB8AC3E}">
        <p14:creationId xmlns:p14="http://schemas.microsoft.com/office/powerpoint/2010/main" val="298217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8" grpId="0"/>
      <p:bldP spid="31" grpId="0"/>
      <p:bldP spid="32" grpId="0"/>
      <p:bldP spid="33" grpId="0"/>
      <p:bldP spid="36" grpId="0" build="p" animBg="1"/>
      <p:bldP spid="40" grpId="0" build="p" animBg="1"/>
      <p:bldP spid="41" grpId="0" build="p" animBg="1"/>
      <p:bldP spid="42" grpId="0" build="p" animBg="1"/>
      <p:bldP spid="54" grpId="0"/>
      <p:bldP spid="55" grpId="0"/>
      <p:bldP spid="56" grpId="0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789570" y="1298598"/>
            <a:ext cx="2586370" cy="2586370"/>
          </a:xfrm>
          <a:prstGeom prst="ellipse">
            <a:avLst/>
          </a:prstGeom>
          <a:noFill/>
          <a:ln w="254000" cap="rnd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2822" y="1531850"/>
            <a:ext cx="2119865" cy="2119865"/>
          </a:xfrm>
          <a:prstGeom prst="ellipse">
            <a:avLst/>
          </a:prstGeom>
          <a:noFill/>
          <a:ln w="254000" cap="rnd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56365" y="1765393"/>
            <a:ext cx="1652778" cy="1652778"/>
          </a:xfrm>
          <a:prstGeom prst="ellipse">
            <a:avLst/>
          </a:prstGeom>
          <a:noFill/>
          <a:ln w="254000" cap="rnd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89537" y="1998565"/>
            <a:ext cx="1186434" cy="1186434"/>
          </a:xfrm>
          <a:prstGeom prst="ellipse">
            <a:avLst/>
          </a:prstGeom>
          <a:noFill/>
          <a:ln w="254000" cap="rnd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 rot="16200000">
            <a:off x="789570" y="1298598"/>
            <a:ext cx="2586370" cy="2586370"/>
          </a:xfrm>
          <a:prstGeom prst="arc">
            <a:avLst>
              <a:gd name="adj1" fmla="val 16200000"/>
              <a:gd name="adj2" fmla="val 3311219"/>
            </a:avLst>
          </a:prstGeom>
          <a:noFill/>
          <a:ln w="2540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Arc 19"/>
          <p:cNvSpPr/>
          <p:nvPr/>
        </p:nvSpPr>
        <p:spPr>
          <a:xfrm rot="16200000">
            <a:off x="1022822" y="1531850"/>
            <a:ext cx="2119865" cy="2119865"/>
          </a:xfrm>
          <a:prstGeom prst="arc">
            <a:avLst>
              <a:gd name="adj1" fmla="val 16200000"/>
              <a:gd name="adj2" fmla="val 5572200"/>
            </a:avLst>
          </a:prstGeom>
          <a:noFill/>
          <a:ln w="2540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rc 20"/>
          <p:cNvSpPr/>
          <p:nvPr/>
        </p:nvSpPr>
        <p:spPr>
          <a:xfrm rot="16200000">
            <a:off x="1256365" y="1765393"/>
            <a:ext cx="1652778" cy="1652778"/>
          </a:xfrm>
          <a:prstGeom prst="arc">
            <a:avLst>
              <a:gd name="adj1" fmla="val 16200000"/>
              <a:gd name="adj2" fmla="val 8461535"/>
            </a:avLst>
          </a:prstGeom>
          <a:noFill/>
          <a:ln w="2540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 rot="16200000">
            <a:off x="1489537" y="1998565"/>
            <a:ext cx="1186434" cy="1186434"/>
          </a:xfrm>
          <a:prstGeom prst="arc">
            <a:avLst>
              <a:gd name="adj1" fmla="val 16200000"/>
              <a:gd name="adj2" fmla="val 13375041"/>
            </a:avLst>
          </a:prstGeom>
          <a:noFill/>
          <a:ln w="25400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0925" y="117924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0925" y="141401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60925" y="164718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0925" y="187015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4" name="Oval 3"/>
          <p:cNvSpPr/>
          <p:nvPr/>
        </p:nvSpPr>
        <p:spPr>
          <a:xfrm>
            <a:off x="4144849" y="1179246"/>
            <a:ext cx="590107" cy="5901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65%</a:t>
            </a:r>
          </a:p>
        </p:txBody>
      </p:sp>
      <p:sp>
        <p:nvSpPr>
          <p:cNvPr id="32" name="Oval 31"/>
          <p:cNvSpPr/>
          <p:nvPr/>
        </p:nvSpPr>
        <p:spPr>
          <a:xfrm>
            <a:off x="4144849" y="3389490"/>
            <a:ext cx="590107" cy="5901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</a:p>
        </p:txBody>
      </p:sp>
      <p:sp>
        <p:nvSpPr>
          <p:cNvPr id="33" name="Oval 32"/>
          <p:cNvSpPr/>
          <p:nvPr/>
        </p:nvSpPr>
        <p:spPr>
          <a:xfrm>
            <a:off x="4144849" y="2652741"/>
            <a:ext cx="590107" cy="5901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55%</a:t>
            </a:r>
          </a:p>
        </p:txBody>
      </p:sp>
      <p:sp>
        <p:nvSpPr>
          <p:cNvPr id="34" name="Oval 33"/>
          <p:cNvSpPr/>
          <p:nvPr/>
        </p:nvSpPr>
        <p:spPr>
          <a:xfrm>
            <a:off x="4144849" y="1915994"/>
            <a:ext cx="590107" cy="590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70%</a:t>
            </a:r>
          </a:p>
        </p:txBody>
      </p:sp>
      <p:cxnSp>
        <p:nvCxnSpPr>
          <p:cNvPr id="9" name="Straight Connector 8"/>
          <p:cNvCxnSpPr>
            <a:stCxn id="19" idx="2"/>
            <a:endCxn id="4" idx="2"/>
          </p:cNvCxnSpPr>
          <p:nvPr/>
        </p:nvCxnSpPr>
        <p:spPr>
          <a:xfrm rot="5400000" flipH="1" flipV="1">
            <a:off x="3455065" y="1163719"/>
            <a:ext cx="379203" cy="1000364"/>
          </a:xfrm>
          <a:prstGeom prst="bentConnector4">
            <a:avLst>
              <a:gd name="adj1" fmla="val -45213"/>
              <a:gd name="adj2" fmla="val 61568"/>
            </a:avLst>
          </a:prstGeom>
          <a:ln w="6350">
            <a:solidFill>
              <a:schemeClr val="tx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0" idx="2"/>
            <a:endCxn id="34" idx="2"/>
          </p:cNvCxnSpPr>
          <p:nvPr/>
        </p:nvCxnSpPr>
        <p:spPr>
          <a:xfrm rot="5400000" flipH="1" flipV="1">
            <a:off x="3426200" y="1926204"/>
            <a:ext cx="433806" cy="1003492"/>
          </a:xfrm>
          <a:prstGeom prst="bentConnector4">
            <a:avLst>
              <a:gd name="adj1" fmla="val -39522"/>
              <a:gd name="adj2" fmla="val 50066"/>
            </a:avLst>
          </a:prstGeom>
          <a:ln w="6350">
            <a:solidFill>
              <a:schemeClr val="tx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2"/>
            <a:endCxn id="32" idx="2"/>
          </p:cNvCxnSpPr>
          <p:nvPr/>
        </p:nvCxnSpPr>
        <p:spPr>
          <a:xfrm rot="10800000" flipH="1" flipV="1">
            <a:off x="1678807" y="3026216"/>
            <a:ext cx="2466042" cy="658327"/>
          </a:xfrm>
          <a:prstGeom prst="bentConnector3">
            <a:avLst>
              <a:gd name="adj1" fmla="val -14627"/>
            </a:avLst>
          </a:prstGeom>
          <a:ln w="6350">
            <a:solidFill>
              <a:schemeClr val="tx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21" idx="2"/>
          </p:cNvCxnSpPr>
          <p:nvPr/>
        </p:nvCxnSpPr>
        <p:spPr>
          <a:xfrm rot="10800000" flipV="1">
            <a:off x="2602531" y="2947794"/>
            <a:ext cx="1542318" cy="286444"/>
          </a:xfrm>
          <a:prstGeom prst="bentConnector5">
            <a:avLst>
              <a:gd name="adj1" fmla="val 40060"/>
              <a:gd name="adj2" fmla="val 224067"/>
              <a:gd name="adj3" fmla="val 111116"/>
            </a:avLst>
          </a:prstGeom>
          <a:ln w="6350">
            <a:solidFill>
              <a:schemeClr val="tx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69390" y="1686062"/>
            <a:ext cx="1604556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735895" y="1314813"/>
            <a:ext cx="271547" cy="267401"/>
            <a:chOff x="4581416" y="2167308"/>
            <a:chExt cx="362063" cy="356535"/>
          </a:xfrm>
          <a:solidFill>
            <a:schemeClr val="tx2">
              <a:lumMod val="75000"/>
            </a:schemeClr>
          </a:solidFill>
        </p:grpSpPr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779031" y="2211529"/>
              <a:ext cx="117463" cy="117463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4581416" y="2167308"/>
              <a:ext cx="362063" cy="356535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773503" y="2167308"/>
              <a:ext cx="167212" cy="167212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533908" y="1314813"/>
            <a:ext cx="235272" cy="267401"/>
            <a:chOff x="8689864" y="2881761"/>
            <a:chExt cx="313696" cy="356535"/>
          </a:xfrm>
          <a:solidFill>
            <a:schemeClr val="tx2">
              <a:lumMod val="75000"/>
            </a:schemeClr>
          </a:solidFill>
        </p:grpSpPr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8689864" y="2881761"/>
              <a:ext cx="313696" cy="356535"/>
            </a:xfrm>
            <a:custGeom>
              <a:avLst/>
              <a:gdLst>
                <a:gd name="T0" fmla="*/ 56 w 112"/>
                <a:gd name="T1" fmla="*/ 0 h 128"/>
                <a:gd name="T2" fmla="*/ 0 w 112"/>
                <a:gd name="T3" fmla="*/ 26 h 128"/>
                <a:gd name="T4" fmla="*/ 0 w 112"/>
                <a:gd name="T5" fmla="*/ 102 h 128"/>
                <a:gd name="T6" fmla="*/ 56 w 112"/>
                <a:gd name="T7" fmla="*/ 128 h 128"/>
                <a:gd name="T8" fmla="*/ 112 w 112"/>
                <a:gd name="T9" fmla="*/ 102 h 128"/>
                <a:gd name="T10" fmla="*/ 112 w 112"/>
                <a:gd name="T11" fmla="*/ 26 h 128"/>
                <a:gd name="T12" fmla="*/ 56 w 112"/>
                <a:gd name="T13" fmla="*/ 0 h 128"/>
                <a:gd name="T14" fmla="*/ 104 w 112"/>
                <a:gd name="T15" fmla="*/ 102 h 128"/>
                <a:gd name="T16" fmla="*/ 56 w 112"/>
                <a:gd name="T17" fmla="*/ 120 h 128"/>
                <a:gd name="T18" fmla="*/ 8 w 112"/>
                <a:gd name="T19" fmla="*/ 102 h 128"/>
                <a:gd name="T20" fmla="*/ 8 w 112"/>
                <a:gd name="T21" fmla="*/ 87 h 128"/>
                <a:gd name="T22" fmla="*/ 56 w 112"/>
                <a:gd name="T23" fmla="*/ 100 h 128"/>
                <a:gd name="T24" fmla="*/ 104 w 112"/>
                <a:gd name="T25" fmla="*/ 87 h 128"/>
                <a:gd name="T26" fmla="*/ 104 w 112"/>
                <a:gd name="T27" fmla="*/ 102 h 128"/>
                <a:gd name="T28" fmla="*/ 104 w 112"/>
                <a:gd name="T29" fmla="*/ 78 h 128"/>
                <a:gd name="T30" fmla="*/ 104 w 112"/>
                <a:gd name="T31" fmla="*/ 78 h 128"/>
                <a:gd name="T32" fmla="*/ 104 w 112"/>
                <a:gd name="T33" fmla="*/ 78 h 128"/>
                <a:gd name="T34" fmla="*/ 56 w 112"/>
                <a:gd name="T35" fmla="*/ 96 h 128"/>
                <a:gd name="T36" fmla="*/ 8 w 112"/>
                <a:gd name="T37" fmla="*/ 78 h 128"/>
                <a:gd name="T38" fmla="*/ 8 w 112"/>
                <a:gd name="T39" fmla="*/ 78 h 128"/>
                <a:gd name="T40" fmla="*/ 8 w 112"/>
                <a:gd name="T41" fmla="*/ 78 h 128"/>
                <a:gd name="T42" fmla="*/ 8 w 112"/>
                <a:gd name="T43" fmla="*/ 63 h 128"/>
                <a:gd name="T44" fmla="*/ 56 w 112"/>
                <a:gd name="T45" fmla="*/ 76 h 128"/>
                <a:gd name="T46" fmla="*/ 104 w 112"/>
                <a:gd name="T47" fmla="*/ 63 h 128"/>
                <a:gd name="T48" fmla="*/ 104 w 112"/>
                <a:gd name="T49" fmla="*/ 78 h 128"/>
                <a:gd name="T50" fmla="*/ 104 w 112"/>
                <a:gd name="T51" fmla="*/ 54 h 128"/>
                <a:gd name="T52" fmla="*/ 104 w 112"/>
                <a:gd name="T53" fmla="*/ 54 h 128"/>
                <a:gd name="T54" fmla="*/ 104 w 112"/>
                <a:gd name="T55" fmla="*/ 54 h 128"/>
                <a:gd name="T56" fmla="*/ 56 w 112"/>
                <a:gd name="T57" fmla="*/ 72 h 128"/>
                <a:gd name="T58" fmla="*/ 8 w 112"/>
                <a:gd name="T59" fmla="*/ 54 h 128"/>
                <a:gd name="T60" fmla="*/ 8 w 112"/>
                <a:gd name="T61" fmla="*/ 54 h 128"/>
                <a:gd name="T62" fmla="*/ 8 w 112"/>
                <a:gd name="T63" fmla="*/ 54 h 128"/>
                <a:gd name="T64" fmla="*/ 8 w 112"/>
                <a:gd name="T65" fmla="*/ 40 h 128"/>
                <a:gd name="T66" fmla="*/ 56 w 112"/>
                <a:gd name="T67" fmla="*/ 52 h 128"/>
                <a:gd name="T68" fmla="*/ 104 w 112"/>
                <a:gd name="T69" fmla="*/ 40 h 128"/>
                <a:gd name="T70" fmla="*/ 104 w 112"/>
                <a:gd name="T71" fmla="*/ 54 h 128"/>
                <a:gd name="T72" fmla="*/ 56 w 112"/>
                <a:gd name="T73" fmla="*/ 44 h 128"/>
                <a:gd name="T74" fmla="*/ 8 w 112"/>
                <a:gd name="T75" fmla="*/ 26 h 128"/>
                <a:gd name="T76" fmla="*/ 56 w 112"/>
                <a:gd name="T77" fmla="*/ 8 h 128"/>
                <a:gd name="T78" fmla="*/ 104 w 112"/>
                <a:gd name="T79" fmla="*/ 26 h 128"/>
                <a:gd name="T80" fmla="*/ 56 w 112"/>
                <a:gd name="T8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8935845" y="3160908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935845" y="3093194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8935845" y="3026862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6849266" y="1686062"/>
            <a:ext cx="1604556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5733821" y="2793508"/>
            <a:ext cx="275693" cy="267401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069389" y="3164234"/>
            <a:ext cx="1604556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517844" y="2792472"/>
            <a:ext cx="267401" cy="268438"/>
            <a:chOff x="3156658" y="2880378"/>
            <a:chExt cx="356535" cy="357917"/>
          </a:xfrm>
          <a:solidFill>
            <a:schemeClr val="tx2">
              <a:lumMod val="75000"/>
            </a:schemeClr>
          </a:solidFill>
        </p:grpSpPr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3156658" y="2880378"/>
              <a:ext cx="356535" cy="357917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3379147" y="2925982"/>
              <a:ext cx="89825" cy="88443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6849266" y="3163198"/>
            <a:ext cx="1604556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ELEMENTS</a:t>
            </a:r>
          </a:p>
          <a:p>
            <a:pPr algn="ctr"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</a:t>
            </a:r>
          </a:p>
        </p:txBody>
      </p:sp>
    </p:spTree>
    <p:extLst>
      <p:ext uri="{BB962C8B-B14F-4D97-AF65-F5344CB8AC3E}">
        <p14:creationId xmlns:p14="http://schemas.microsoft.com/office/powerpoint/2010/main" val="118259994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8" grpId="0"/>
      <p:bldP spid="31" grpId="0"/>
      <p:bldP spid="4" grpId="0" build="p" animBg="1"/>
      <p:bldP spid="32" grpId="0" build="p" animBg="1"/>
      <p:bldP spid="33" grpId="0" build="p" animBg="1"/>
      <p:bldP spid="34" grpId="0" build="p" animBg="1"/>
      <p:bldP spid="63" grpId="0"/>
      <p:bldP spid="73" grpId="0"/>
      <p:bldP spid="74" grpId="0" animBg="1"/>
      <p:bldP spid="75" grpId="0"/>
      <p:bldP spid="7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5400000">
            <a:off x="4061810" y="1082017"/>
            <a:ext cx="721331" cy="818738"/>
            <a:chOff x="4088366" y="3560001"/>
            <a:chExt cx="1033683" cy="1173270"/>
          </a:xfrm>
        </p:grpSpPr>
        <p:sp>
          <p:nvSpPr>
            <p:cNvPr id="16" name="Freeform 69"/>
            <p:cNvSpPr>
              <a:spLocks/>
            </p:cNvSpPr>
            <p:nvPr/>
          </p:nvSpPr>
          <p:spPr bwMode="auto">
            <a:xfrm rot="5400000">
              <a:off x="4311575" y="3922797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 rot="5400000">
              <a:off x="4200913" y="3447454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71"/>
            <p:cNvSpPr>
              <a:spLocks/>
            </p:cNvSpPr>
            <p:nvPr/>
          </p:nvSpPr>
          <p:spPr bwMode="auto">
            <a:xfrm rot="5400000">
              <a:off x="4199027" y="4034088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102615" y="1343961"/>
            <a:ext cx="640598" cy="1311032"/>
            <a:chOff x="4874317" y="3206638"/>
            <a:chExt cx="917991" cy="1878739"/>
          </a:xfrm>
        </p:grpSpPr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4712096" y="4005165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4793836" y="3287119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 rot="5400000">
              <a:off x="4792578" y="4226489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4061810" y="3162645"/>
            <a:ext cx="721333" cy="818738"/>
            <a:chOff x="7069950" y="3560001"/>
            <a:chExt cx="1033686" cy="1173270"/>
          </a:xfrm>
        </p:grpSpPr>
        <p:sp>
          <p:nvSpPr>
            <p:cNvPr id="22" name="Freeform 75"/>
            <p:cNvSpPr>
              <a:spLocks/>
            </p:cNvSpPr>
            <p:nvPr/>
          </p:nvSpPr>
          <p:spPr bwMode="auto">
            <a:xfrm rot="5400000">
              <a:off x="6706526" y="3923425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76"/>
            <p:cNvSpPr>
              <a:spLocks/>
            </p:cNvSpPr>
            <p:nvPr/>
          </p:nvSpPr>
          <p:spPr bwMode="auto">
            <a:xfrm rot="5400000">
              <a:off x="7406338" y="3447454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77"/>
            <p:cNvSpPr>
              <a:spLocks/>
            </p:cNvSpPr>
            <p:nvPr/>
          </p:nvSpPr>
          <p:spPr bwMode="auto">
            <a:xfrm rot="5400000">
              <a:off x="7404453" y="4034088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5400000">
            <a:off x="4102615" y="2407528"/>
            <a:ext cx="640598" cy="1311033"/>
            <a:chOff x="6398435" y="3206637"/>
            <a:chExt cx="917991" cy="1878740"/>
          </a:xfrm>
        </p:grpSpPr>
        <p:sp>
          <p:nvSpPr>
            <p:cNvPr id="28" name="Freeform 78"/>
            <p:cNvSpPr>
              <a:spLocks/>
            </p:cNvSpPr>
            <p:nvPr/>
          </p:nvSpPr>
          <p:spPr bwMode="auto">
            <a:xfrm rot="5400000">
              <a:off x="5599908" y="4005165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 rot="5400000">
              <a:off x="6459424" y="3287747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80"/>
            <p:cNvSpPr>
              <a:spLocks/>
            </p:cNvSpPr>
            <p:nvPr/>
          </p:nvSpPr>
          <p:spPr bwMode="auto">
            <a:xfrm rot="5400000">
              <a:off x="6458166" y="4227117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4141666" y="1626086"/>
            <a:ext cx="562499" cy="1804206"/>
            <a:chOff x="5687934" y="2810740"/>
            <a:chExt cx="806073" cy="2585468"/>
          </a:xfrm>
        </p:grpSpPr>
        <p:sp>
          <p:nvSpPr>
            <p:cNvPr id="33" name="Freeform 81"/>
            <p:cNvSpPr>
              <a:spLocks/>
            </p:cNvSpPr>
            <p:nvPr/>
          </p:nvSpPr>
          <p:spPr bwMode="auto">
            <a:xfrm rot="5400000">
              <a:off x="5445232" y="3053443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82"/>
            <p:cNvSpPr>
              <a:spLocks/>
            </p:cNvSpPr>
            <p:nvPr/>
          </p:nvSpPr>
          <p:spPr bwMode="auto">
            <a:xfrm rot="5400000">
              <a:off x="5443974" y="4346177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6024676" y="1178568"/>
            <a:ext cx="481124" cy="481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24676" y="3405188"/>
            <a:ext cx="481124" cy="4811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024676" y="2662982"/>
            <a:ext cx="481124" cy="481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24676" y="1920775"/>
            <a:ext cx="481124" cy="481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Connector 43"/>
          <p:cNvCxnSpPr>
            <a:stCxn id="40" idx="2"/>
          </p:cNvCxnSpPr>
          <p:nvPr/>
        </p:nvCxnSpPr>
        <p:spPr>
          <a:xfrm rot="10800000">
            <a:off x="4831844" y="3522871"/>
            <a:ext cx="1192832" cy="12287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2"/>
          </p:cNvCxnSpPr>
          <p:nvPr/>
        </p:nvCxnSpPr>
        <p:spPr>
          <a:xfrm rot="10800000" flipV="1">
            <a:off x="5078431" y="2903544"/>
            <a:ext cx="946245" cy="10382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</p:cNvCxnSpPr>
          <p:nvPr/>
        </p:nvCxnSpPr>
        <p:spPr>
          <a:xfrm rot="10800000">
            <a:off x="5078431" y="2034488"/>
            <a:ext cx="946245" cy="12684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 rot="10800000" flipV="1">
            <a:off x="4831844" y="1419130"/>
            <a:ext cx="1192832" cy="12051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90221" y="1083262"/>
            <a:ext cx="21941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90221" y="1828242"/>
            <a:ext cx="21941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90221" y="2573221"/>
            <a:ext cx="21941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690221" y="3318201"/>
            <a:ext cx="21941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4679" y="1078357"/>
            <a:ext cx="336829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 of the art scenarios. </a:t>
            </a:r>
          </a:p>
          <a:p>
            <a:pPr>
              <a:lnSpc>
                <a:spcPct val="130000"/>
              </a:lnSpc>
            </a:pPr>
            <a:endParaRPr lang="en-US" sz="9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Conveniently supply stand-alone intellectual capital through high-quality core competencies. </a:t>
            </a:r>
          </a:p>
        </p:txBody>
      </p:sp>
      <p:sp>
        <p:nvSpPr>
          <p:cNvPr id="62" name="Oval 61"/>
          <p:cNvSpPr/>
          <p:nvPr/>
        </p:nvSpPr>
        <p:spPr>
          <a:xfrm>
            <a:off x="2093443" y="2287626"/>
            <a:ext cx="481124" cy="4811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" name="Straight Connector 62"/>
          <p:cNvCxnSpPr>
            <a:stCxn id="62" idx="6"/>
          </p:cNvCxnSpPr>
          <p:nvPr/>
        </p:nvCxnSpPr>
        <p:spPr>
          <a:xfrm>
            <a:off x="2574567" y="2528188"/>
            <a:ext cx="94624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63381" y="2246940"/>
            <a:ext cx="174736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>
              <a:lnSpc>
                <a:spcPct val="130000"/>
              </a:lnSpc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</a:t>
            </a:r>
          </a:p>
        </p:txBody>
      </p:sp>
    </p:spTree>
    <p:extLst>
      <p:ext uri="{BB962C8B-B14F-4D97-AF65-F5344CB8AC3E}">
        <p14:creationId xmlns:p14="http://schemas.microsoft.com/office/powerpoint/2010/main" val="457850945"/>
      </p:ext>
    </p:extLst>
  </p:cSld>
  <p:clrMapOvr>
    <a:masterClrMapping/>
  </p:clrMapOvr>
  <p:transition spd="med">
    <p:pull dir="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1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1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1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8000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8000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40" grpId="0" animBg="1"/>
          <p:bldP spid="41" grpId="0" animBg="1"/>
          <p:bldP spid="42" grpId="0" animBg="1"/>
          <p:bldP spid="57" grpId="0"/>
          <p:bldP spid="58" grpId="0"/>
          <p:bldP spid="59" grpId="0"/>
          <p:bldP spid="60" grpId="0"/>
          <p:bldP spid="61" grpId="0"/>
          <p:bldP spid="62" grpId="0" animBg="1"/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5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40" grpId="0" animBg="1"/>
          <p:bldP spid="41" grpId="0" animBg="1"/>
          <p:bldP spid="42" grpId="0" animBg="1"/>
          <p:bldP spid="57" grpId="0"/>
          <p:bldP spid="58" grpId="0"/>
          <p:bldP spid="59" grpId="0"/>
          <p:bldP spid="60" grpId="0"/>
          <p:bldP spid="61" grpId="0"/>
          <p:bldP spid="62" grpId="0" animBg="1"/>
          <p:bldP spid="64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14466" y="2715301"/>
            <a:ext cx="2660200" cy="1185071"/>
            <a:chOff x="3184165" y="2852293"/>
            <a:chExt cx="2926362" cy="1303642"/>
          </a:xfrm>
          <a:effectLst/>
        </p:grpSpPr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3493487" y="2852293"/>
              <a:ext cx="2306742" cy="655724"/>
            </a:xfrm>
            <a:custGeom>
              <a:avLst/>
              <a:gdLst>
                <a:gd name="T0" fmla="*/ 1166 w 2364"/>
                <a:gd name="T1" fmla="*/ 0 h 672"/>
                <a:gd name="T2" fmla="*/ 0 w 2364"/>
                <a:gd name="T3" fmla="*/ 246 h 672"/>
                <a:gd name="T4" fmla="*/ 1182 w 2364"/>
                <a:gd name="T5" fmla="*/ 672 h 672"/>
                <a:gd name="T6" fmla="*/ 2364 w 2364"/>
                <a:gd name="T7" fmla="*/ 246 h 672"/>
                <a:gd name="T8" fmla="*/ 1166 w 2364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4" h="672">
                  <a:moveTo>
                    <a:pt x="1166" y="0"/>
                  </a:moveTo>
                  <a:lnTo>
                    <a:pt x="0" y="246"/>
                  </a:lnTo>
                  <a:lnTo>
                    <a:pt x="1182" y="672"/>
                  </a:lnTo>
                  <a:lnTo>
                    <a:pt x="2364" y="246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4646858" y="3092335"/>
              <a:ext cx="1463669" cy="1063600"/>
            </a:xfrm>
            <a:custGeom>
              <a:avLst/>
              <a:gdLst>
                <a:gd name="T0" fmla="*/ 0 w 1500"/>
                <a:gd name="T1" fmla="*/ 426 h 1090"/>
                <a:gd name="T2" fmla="*/ 0 w 1500"/>
                <a:gd name="T3" fmla="*/ 1090 h 1090"/>
                <a:gd name="T4" fmla="*/ 1500 w 1500"/>
                <a:gd name="T5" fmla="*/ 551 h 1090"/>
                <a:gd name="T6" fmla="*/ 1182 w 1500"/>
                <a:gd name="T7" fmla="*/ 0 h 1090"/>
                <a:gd name="T8" fmla="*/ 0 w 1500"/>
                <a:gd name="T9" fmla="*/ 42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090">
                  <a:moveTo>
                    <a:pt x="0" y="426"/>
                  </a:moveTo>
                  <a:lnTo>
                    <a:pt x="0" y="1090"/>
                  </a:lnTo>
                  <a:lnTo>
                    <a:pt x="1500" y="551"/>
                  </a:lnTo>
                  <a:lnTo>
                    <a:pt x="1182" y="0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84165" y="3092335"/>
              <a:ext cx="1462693" cy="1063600"/>
            </a:xfrm>
            <a:custGeom>
              <a:avLst/>
              <a:gdLst>
                <a:gd name="T0" fmla="*/ 0 w 1499"/>
                <a:gd name="T1" fmla="*/ 551 h 1090"/>
                <a:gd name="T2" fmla="*/ 1499 w 1499"/>
                <a:gd name="T3" fmla="*/ 1090 h 1090"/>
                <a:gd name="T4" fmla="*/ 1499 w 1499"/>
                <a:gd name="T5" fmla="*/ 426 h 1090"/>
                <a:gd name="T6" fmla="*/ 317 w 1499"/>
                <a:gd name="T7" fmla="*/ 0 h 1090"/>
                <a:gd name="T8" fmla="*/ 0 w 1499"/>
                <a:gd name="T9" fmla="*/ 551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1090">
                  <a:moveTo>
                    <a:pt x="0" y="551"/>
                  </a:moveTo>
                  <a:lnTo>
                    <a:pt x="1499" y="1090"/>
                  </a:lnTo>
                  <a:lnTo>
                    <a:pt x="1499" y="426"/>
                  </a:lnTo>
                  <a:lnTo>
                    <a:pt x="317" y="0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9361" y="2133409"/>
            <a:ext cx="2030410" cy="1104353"/>
            <a:chOff x="3530566" y="2212182"/>
            <a:chExt cx="2233559" cy="1214847"/>
          </a:xfrm>
        </p:grpSpPr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803785" y="2212182"/>
              <a:ext cx="1687122" cy="644014"/>
            </a:xfrm>
            <a:custGeom>
              <a:avLst/>
              <a:gdLst>
                <a:gd name="T0" fmla="*/ 864 w 1729"/>
                <a:gd name="T1" fmla="*/ 0 h 660"/>
                <a:gd name="T2" fmla="*/ 0 w 1729"/>
                <a:gd name="T3" fmla="*/ 351 h 660"/>
                <a:gd name="T4" fmla="*/ 864 w 1729"/>
                <a:gd name="T5" fmla="*/ 660 h 660"/>
                <a:gd name="T6" fmla="*/ 1729 w 1729"/>
                <a:gd name="T7" fmla="*/ 351 h 660"/>
                <a:gd name="T8" fmla="*/ 864 w 172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9" h="660">
                  <a:moveTo>
                    <a:pt x="864" y="0"/>
                  </a:moveTo>
                  <a:lnTo>
                    <a:pt x="0" y="351"/>
                  </a:lnTo>
                  <a:lnTo>
                    <a:pt x="864" y="660"/>
                  </a:lnTo>
                  <a:lnTo>
                    <a:pt x="1729" y="35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646858" y="2554682"/>
              <a:ext cx="1117267" cy="872347"/>
            </a:xfrm>
            <a:custGeom>
              <a:avLst/>
              <a:gdLst>
                <a:gd name="T0" fmla="*/ 865 w 1145"/>
                <a:gd name="T1" fmla="*/ 0 h 894"/>
                <a:gd name="T2" fmla="*/ 0 w 1145"/>
                <a:gd name="T3" fmla="*/ 309 h 894"/>
                <a:gd name="T4" fmla="*/ 0 w 1145"/>
                <a:gd name="T5" fmla="*/ 894 h 894"/>
                <a:gd name="T6" fmla="*/ 1145 w 1145"/>
                <a:gd name="T7" fmla="*/ 484 h 894"/>
                <a:gd name="T8" fmla="*/ 865 w 1145"/>
                <a:gd name="T9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5" h="894">
                  <a:moveTo>
                    <a:pt x="865" y="0"/>
                  </a:moveTo>
                  <a:lnTo>
                    <a:pt x="0" y="309"/>
                  </a:lnTo>
                  <a:lnTo>
                    <a:pt x="0" y="894"/>
                  </a:lnTo>
                  <a:lnTo>
                    <a:pt x="1145" y="484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530566" y="2554682"/>
              <a:ext cx="1116292" cy="872347"/>
            </a:xfrm>
            <a:custGeom>
              <a:avLst/>
              <a:gdLst>
                <a:gd name="T0" fmla="*/ 0 w 1144"/>
                <a:gd name="T1" fmla="*/ 484 h 894"/>
                <a:gd name="T2" fmla="*/ 1144 w 1144"/>
                <a:gd name="T3" fmla="*/ 894 h 894"/>
                <a:gd name="T4" fmla="*/ 1144 w 1144"/>
                <a:gd name="T5" fmla="*/ 309 h 894"/>
                <a:gd name="T6" fmla="*/ 280 w 1144"/>
                <a:gd name="T7" fmla="*/ 0 h 894"/>
                <a:gd name="T8" fmla="*/ 0 w 1144"/>
                <a:gd name="T9" fmla="*/ 48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4" h="894">
                  <a:moveTo>
                    <a:pt x="0" y="484"/>
                  </a:moveTo>
                  <a:lnTo>
                    <a:pt x="1144" y="894"/>
                  </a:lnTo>
                  <a:lnTo>
                    <a:pt x="1144" y="309"/>
                  </a:lnTo>
                  <a:lnTo>
                    <a:pt x="280" y="0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10550" y="1100022"/>
            <a:ext cx="1467145" cy="1544317"/>
            <a:chOff x="3839889" y="1075400"/>
            <a:chExt cx="1613938" cy="1698831"/>
          </a:xfrm>
        </p:grpSpPr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4646858" y="1075400"/>
              <a:ext cx="806969" cy="1698831"/>
            </a:xfrm>
            <a:custGeom>
              <a:avLst/>
              <a:gdLst>
                <a:gd name="T0" fmla="*/ 0 w 827"/>
                <a:gd name="T1" fmla="*/ 0 h 1741"/>
                <a:gd name="T2" fmla="*/ 0 w 827"/>
                <a:gd name="T3" fmla="*/ 1741 h 1741"/>
                <a:gd name="T4" fmla="*/ 827 w 827"/>
                <a:gd name="T5" fmla="*/ 1445 h 1741"/>
                <a:gd name="T6" fmla="*/ 0 w 827"/>
                <a:gd name="T7" fmla="*/ 0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1741">
                  <a:moveTo>
                    <a:pt x="0" y="0"/>
                  </a:moveTo>
                  <a:lnTo>
                    <a:pt x="0" y="1741"/>
                  </a:lnTo>
                  <a:lnTo>
                    <a:pt x="827" y="1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3839889" y="1075400"/>
              <a:ext cx="806969" cy="1698831"/>
            </a:xfrm>
            <a:custGeom>
              <a:avLst/>
              <a:gdLst>
                <a:gd name="T0" fmla="*/ 827 w 827"/>
                <a:gd name="T1" fmla="*/ 1741 h 1741"/>
                <a:gd name="T2" fmla="*/ 827 w 827"/>
                <a:gd name="T3" fmla="*/ 0 h 1741"/>
                <a:gd name="T4" fmla="*/ 0 w 827"/>
                <a:gd name="T5" fmla="*/ 1445 h 1741"/>
                <a:gd name="T6" fmla="*/ 827 w 827"/>
                <a:gd name="T7" fmla="*/ 1741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1741">
                  <a:moveTo>
                    <a:pt x="827" y="1741"/>
                  </a:moveTo>
                  <a:lnTo>
                    <a:pt x="827" y="0"/>
                  </a:lnTo>
                  <a:lnTo>
                    <a:pt x="0" y="1445"/>
                  </a:lnTo>
                  <a:lnTo>
                    <a:pt x="827" y="174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4037600" y="2463038"/>
            <a:ext cx="909084" cy="90908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45896" y="2463038"/>
            <a:ext cx="909084" cy="90908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91748" y="2449685"/>
            <a:ext cx="909084" cy="909084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Pie 54"/>
          <p:cNvSpPr/>
          <p:nvPr/>
        </p:nvSpPr>
        <p:spPr>
          <a:xfrm>
            <a:off x="4037599" y="2463038"/>
            <a:ext cx="909084" cy="909084"/>
          </a:xfrm>
          <a:prstGeom prst="pie">
            <a:avLst>
              <a:gd name="adj1" fmla="val 3479669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Pie 55"/>
          <p:cNvSpPr/>
          <p:nvPr/>
        </p:nvSpPr>
        <p:spPr>
          <a:xfrm>
            <a:off x="5691748" y="2449685"/>
            <a:ext cx="909084" cy="909084"/>
          </a:xfrm>
          <a:prstGeom prst="pie">
            <a:avLst>
              <a:gd name="adj1" fmla="val 1661968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Pie 56"/>
          <p:cNvSpPr/>
          <p:nvPr/>
        </p:nvSpPr>
        <p:spPr>
          <a:xfrm>
            <a:off x="7345896" y="2463038"/>
            <a:ext cx="909084" cy="909084"/>
          </a:xfrm>
          <a:prstGeom prst="pie">
            <a:avLst>
              <a:gd name="adj1" fmla="val 20861518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9534" y="3472392"/>
            <a:ext cx="177435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285497" y="3456077"/>
            <a:ext cx="177435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39645" y="3469430"/>
            <a:ext cx="177435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FEATURES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0828" y="277908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20259" y="276572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75%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83782" y="277908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717185" y="873843"/>
            <a:ext cx="5755651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 of the art scenarios. </a:t>
            </a:r>
          </a:p>
          <a:p>
            <a:pPr>
              <a:lnSpc>
                <a:spcPct val="130000"/>
              </a:lnSpc>
            </a:pPr>
            <a:endParaRPr lang="en-US" sz="1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PYRAMID PIE FEATURES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Conveniently supply stand-alone intellectual capital through high-quality core competencies</a:t>
            </a:r>
          </a:p>
        </p:txBody>
      </p:sp>
    </p:spTree>
    <p:extLst>
      <p:ext uri="{BB962C8B-B14F-4D97-AF65-F5344CB8AC3E}">
        <p14:creationId xmlns:p14="http://schemas.microsoft.com/office/powerpoint/2010/main" val="27545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/>
          <p:bldP spid="61" grpId="0"/>
          <p:bldP spid="62" grpId="0"/>
          <p:bldP spid="11" grpId="0"/>
          <p:bldP spid="63" grpId="0"/>
          <p:bldP spid="64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/>
          <p:bldP spid="61" grpId="0"/>
          <p:bldP spid="62" grpId="0"/>
          <p:bldP spid="11" grpId="0"/>
          <p:bldP spid="63" grpId="0"/>
          <p:bldP spid="64" grpId="0"/>
          <p:bldP spid="72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638178" y="1038345"/>
            <a:ext cx="2800350" cy="2800350"/>
          </a:xfrm>
          <a:custGeom>
            <a:avLst/>
            <a:gdLst>
              <a:gd name="connsiteX0" fmla="*/ 0 w 3733800"/>
              <a:gd name="connsiteY0" fmla="*/ 1866900 h 3733800"/>
              <a:gd name="connsiteX1" fmla="*/ 1866900 w 3733800"/>
              <a:gd name="connsiteY1" fmla="*/ 0 h 3733800"/>
              <a:gd name="connsiteX2" fmla="*/ 3733800 w 3733800"/>
              <a:gd name="connsiteY2" fmla="*/ 1866900 h 3733800"/>
              <a:gd name="connsiteX3" fmla="*/ 1866900 w 3733800"/>
              <a:gd name="connsiteY3" fmla="*/ 3733800 h 3733800"/>
              <a:gd name="connsiteX4" fmla="*/ 0 w 3733800"/>
              <a:gd name="connsiteY4" fmla="*/ 18669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3733800">
                <a:moveTo>
                  <a:pt x="0" y="1866900"/>
                </a:moveTo>
                <a:cubicBezTo>
                  <a:pt x="0" y="835840"/>
                  <a:pt x="835840" y="0"/>
                  <a:pt x="1866900" y="0"/>
                </a:cubicBezTo>
                <a:cubicBezTo>
                  <a:pt x="2897960" y="0"/>
                  <a:pt x="3733800" y="835840"/>
                  <a:pt x="3733800" y="1866900"/>
                </a:cubicBezTo>
                <a:cubicBezTo>
                  <a:pt x="3733800" y="2897960"/>
                  <a:pt x="2897960" y="3733800"/>
                  <a:pt x="1866900" y="3733800"/>
                </a:cubicBezTo>
                <a:cubicBezTo>
                  <a:pt x="835840" y="3733800"/>
                  <a:pt x="0" y="2897960"/>
                  <a:pt x="0" y="186690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0032" tIns="241363" rIns="1110032" bIns="2341627" numCol="1" spcCol="1270" anchor="ctr" anchorCtr="0">
            <a:noAutofit/>
          </a:bodyPr>
          <a:lstStyle/>
          <a:p>
            <a:pPr algn="ctr" defTabSz="6334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2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38178" y="1318380"/>
            <a:ext cx="2240280" cy="2240280"/>
          </a:xfrm>
          <a:custGeom>
            <a:avLst/>
            <a:gdLst>
              <a:gd name="connsiteX0" fmla="*/ 0 w 2987040"/>
              <a:gd name="connsiteY0" fmla="*/ 1493520 h 2987040"/>
              <a:gd name="connsiteX1" fmla="*/ 1493520 w 2987040"/>
              <a:gd name="connsiteY1" fmla="*/ 0 h 2987040"/>
              <a:gd name="connsiteX2" fmla="*/ 2987040 w 2987040"/>
              <a:gd name="connsiteY2" fmla="*/ 1493520 h 2987040"/>
              <a:gd name="connsiteX3" fmla="*/ 1493520 w 2987040"/>
              <a:gd name="connsiteY3" fmla="*/ 2987040 h 2987040"/>
              <a:gd name="connsiteX4" fmla="*/ 0 w 2987040"/>
              <a:gd name="connsiteY4" fmla="*/ 149352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40" h="2987040">
                <a:moveTo>
                  <a:pt x="0" y="1493520"/>
                </a:moveTo>
                <a:cubicBezTo>
                  <a:pt x="0" y="668672"/>
                  <a:pt x="668672" y="0"/>
                  <a:pt x="1493520" y="0"/>
                </a:cubicBezTo>
                <a:cubicBezTo>
                  <a:pt x="2318368" y="0"/>
                  <a:pt x="2987040" y="668672"/>
                  <a:pt x="2987040" y="1493520"/>
                </a:cubicBezTo>
                <a:cubicBezTo>
                  <a:pt x="2987040" y="2318368"/>
                  <a:pt x="2318368" y="2987040"/>
                  <a:pt x="1493520" y="2987040"/>
                </a:cubicBezTo>
                <a:cubicBezTo>
                  <a:pt x="668672" y="2987040"/>
                  <a:pt x="0" y="2318368"/>
                  <a:pt x="0" y="149352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9997" tIns="235763" rIns="829997" bIns="1803959" numCol="1" spcCol="1270" anchor="ctr" anchorCtr="0">
            <a:noAutofit/>
          </a:bodyPr>
          <a:lstStyle/>
          <a:p>
            <a:pPr algn="ctr" defTabSz="6334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2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38178" y="1598415"/>
            <a:ext cx="1680210" cy="1680210"/>
          </a:xfrm>
          <a:custGeom>
            <a:avLst/>
            <a:gdLst>
              <a:gd name="connsiteX0" fmla="*/ 0 w 2240280"/>
              <a:gd name="connsiteY0" fmla="*/ 1120140 h 2240280"/>
              <a:gd name="connsiteX1" fmla="*/ 1120140 w 2240280"/>
              <a:gd name="connsiteY1" fmla="*/ 0 h 2240280"/>
              <a:gd name="connsiteX2" fmla="*/ 2240280 w 2240280"/>
              <a:gd name="connsiteY2" fmla="*/ 1120140 h 2240280"/>
              <a:gd name="connsiteX3" fmla="*/ 1120140 w 2240280"/>
              <a:gd name="connsiteY3" fmla="*/ 2240280 h 2240280"/>
              <a:gd name="connsiteX4" fmla="*/ 0 w 2240280"/>
              <a:gd name="connsiteY4" fmla="*/ 112014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280" h="2240280">
                <a:moveTo>
                  <a:pt x="0" y="1120140"/>
                </a:moveTo>
                <a:cubicBezTo>
                  <a:pt x="0" y="501504"/>
                  <a:pt x="501504" y="0"/>
                  <a:pt x="1120140" y="0"/>
                </a:cubicBezTo>
                <a:cubicBezTo>
                  <a:pt x="1738776" y="0"/>
                  <a:pt x="2240280" y="501504"/>
                  <a:pt x="2240280" y="1120140"/>
                </a:cubicBezTo>
                <a:cubicBezTo>
                  <a:pt x="2240280" y="1738776"/>
                  <a:pt x="1738776" y="2240280"/>
                  <a:pt x="1120140" y="2240280"/>
                </a:cubicBezTo>
                <a:cubicBezTo>
                  <a:pt x="501504" y="2240280"/>
                  <a:pt x="0" y="1738776"/>
                  <a:pt x="0" y="112014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9294" tIns="216694" rIns="539294" bIns="1266825" numCol="1" spcCol="1270" anchor="ctr" anchorCtr="0">
            <a:noAutofit/>
          </a:bodyPr>
          <a:lstStyle/>
          <a:p>
            <a:pPr algn="ctr" defTabSz="5667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38178" y="1878450"/>
            <a:ext cx="1120140" cy="1120140"/>
          </a:xfrm>
          <a:custGeom>
            <a:avLst/>
            <a:gdLst>
              <a:gd name="connsiteX0" fmla="*/ 0 w 1493520"/>
              <a:gd name="connsiteY0" fmla="*/ 746760 h 1493520"/>
              <a:gd name="connsiteX1" fmla="*/ 746760 w 1493520"/>
              <a:gd name="connsiteY1" fmla="*/ 0 h 1493520"/>
              <a:gd name="connsiteX2" fmla="*/ 1493520 w 1493520"/>
              <a:gd name="connsiteY2" fmla="*/ 746760 h 1493520"/>
              <a:gd name="connsiteX3" fmla="*/ 746760 w 1493520"/>
              <a:gd name="connsiteY3" fmla="*/ 1493520 h 1493520"/>
              <a:gd name="connsiteX4" fmla="*/ 0 w 1493520"/>
              <a:gd name="connsiteY4" fmla="*/ 74676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520" h="1493520">
                <a:moveTo>
                  <a:pt x="0" y="746760"/>
                </a:moveTo>
                <a:cubicBezTo>
                  <a:pt x="0" y="334336"/>
                  <a:pt x="334336" y="0"/>
                  <a:pt x="746760" y="0"/>
                </a:cubicBezTo>
                <a:cubicBezTo>
                  <a:pt x="1159184" y="0"/>
                  <a:pt x="1493520" y="334336"/>
                  <a:pt x="1493520" y="746760"/>
                </a:cubicBezTo>
                <a:cubicBezTo>
                  <a:pt x="1493520" y="1159184"/>
                  <a:pt x="1159184" y="1493520"/>
                  <a:pt x="746760" y="1493520"/>
                </a:cubicBezTo>
                <a:cubicBezTo>
                  <a:pt x="334336" y="1493520"/>
                  <a:pt x="0" y="1159184"/>
                  <a:pt x="0" y="746760"/>
                </a:cubicBezTo>
                <a:close/>
              </a:path>
            </a:pathLst>
          </a:custGeom>
          <a:ln>
            <a:solidFill>
              <a:schemeClr val="bg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2057" tIns="408050" rIns="292057" bIns="408052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32854" y="1038345"/>
            <a:ext cx="560070" cy="5600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32854" y="3278625"/>
            <a:ext cx="560070" cy="560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2854" y="2531865"/>
            <a:ext cx="560070" cy="5600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32854" y="1785105"/>
            <a:ext cx="560070" cy="560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Connector 18"/>
          <p:cNvCxnSpPr>
            <a:stCxn id="11" idx="2"/>
            <a:endCxn id="17" idx="2"/>
          </p:cNvCxnSpPr>
          <p:nvPr/>
        </p:nvCxnSpPr>
        <p:spPr>
          <a:xfrm flipV="1">
            <a:off x="3438528" y="1318380"/>
            <a:ext cx="994326" cy="112014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  <a:endCxn id="31" idx="2"/>
          </p:cNvCxnSpPr>
          <p:nvPr/>
        </p:nvCxnSpPr>
        <p:spPr>
          <a:xfrm flipV="1">
            <a:off x="2878458" y="2065140"/>
            <a:ext cx="1554396" cy="37338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8" idx="2"/>
          </p:cNvCxnSpPr>
          <p:nvPr/>
        </p:nvCxnSpPr>
        <p:spPr>
          <a:xfrm>
            <a:off x="2318388" y="2438520"/>
            <a:ext cx="2114466" cy="37338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2"/>
            <a:endCxn id="24" idx="2"/>
          </p:cNvCxnSpPr>
          <p:nvPr/>
        </p:nvCxnSpPr>
        <p:spPr>
          <a:xfrm>
            <a:off x="1758318" y="2438520"/>
            <a:ext cx="2674536" cy="112014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>
            <a:spLocks noEditPoints="1"/>
          </p:cNvSpPr>
          <p:nvPr/>
        </p:nvSpPr>
        <p:spPr bwMode="auto">
          <a:xfrm>
            <a:off x="4579189" y="1221991"/>
            <a:ext cx="267401" cy="192778"/>
          </a:xfrm>
          <a:custGeom>
            <a:avLst/>
            <a:gdLst>
              <a:gd name="T0" fmla="*/ 104 w 128"/>
              <a:gd name="T1" fmla="*/ 33 h 92"/>
              <a:gd name="T2" fmla="*/ 68 w 128"/>
              <a:gd name="T3" fmla="*/ 0 h 92"/>
              <a:gd name="T4" fmla="*/ 35 w 128"/>
              <a:gd name="T5" fmla="*/ 21 h 92"/>
              <a:gd name="T6" fmla="*/ 30 w 128"/>
              <a:gd name="T7" fmla="*/ 20 h 92"/>
              <a:gd name="T8" fmla="*/ 12 w 128"/>
              <a:gd name="T9" fmla="*/ 38 h 92"/>
              <a:gd name="T10" fmla="*/ 13 w 128"/>
              <a:gd name="T11" fmla="*/ 44 h 92"/>
              <a:gd name="T12" fmla="*/ 0 w 128"/>
              <a:gd name="T13" fmla="*/ 66 h 92"/>
              <a:gd name="T14" fmla="*/ 26 w 128"/>
              <a:gd name="T15" fmla="*/ 92 h 92"/>
              <a:gd name="T16" fmla="*/ 26 w 128"/>
              <a:gd name="T17" fmla="*/ 92 h 92"/>
              <a:gd name="T18" fmla="*/ 98 w 128"/>
              <a:gd name="T19" fmla="*/ 92 h 92"/>
              <a:gd name="T20" fmla="*/ 98 w 128"/>
              <a:gd name="T21" fmla="*/ 92 h 92"/>
              <a:gd name="T22" fmla="*/ 128 w 128"/>
              <a:gd name="T23" fmla="*/ 62 h 92"/>
              <a:gd name="T24" fmla="*/ 104 w 128"/>
              <a:gd name="T25" fmla="*/ 33 h 92"/>
              <a:gd name="T26" fmla="*/ 98 w 128"/>
              <a:gd name="T27" fmla="*/ 84 h 92"/>
              <a:gd name="T28" fmla="*/ 98 w 128"/>
              <a:gd name="T29" fmla="*/ 84 h 92"/>
              <a:gd name="T30" fmla="*/ 26 w 128"/>
              <a:gd name="T31" fmla="*/ 84 h 92"/>
              <a:gd name="T32" fmla="*/ 8 w 128"/>
              <a:gd name="T33" fmla="*/ 66 h 92"/>
              <a:gd name="T34" fmla="*/ 17 w 128"/>
              <a:gd name="T35" fmla="*/ 51 h 92"/>
              <a:gd name="T36" fmla="*/ 21 w 128"/>
              <a:gd name="T37" fmla="*/ 41 h 92"/>
              <a:gd name="T38" fmla="*/ 20 w 128"/>
              <a:gd name="T39" fmla="*/ 38 h 92"/>
              <a:gd name="T40" fmla="*/ 30 w 128"/>
              <a:gd name="T41" fmla="*/ 28 h 92"/>
              <a:gd name="T42" fmla="*/ 35 w 128"/>
              <a:gd name="T43" fmla="*/ 29 h 92"/>
              <a:gd name="T44" fmla="*/ 43 w 128"/>
              <a:gd name="T45" fmla="*/ 24 h 92"/>
              <a:gd name="T46" fmla="*/ 68 w 128"/>
              <a:gd name="T47" fmla="*/ 8 h 92"/>
              <a:gd name="T48" fmla="*/ 96 w 128"/>
              <a:gd name="T49" fmla="*/ 33 h 92"/>
              <a:gd name="T50" fmla="*/ 102 w 128"/>
              <a:gd name="T51" fmla="*/ 40 h 92"/>
              <a:gd name="T52" fmla="*/ 120 w 128"/>
              <a:gd name="T53" fmla="*/ 62 h 92"/>
              <a:gd name="T54" fmla="*/ 98 w 128"/>
              <a:gd name="T55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" h="92">
                <a:moveTo>
                  <a:pt x="104" y="33"/>
                </a:moveTo>
                <a:cubicBezTo>
                  <a:pt x="102" y="14"/>
                  <a:pt x="87" y="0"/>
                  <a:pt x="68" y="0"/>
                </a:cubicBezTo>
                <a:cubicBezTo>
                  <a:pt x="54" y="0"/>
                  <a:pt x="41" y="9"/>
                  <a:pt x="35" y="21"/>
                </a:cubicBezTo>
                <a:cubicBezTo>
                  <a:pt x="34" y="20"/>
                  <a:pt x="32" y="20"/>
                  <a:pt x="30" y="20"/>
                </a:cubicBezTo>
                <a:cubicBezTo>
                  <a:pt x="20" y="20"/>
                  <a:pt x="12" y="28"/>
                  <a:pt x="12" y="38"/>
                </a:cubicBezTo>
                <a:cubicBezTo>
                  <a:pt x="12" y="40"/>
                  <a:pt x="12" y="42"/>
                  <a:pt x="13" y="44"/>
                </a:cubicBezTo>
                <a:cubicBezTo>
                  <a:pt x="5" y="48"/>
                  <a:pt x="0" y="56"/>
                  <a:pt x="0" y="66"/>
                </a:cubicBezTo>
                <a:cubicBezTo>
                  <a:pt x="0" y="80"/>
                  <a:pt x="12" y="92"/>
                  <a:pt x="2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115" y="92"/>
                  <a:pt x="128" y="79"/>
                  <a:pt x="128" y="62"/>
                </a:cubicBezTo>
                <a:cubicBezTo>
                  <a:pt x="128" y="47"/>
                  <a:pt x="118" y="35"/>
                  <a:pt x="104" y="33"/>
                </a:cubicBezTo>
                <a:close/>
                <a:moveTo>
                  <a:pt x="98" y="84"/>
                </a:moveTo>
                <a:cubicBezTo>
                  <a:pt x="98" y="84"/>
                  <a:pt x="98" y="84"/>
                  <a:pt x="98" y="84"/>
                </a:cubicBezTo>
                <a:cubicBezTo>
                  <a:pt x="26" y="84"/>
                  <a:pt x="26" y="84"/>
                  <a:pt x="26" y="84"/>
                </a:cubicBezTo>
                <a:cubicBezTo>
                  <a:pt x="16" y="84"/>
                  <a:pt x="8" y="76"/>
                  <a:pt x="8" y="66"/>
                </a:cubicBezTo>
                <a:cubicBezTo>
                  <a:pt x="8" y="60"/>
                  <a:pt x="11" y="54"/>
                  <a:pt x="17" y="51"/>
                </a:cubicBezTo>
                <a:cubicBezTo>
                  <a:pt x="23" y="47"/>
                  <a:pt x="23" y="47"/>
                  <a:pt x="21" y="41"/>
                </a:cubicBezTo>
                <a:cubicBezTo>
                  <a:pt x="20" y="40"/>
                  <a:pt x="20" y="39"/>
                  <a:pt x="20" y="38"/>
                </a:cubicBezTo>
                <a:cubicBezTo>
                  <a:pt x="20" y="32"/>
                  <a:pt x="24" y="28"/>
                  <a:pt x="30" y="28"/>
                </a:cubicBezTo>
                <a:cubicBezTo>
                  <a:pt x="30" y="28"/>
                  <a:pt x="33" y="28"/>
                  <a:pt x="35" y="29"/>
                </a:cubicBezTo>
                <a:cubicBezTo>
                  <a:pt x="40" y="31"/>
                  <a:pt x="41" y="29"/>
                  <a:pt x="43" y="24"/>
                </a:cubicBezTo>
                <a:cubicBezTo>
                  <a:pt x="47" y="14"/>
                  <a:pt x="57" y="8"/>
                  <a:pt x="68" y="8"/>
                </a:cubicBezTo>
                <a:cubicBezTo>
                  <a:pt x="82" y="8"/>
                  <a:pt x="94" y="19"/>
                  <a:pt x="96" y="33"/>
                </a:cubicBezTo>
                <a:cubicBezTo>
                  <a:pt x="96" y="39"/>
                  <a:pt x="96" y="39"/>
                  <a:pt x="102" y="40"/>
                </a:cubicBezTo>
                <a:cubicBezTo>
                  <a:pt x="112" y="42"/>
                  <a:pt x="120" y="51"/>
                  <a:pt x="120" y="62"/>
                </a:cubicBezTo>
                <a:cubicBezTo>
                  <a:pt x="120" y="74"/>
                  <a:pt x="110" y="84"/>
                  <a:pt x="98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Freeform 37"/>
          <p:cNvSpPr>
            <a:spLocks noEditPoints="1"/>
          </p:cNvSpPr>
          <p:nvPr/>
        </p:nvSpPr>
        <p:spPr bwMode="auto">
          <a:xfrm>
            <a:off x="4579188" y="1931440"/>
            <a:ext cx="267401" cy="267401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8152" y="2677681"/>
            <a:ext cx="269475" cy="268438"/>
            <a:chOff x="7237466" y="3594831"/>
            <a:chExt cx="359300" cy="357917"/>
          </a:xfrm>
          <a:solidFill>
            <a:schemeClr val="bg1"/>
          </a:solidFill>
        </p:grpSpPr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7237466" y="3629379"/>
              <a:ext cx="328897" cy="323369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7396387" y="3774481"/>
              <a:ext cx="55277" cy="55277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7541489" y="3594831"/>
              <a:ext cx="55277" cy="56659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7328673" y="3762043"/>
              <a:ext cx="45603" cy="4560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7374276" y="3840813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552544" y="3673600"/>
              <a:ext cx="22111" cy="22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78152" y="3424441"/>
            <a:ext cx="267401" cy="268438"/>
            <a:chOff x="4584180" y="2880378"/>
            <a:chExt cx="356535" cy="357917"/>
          </a:xfrm>
          <a:solidFill>
            <a:schemeClr val="bg1"/>
          </a:solidFill>
        </p:grpSpPr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4584180" y="2880378"/>
              <a:ext cx="356535" cy="357917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4685060" y="2981258"/>
              <a:ext cx="156157" cy="156157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4718226" y="3014425"/>
              <a:ext cx="89825" cy="89825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5139258" y="1028685"/>
            <a:ext cx="3224506" cy="77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SYSTEM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39258" y="1775445"/>
            <a:ext cx="3224506" cy="77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CREATIVE SOLUTIONS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38222" y="2522205"/>
            <a:ext cx="3224506" cy="77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UNLIMITED OPTIONS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38221" y="3268965"/>
            <a:ext cx="3224506" cy="77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OPTIONS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Compellingly engineer technically sound infomediaries before front-end resources. Authoritatively unleash high standards in architectures before state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9030" y="210910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45%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77428" y="210910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95%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39601" y="210910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616" y="210910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11310894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3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300"/>
                                            <p:tgtEl>
                                              <p:spTgt spid="5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7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78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300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300"/>
                                            <p:tgtEl>
                                              <p:spTgt spid="5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97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02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10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300"/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300"/>
                                            <p:tgtEl>
                                              <p:spTgt spid="5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0300"/>
                                </p:stCondLst>
                                <p:childTnLst>
                                  <p:par>
                                    <p:cTn id="1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0800"/>
                                </p:stCondLst>
                                <p:childTnLst>
                                  <p:par>
                                    <p:cTn id="121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126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11800"/>
                                </p:stCondLst>
                                <p:childTnLst>
                                  <p:par>
                                    <p:cTn id="1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300"/>
                                            <p:tgtEl>
                                              <p:spTgt spid="5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12100"/>
                                </p:stCondLst>
                                <p:childTnLst>
                                  <p:par>
                                    <p:cTn id="1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300"/>
                                            <p:tgtEl>
                                              <p:spTgt spid="5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5" grpId="0" animBg="1"/>
          <p:bldP spid="16" grpId="0" animBg="1"/>
          <p:bldP spid="17" grpId="0" animBg="1"/>
          <p:bldP spid="24" grpId="0" animBg="1"/>
          <p:bldP spid="28" grpId="0" animBg="1"/>
          <p:bldP spid="31" grpId="0" animBg="1"/>
          <p:bldP spid="37" grpId="0" animBg="1"/>
          <p:bldP spid="38" grpId="0" animBg="1"/>
          <p:bldP spid="50" grpId="0" build="p"/>
          <p:bldP spid="51" grpId="0" build="p"/>
          <p:bldP spid="53" grpId="0" build="p"/>
          <p:bldP spid="54" grpId="0" build="p"/>
          <p:bldP spid="3" grpId="0"/>
          <p:bldP spid="55" grpId="0"/>
          <p:bldP spid="56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3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300"/>
                                            <p:tgtEl>
                                              <p:spTgt spid="5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7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78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300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300"/>
                                            <p:tgtEl>
                                              <p:spTgt spid="5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97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02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10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300"/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300"/>
                                            <p:tgtEl>
                                              <p:spTgt spid="5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0300"/>
                                </p:stCondLst>
                                <p:childTnLst>
                                  <p:par>
                                    <p:cTn id="1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0800"/>
                                </p:stCondLst>
                                <p:childTnLst>
                                  <p:par>
                                    <p:cTn id="121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126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11800"/>
                                </p:stCondLst>
                                <p:childTnLst>
                                  <p:par>
                                    <p:cTn id="1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300"/>
                                            <p:tgtEl>
                                              <p:spTgt spid="5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12100"/>
                                </p:stCondLst>
                                <p:childTnLst>
                                  <p:par>
                                    <p:cTn id="1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300"/>
                                            <p:tgtEl>
                                              <p:spTgt spid="5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5" grpId="0" animBg="1"/>
          <p:bldP spid="16" grpId="0" animBg="1"/>
          <p:bldP spid="17" grpId="0" animBg="1"/>
          <p:bldP spid="24" grpId="0" animBg="1"/>
          <p:bldP spid="28" grpId="0" animBg="1"/>
          <p:bldP spid="31" grpId="0" animBg="1"/>
          <p:bldP spid="37" grpId="0" animBg="1"/>
          <p:bldP spid="38" grpId="0" animBg="1"/>
          <p:bldP spid="50" grpId="0" build="p"/>
          <p:bldP spid="51" grpId="0" build="p"/>
          <p:bldP spid="53" grpId="0" build="p"/>
          <p:bldP spid="54" grpId="0" build="p"/>
          <p:bldP spid="3" grpId="0"/>
          <p:bldP spid="55" grpId="0"/>
          <p:bldP spid="56" grpId="0"/>
          <p:bldP spid="57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19712" r="90638" b="72906"/>
          <a:stretch/>
        </p:blipFill>
        <p:spPr>
          <a:xfrm>
            <a:off x="389106" y="642026"/>
            <a:ext cx="466928" cy="3793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32" r="81170" b="72338"/>
          <a:stretch/>
        </p:blipFill>
        <p:spPr>
          <a:xfrm>
            <a:off x="1284051" y="601980"/>
            <a:ext cx="437746" cy="4486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1" t="18932" r="71701" b="72338"/>
          <a:stretch/>
        </p:blipFill>
        <p:spPr>
          <a:xfrm>
            <a:off x="2149814" y="601980"/>
            <a:ext cx="437743" cy="4486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1" t="18932" r="62021" b="72338"/>
          <a:stretch/>
        </p:blipFill>
        <p:spPr>
          <a:xfrm>
            <a:off x="3064213" y="601980"/>
            <a:ext cx="408561" cy="4486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0" t="18932" r="52339" b="71770"/>
          <a:stretch/>
        </p:blipFill>
        <p:spPr>
          <a:xfrm>
            <a:off x="3929974" y="601980"/>
            <a:ext cx="428017" cy="4777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4" t="18932" r="42979" b="72338"/>
          <a:stretch/>
        </p:blipFill>
        <p:spPr>
          <a:xfrm>
            <a:off x="4776281" y="601980"/>
            <a:ext cx="437745" cy="4486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5" t="18932" r="33084" b="72338"/>
          <a:stretch/>
        </p:blipFill>
        <p:spPr>
          <a:xfrm>
            <a:off x="5690681" y="601980"/>
            <a:ext cx="428017" cy="44860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96" t="18932" r="13617" b="72338"/>
          <a:stretch/>
        </p:blipFill>
        <p:spPr>
          <a:xfrm>
            <a:off x="7461115" y="601980"/>
            <a:ext cx="437745" cy="44860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6" t="18932" r="23191" b="72338"/>
          <a:stretch/>
        </p:blipFill>
        <p:spPr>
          <a:xfrm>
            <a:off x="6575897" y="601980"/>
            <a:ext cx="447473" cy="44860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5" t="18932" r="3166" b="72338"/>
          <a:stretch/>
        </p:blipFill>
        <p:spPr>
          <a:xfrm>
            <a:off x="8326877" y="601980"/>
            <a:ext cx="527562" cy="44860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" t="36369" r="90744" b="53788"/>
          <a:stretch/>
        </p:blipFill>
        <p:spPr>
          <a:xfrm>
            <a:off x="398835" y="1498060"/>
            <a:ext cx="447472" cy="5058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t="36369" r="81169" b="53788"/>
          <a:stretch/>
        </p:blipFill>
        <p:spPr>
          <a:xfrm>
            <a:off x="1274323" y="1498060"/>
            <a:ext cx="447473" cy="50583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8" t="36369" r="71595" b="53788"/>
          <a:stretch/>
        </p:blipFill>
        <p:spPr>
          <a:xfrm>
            <a:off x="2159540" y="1498060"/>
            <a:ext cx="437745" cy="50583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6" t="36369" r="61702" b="53788"/>
          <a:stretch/>
        </p:blipFill>
        <p:spPr>
          <a:xfrm>
            <a:off x="3025302" y="1498060"/>
            <a:ext cx="476655" cy="50583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36369" r="52446" b="53788"/>
          <a:stretch/>
        </p:blipFill>
        <p:spPr>
          <a:xfrm>
            <a:off x="3949431" y="1498060"/>
            <a:ext cx="398834" cy="50583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7" t="36369" r="42766" b="53788"/>
          <a:stretch/>
        </p:blipFill>
        <p:spPr>
          <a:xfrm>
            <a:off x="4795736" y="1498060"/>
            <a:ext cx="437745" cy="50583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6" t="36369" r="32765" b="53788"/>
          <a:stretch/>
        </p:blipFill>
        <p:spPr>
          <a:xfrm>
            <a:off x="5661498" y="1498060"/>
            <a:ext cx="486383" cy="50583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5" t="36369" r="23084" b="53788"/>
          <a:stretch/>
        </p:blipFill>
        <p:spPr>
          <a:xfrm>
            <a:off x="6498077" y="1498060"/>
            <a:ext cx="535021" cy="50583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7" t="36369" r="13723" b="53788"/>
          <a:stretch/>
        </p:blipFill>
        <p:spPr>
          <a:xfrm>
            <a:off x="7431933" y="1498060"/>
            <a:ext cx="457200" cy="50583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6" t="36369" r="3166" b="53788"/>
          <a:stretch/>
        </p:blipFill>
        <p:spPr>
          <a:xfrm>
            <a:off x="8297694" y="1498060"/>
            <a:ext cx="556745" cy="50583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" t="53974" r="90957" b="37508"/>
          <a:stretch/>
        </p:blipFill>
        <p:spPr>
          <a:xfrm>
            <a:off x="398834" y="2402732"/>
            <a:ext cx="428017" cy="437744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8" t="53974" r="71488" b="37508"/>
          <a:stretch/>
        </p:blipFill>
        <p:spPr>
          <a:xfrm>
            <a:off x="2159540" y="2402732"/>
            <a:ext cx="447473" cy="43774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4" t="53974" r="62021" b="37508"/>
          <a:stretch/>
        </p:blipFill>
        <p:spPr>
          <a:xfrm>
            <a:off x="3083669" y="2402732"/>
            <a:ext cx="389106" cy="43774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7" t="53974" r="52339" b="37508"/>
          <a:stretch/>
        </p:blipFill>
        <p:spPr>
          <a:xfrm>
            <a:off x="3910519" y="2402732"/>
            <a:ext cx="447472" cy="437744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4" t="53974" r="42659" b="37508"/>
          <a:stretch/>
        </p:blipFill>
        <p:spPr>
          <a:xfrm>
            <a:off x="4805464" y="2402732"/>
            <a:ext cx="437745" cy="4377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2" t="53974" r="32552" b="37508"/>
          <a:stretch/>
        </p:blipFill>
        <p:spPr>
          <a:xfrm>
            <a:off x="5671227" y="2402732"/>
            <a:ext cx="496110" cy="437744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9" t="53974" r="22978" b="37508"/>
          <a:stretch/>
        </p:blipFill>
        <p:spPr>
          <a:xfrm>
            <a:off x="6566171" y="2402732"/>
            <a:ext cx="476656" cy="43774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4" t="53974" r="14042" b="37508"/>
          <a:stretch/>
        </p:blipFill>
        <p:spPr>
          <a:xfrm>
            <a:off x="7441660" y="2402732"/>
            <a:ext cx="418289" cy="437744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2" t="53974" r="3166" b="37508"/>
          <a:stretch/>
        </p:blipFill>
        <p:spPr>
          <a:xfrm>
            <a:off x="8307421" y="2402732"/>
            <a:ext cx="547018" cy="43774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1" t="53974" r="81595" b="37508"/>
          <a:stretch/>
        </p:blipFill>
        <p:spPr>
          <a:xfrm>
            <a:off x="1342417" y="2402732"/>
            <a:ext cx="340468" cy="43774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" t="70821" r="90744" b="19904"/>
          <a:stretch/>
        </p:blipFill>
        <p:spPr>
          <a:xfrm>
            <a:off x="398835" y="3268494"/>
            <a:ext cx="447472" cy="47665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70821" r="81063" b="19904"/>
          <a:stretch/>
        </p:blipFill>
        <p:spPr>
          <a:xfrm>
            <a:off x="1254868" y="3268494"/>
            <a:ext cx="476655" cy="47665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5" t="70821" r="71489" b="19904"/>
          <a:stretch/>
        </p:blipFill>
        <p:spPr>
          <a:xfrm>
            <a:off x="2140085" y="3268494"/>
            <a:ext cx="466928" cy="47665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7" t="70821" r="51914" b="19904"/>
          <a:stretch/>
        </p:blipFill>
        <p:spPr>
          <a:xfrm>
            <a:off x="3910519" y="3268494"/>
            <a:ext cx="486383" cy="476654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9" t="70821" r="61807" b="19904"/>
          <a:stretch/>
        </p:blipFill>
        <p:spPr>
          <a:xfrm>
            <a:off x="3044757" y="3268494"/>
            <a:ext cx="447474" cy="47665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1" t="70821" r="42659" b="19904"/>
          <a:stretch/>
        </p:blipFill>
        <p:spPr>
          <a:xfrm>
            <a:off x="4786009" y="3268494"/>
            <a:ext cx="457200" cy="47665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8" t="70821" r="32871" b="19904"/>
          <a:stretch/>
        </p:blipFill>
        <p:spPr>
          <a:xfrm>
            <a:off x="5710136" y="3268494"/>
            <a:ext cx="428017" cy="47665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8" t="70821" r="22446" b="19904"/>
          <a:stretch/>
        </p:blipFill>
        <p:spPr>
          <a:xfrm>
            <a:off x="6488349" y="3268494"/>
            <a:ext cx="603115" cy="47665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2" t="70821" r="13616" b="19904"/>
          <a:stretch/>
        </p:blipFill>
        <p:spPr>
          <a:xfrm>
            <a:off x="7393021" y="3268494"/>
            <a:ext cx="505839" cy="476654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6" t="70821" r="3166" b="19904"/>
          <a:stretch/>
        </p:blipFill>
        <p:spPr>
          <a:xfrm>
            <a:off x="8297694" y="3268494"/>
            <a:ext cx="556745" cy="476654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" t="88046" r="90531" b="2489"/>
          <a:stretch/>
        </p:blipFill>
        <p:spPr>
          <a:xfrm>
            <a:off x="398835" y="4153710"/>
            <a:ext cx="466928" cy="486383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5" t="88046" r="80744" b="2489"/>
          <a:stretch/>
        </p:blipFill>
        <p:spPr>
          <a:xfrm>
            <a:off x="1225685" y="4153710"/>
            <a:ext cx="535021" cy="486383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5" t="88046" r="71276" b="2489"/>
          <a:stretch/>
        </p:blipFill>
        <p:spPr>
          <a:xfrm>
            <a:off x="2110903" y="4153710"/>
            <a:ext cx="515566" cy="486383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t="88046" r="62020" b="2489"/>
          <a:stretch/>
        </p:blipFill>
        <p:spPr>
          <a:xfrm>
            <a:off x="3054485" y="4153710"/>
            <a:ext cx="418289" cy="48638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3" t="88046" r="52234" b="2489"/>
          <a:stretch/>
        </p:blipFill>
        <p:spPr>
          <a:xfrm>
            <a:off x="3920247" y="4153710"/>
            <a:ext cx="447472" cy="486383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0" t="88046" r="42977" b="2489"/>
          <a:stretch/>
        </p:blipFill>
        <p:spPr>
          <a:xfrm>
            <a:off x="4844375" y="4153710"/>
            <a:ext cx="369652" cy="486383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2" t="88046" r="32978" b="2489"/>
          <a:stretch/>
        </p:blipFill>
        <p:spPr>
          <a:xfrm>
            <a:off x="5671227" y="4153710"/>
            <a:ext cx="457200" cy="486383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7" t="88046" r="23190" b="2489"/>
          <a:stretch/>
        </p:blipFill>
        <p:spPr>
          <a:xfrm>
            <a:off x="6546715" y="4153710"/>
            <a:ext cx="476655" cy="486383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2" t="88046" r="13616" b="2489"/>
          <a:stretch/>
        </p:blipFill>
        <p:spPr>
          <a:xfrm>
            <a:off x="7393021" y="4153710"/>
            <a:ext cx="505839" cy="486383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3" t="88046" r="3166" b="2489"/>
          <a:stretch/>
        </p:blipFill>
        <p:spPr>
          <a:xfrm>
            <a:off x="8278238" y="4153710"/>
            <a:ext cx="576201" cy="4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0494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19901" r="91064" b="72338"/>
          <a:stretch/>
        </p:blipFill>
        <p:spPr>
          <a:xfrm>
            <a:off x="327660" y="651753"/>
            <a:ext cx="489463" cy="39883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0" t="19901" r="81171" b="72338"/>
          <a:stretch/>
        </p:blipFill>
        <p:spPr>
          <a:xfrm>
            <a:off x="1235413" y="651753"/>
            <a:ext cx="486384" cy="3988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1" t="19522" r="71808" b="72338"/>
          <a:stretch/>
        </p:blipFill>
        <p:spPr>
          <a:xfrm>
            <a:off x="2149813" y="632298"/>
            <a:ext cx="428018" cy="4182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7" t="19901" r="62333" b="72338"/>
          <a:stretch/>
        </p:blipFill>
        <p:spPr>
          <a:xfrm>
            <a:off x="3032760" y="651753"/>
            <a:ext cx="411480" cy="3988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19901" r="52917" b="72338"/>
          <a:stretch/>
        </p:blipFill>
        <p:spPr>
          <a:xfrm>
            <a:off x="3905250" y="651753"/>
            <a:ext cx="400050" cy="3988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1" t="19901" r="42709" b="72338"/>
          <a:stretch/>
        </p:blipFill>
        <p:spPr>
          <a:xfrm>
            <a:off x="4781550" y="651753"/>
            <a:ext cx="457200" cy="3988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9" t="19901" r="33125" b="72338"/>
          <a:stretch/>
        </p:blipFill>
        <p:spPr>
          <a:xfrm>
            <a:off x="5667375" y="651753"/>
            <a:ext cx="447676" cy="39883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8" t="19901" r="23854" b="72338"/>
          <a:stretch/>
        </p:blipFill>
        <p:spPr>
          <a:xfrm>
            <a:off x="6534150" y="651753"/>
            <a:ext cx="428625" cy="39883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3" t="19901" r="13854" b="72338"/>
          <a:stretch/>
        </p:blipFill>
        <p:spPr>
          <a:xfrm>
            <a:off x="7391400" y="651753"/>
            <a:ext cx="485775" cy="39883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1" t="19901" r="3000" b="72338"/>
          <a:stretch/>
        </p:blipFill>
        <p:spPr>
          <a:xfrm>
            <a:off x="8277224" y="651753"/>
            <a:ext cx="592455" cy="39883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36318" r="90625" b="54600"/>
          <a:stretch/>
        </p:blipFill>
        <p:spPr>
          <a:xfrm>
            <a:off x="327660" y="1495425"/>
            <a:ext cx="529590" cy="46672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t="36318" r="81042" b="54600"/>
          <a:stretch/>
        </p:blipFill>
        <p:spPr>
          <a:xfrm>
            <a:off x="1247775" y="1495425"/>
            <a:ext cx="485776" cy="46672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36318" r="71876" b="54600"/>
          <a:stretch/>
        </p:blipFill>
        <p:spPr>
          <a:xfrm>
            <a:off x="2143124" y="1495425"/>
            <a:ext cx="428625" cy="46672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2" t="36318" r="61980" b="54600"/>
          <a:stretch/>
        </p:blipFill>
        <p:spPr>
          <a:xfrm>
            <a:off x="3000374" y="1495425"/>
            <a:ext cx="476251" cy="46672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36318" r="52604" b="54600"/>
          <a:stretch/>
        </p:blipFill>
        <p:spPr>
          <a:xfrm>
            <a:off x="3905250" y="1495425"/>
            <a:ext cx="428625" cy="46672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1" t="36318" r="42709" b="54600"/>
          <a:stretch/>
        </p:blipFill>
        <p:spPr>
          <a:xfrm>
            <a:off x="4781550" y="1495425"/>
            <a:ext cx="457200" cy="46672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7" t="36318" r="33125" b="54600"/>
          <a:stretch/>
        </p:blipFill>
        <p:spPr>
          <a:xfrm>
            <a:off x="5686425" y="1495425"/>
            <a:ext cx="428626" cy="46672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1" t="36318" r="23646" b="54600"/>
          <a:stretch/>
        </p:blipFill>
        <p:spPr>
          <a:xfrm>
            <a:off x="6562724" y="1495425"/>
            <a:ext cx="419101" cy="46672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 t="36318" r="14167" b="54600"/>
          <a:stretch/>
        </p:blipFill>
        <p:spPr>
          <a:xfrm>
            <a:off x="7429500" y="1495425"/>
            <a:ext cx="419100" cy="4667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0" t="36318" r="3000" b="54600"/>
          <a:stretch/>
        </p:blipFill>
        <p:spPr>
          <a:xfrm>
            <a:off x="8343900" y="1495425"/>
            <a:ext cx="525780" cy="4667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53926" r="90729" b="36251"/>
          <a:stretch/>
        </p:blipFill>
        <p:spPr>
          <a:xfrm>
            <a:off x="327660" y="2400299"/>
            <a:ext cx="520065" cy="5048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53926" r="81355" b="36251"/>
          <a:stretch/>
        </p:blipFill>
        <p:spPr>
          <a:xfrm>
            <a:off x="1238250" y="2400299"/>
            <a:ext cx="466725" cy="5048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53926" r="71771" b="36251"/>
          <a:stretch/>
        </p:blipFill>
        <p:spPr>
          <a:xfrm>
            <a:off x="2143125" y="2400299"/>
            <a:ext cx="438150" cy="5048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7" t="53926" r="61979" b="36251"/>
          <a:stretch/>
        </p:blipFill>
        <p:spPr>
          <a:xfrm>
            <a:off x="3009900" y="2400299"/>
            <a:ext cx="466725" cy="50482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4" t="53926" r="52084" b="36251"/>
          <a:stretch/>
        </p:blipFill>
        <p:spPr>
          <a:xfrm>
            <a:off x="3895725" y="2400299"/>
            <a:ext cx="485776" cy="50482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9" t="53926" r="42812" b="36251"/>
          <a:stretch/>
        </p:blipFill>
        <p:spPr>
          <a:xfrm>
            <a:off x="4752974" y="2400299"/>
            <a:ext cx="476251" cy="50482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0" t="53926" r="32813" b="36251"/>
          <a:stretch/>
        </p:blipFill>
        <p:spPr>
          <a:xfrm>
            <a:off x="5648324" y="2400299"/>
            <a:ext cx="495301" cy="50482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53926" r="23542" b="36251"/>
          <a:stretch/>
        </p:blipFill>
        <p:spPr>
          <a:xfrm>
            <a:off x="6524625" y="2400299"/>
            <a:ext cx="466726" cy="50482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 t="53926" r="13854" b="36251"/>
          <a:stretch/>
        </p:blipFill>
        <p:spPr>
          <a:xfrm>
            <a:off x="7429500" y="2400299"/>
            <a:ext cx="447675" cy="504825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5" t="53926" r="3000" b="36251"/>
          <a:stretch/>
        </p:blipFill>
        <p:spPr>
          <a:xfrm>
            <a:off x="8286750" y="2400299"/>
            <a:ext cx="582930" cy="50482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71532" r="91146" b="18830"/>
          <a:stretch/>
        </p:blipFill>
        <p:spPr>
          <a:xfrm>
            <a:off x="327660" y="3305175"/>
            <a:ext cx="481965" cy="4953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71532" r="81459" b="18830"/>
          <a:stretch/>
        </p:blipFill>
        <p:spPr>
          <a:xfrm>
            <a:off x="1257300" y="3305175"/>
            <a:ext cx="438150" cy="4953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71532" r="71771" b="18830"/>
          <a:stretch/>
        </p:blipFill>
        <p:spPr>
          <a:xfrm>
            <a:off x="2143124" y="3305175"/>
            <a:ext cx="438151" cy="49530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6" t="71532" r="62292" b="18830"/>
          <a:stretch/>
        </p:blipFill>
        <p:spPr>
          <a:xfrm>
            <a:off x="3076575" y="3305175"/>
            <a:ext cx="371476" cy="4953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0" t="71532" r="52813" b="18830"/>
          <a:stretch/>
        </p:blipFill>
        <p:spPr>
          <a:xfrm>
            <a:off x="3933824" y="3305175"/>
            <a:ext cx="381001" cy="4953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3" t="71532" r="42917" b="18830"/>
          <a:stretch/>
        </p:blipFill>
        <p:spPr>
          <a:xfrm>
            <a:off x="4762500" y="3305175"/>
            <a:ext cx="457200" cy="49530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2" t="71532" r="32813" b="18830"/>
          <a:stretch/>
        </p:blipFill>
        <p:spPr>
          <a:xfrm>
            <a:off x="5629274" y="3305175"/>
            <a:ext cx="514351" cy="49530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1" t="71532" r="23541" b="18830"/>
          <a:stretch/>
        </p:blipFill>
        <p:spPr>
          <a:xfrm>
            <a:off x="6562725" y="3305175"/>
            <a:ext cx="428626" cy="49530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2" t="71532" r="13958" b="18830"/>
          <a:stretch/>
        </p:blipFill>
        <p:spPr>
          <a:xfrm>
            <a:off x="7410450" y="3305175"/>
            <a:ext cx="457200" cy="4953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7" t="71532" r="4375" b="18830"/>
          <a:stretch/>
        </p:blipFill>
        <p:spPr>
          <a:xfrm>
            <a:off x="8315325" y="3305175"/>
            <a:ext cx="428626" cy="49530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88398" r="90625" b="1779"/>
          <a:stretch/>
        </p:blipFill>
        <p:spPr>
          <a:xfrm>
            <a:off x="327660" y="4171949"/>
            <a:ext cx="529590" cy="5048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88398" r="80938" b="1779"/>
          <a:stretch/>
        </p:blipFill>
        <p:spPr>
          <a:xfrm>
            <a:off x="1257300" y="4171949"/>
            <a:ext cx="485775" cy="504825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2" t="88398" r="71771" b="1779"/>
          <a:stretch/>
        </p:blipFill>
        <p:spPr>
          <a:xfrm>
            <a:off x="2152650" y="4171949"/>
            <a:ext cx="428625" cy="504825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2" t="88213" r="61875" b="1779"/>
          <a:stretch/>
        </p:blipFill>
        <p:spPr>
          <a:xfrm>
            <a:off x="3000375" y="4162425"/>
            <a:ext cx="485775" cy="514349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4" t="88213" r="52084" b="1779"/>
          <a:stretch/>
        </p:blipFill>
        <p:spPr>
          <a:xfrm>
            <a:off x="3895725" y="4162425"/>
            <a:ext cx="485775" cy="514349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5" t="88213" r="42812" b="1779"/>
          <a:stretch/>
        </p:blipFill>
        <p:spPr>
          <a:xfrm>
            <a:off x="4743450" y="4162425"/>
            <a:ext cx="485776" cy="514349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88213" r="23333" b="1779"/>
          <a:stretch/>
        </p:blipFill>
        <p:spPr>
          <a:xfrm>
            <a:off x="6524625" y="4162425"/>
            <a:ext cx="485775" cy="514349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8" t="88213" r="33229" b="1779"/>
          <a:stretch/>
        </p:blipFill>
        <p:spPr>
          <a:xfrm>
            <a:off x="5686425" y="4162425"/>
            <a:ext cx="419100" cy="514349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88213" r="13749" b="1779"/>
          <a:stretch/>
        </p:blipFill>
        <p:spPr>
          <a:xfrm>
            <a:off x="7419975" y="4162425"/>
            <a:ext cx="466725" cy="514349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7" t="88213" r="4271" b="1779"/>
          <a:stretch/>
        </p:blipFill>
        <p:spPr>
          <a:xfrm>
            <a:off x="8334375" y="4162425"/>
            <a:ext cx="419100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9251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18783" r="91043" b="72394"/>
          <a:stretch/>
        </p:blipFill>
        <p:spPr>
          <a:xfrm>
            <a:off x="320039" y="594361"/>
            <a:ext cx="499111" cy="4533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5" t="18783" r="81563" b="72394"/>
          <a:stretch/>
        </p:blipFill>
        <p:spPr>
          <a:xfrm>
            <a:off x="1247776" y="594361"/>
            <a:ext cx="438150" cy="45338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6" t="18783" r="72085" b="72394"/>
          <a:stretch/>
        </p:blipFill>
        <p:spPr>
          <a:xfrm>
            <a:off x="2143125" y="594361"/>
            <a:ext cx="409575" cy="4533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8" t="18783" r="62293" b="72394"/>
          <a:stretch/>
        </p:blipFill>
        <p:spPr>
          <a:xfrm>
            <a:off x="3038475" y="594361"/>
            <a:ext cx="409575" cy="4533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1" t="18783" r="52813" b="72394"/>
          <a:stretch/>
        </p:blipFill>
        <p:spPr>
          <a:xfrm>
            <a:off x="3867150" y="594361"/>
            <a:ext cx="447675" cy="4533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8" t="18783" r="42814" b="72394"/>
          <a:stretch/>
        </p:blipFill>
        <p:spPr>
          <a:xfrm>
            <a:off x="4752976" y="594361"/>
            <a:ext cx="476250" cy="45338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3" t="18783" r="33126" b="72394"/>
          <a:stretch/>
        </p:blipFill>
        <p:spPr>
          <a:xfrm>
            <a:off x="5676900" y="594361"/>
            <a:ext cx="438150" cy="45338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2" t="18783" r="23855" b="72394"/>
          <a:stretch/>
        </p:blipFill>
        <p:spPr>
          <a:xfrm>
            <a:off x="6543676" y="594361"/>
            <a:ext cx="419100" cy="45338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58" t="18783" r="14271" b="72394"/>
          <a:stretch/>
        </p:blipFill>
        <p:spPr>
          <a:xfrm>
            <a:off x="7448550" y="594361"/>
            <a:ext cx="390525" cy="45338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4" t="18783" r="3918" b="72394"/>
          <a:stretch/>
        </p:blipFill>
        <p:spPr>
          <a:xfrm>
            <a:off x="8286750" y="594361"/>
            <a:ext cx="499110" cy="45338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36687" r="91668" b="54601"/>
          <a:stretch/>
        </p:blipFill>
        <p:spPr>
          <a:xfrm>
            <a:off x="320039" y="1514475"/>
            <a:ext cx="441961" cy="44767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36687" r="81875" b="54601"/>
          <a:stretch/>
        </p:blipFill>
        <p:spPr>
          <a:xfrm>
            <a:off x="1257300" y="1514475"/>
            <a:ext cx="400050" cy="44767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6" t="36687" r="71876" b="54601"/>
          <a:stretch/>
        </p:blipFill>
        <p:spPr>
          <a:xfrm>
            <a:off x="2143125" y="1514475"/>
            <a:ext cx="428625" cy="44767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36687" r="62188" b="54601"/>
          <a:stretch/>
        </p:blipFill>
        <p:spPr>
          <a:xfrm>
            <a:off x="3009900" y="1514475"/>
            <a:ext cx="447675" cy="44767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6" t="36687" r="52917" b="54601"/>
          <a:stretch/>
        </p:blipFill>
        <p:spPr>
          <a:xfrm>
            <a:off x="3924300" y="1514475"/>
            <a:ext cx="381000" cy="4476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4" t="36687" r="42501" b="54601"/>
          <a:stretch/>
        </p:blipFill>
        <p:spPr>
          <a:xfrm>
            <a:off x="4743450" y="1514475"/>
            <a:ext cx="514350" cy="4476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8" t="36687" r="33647" b="54601"/>
          <a:stretch/>
        </p:blipFill>
        <p:spPr>
          <a:xfrm>
            <a:off x="5667376" y="1514475"/>
            <a:ext cx="400050" cy="44767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3" t="36687" r="23543" b="54601"/>
          <a:stretch/>
        </p:blipFill>
        <p:spPr>
          <a:xfrm>
            <a:off x="6524625" y="1514475"/>
            <a:ext cx="466725" cy="44767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5" t="36687" r="14376" b="54601"/>
          <a:stretch/>
        </p:blipFill>
        <p:spPr>
          <a:xfrm>
            <a:off x="7419975" y="1514475"/>
            <a:ext cx="409575" cy="44767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2" t="36687" r="3918" b="54601"/>
          <a:stretch/>
        </p:blipFill>
        <p:spPr>
          <a:xfrm>
            <a:off x="8258175" y="1514475"/>
            <a:ext cx="527685" cy="44767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54298" r="91355" b="36990"/>
          <a:stretch/>
        </p:blipFill>
        <p:spPr>
          <a:xfrm>
            <a:off x="320040" y="2419349"/>
            <a:ext cx="470536" cy="44767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54298" r="81563" b="36990"/>
          <a:stretch/>
        </p:blipFill>
        <p:spPr>
          <a:xfrm>
            <a:off x="1228726" y="2419349"/>
            <a:ext cx="457200" cy="44767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54298" r="72292" b="36990"/>
          <a:stretch/>
        </p:blipFill>
        <p:spPr>
          <a:xfrm>
            <a:off x="2181225" y="2419349"/>
            <a:ext cx="352425" cy="44767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54298" r="62188" b="36990"/>
          <a:stretch/>
        </p:blipFill>
        <p:spPr>
          <a:xfrm>
            <a:off x="3009900" y="2419349"/>
            <a:ext cx="447675" cy="44767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9" t="54298" r="52501" b="36990"/>
          <a:stretch/>
        </p:blipFill>
        <p:spPr>
          <a:xfrm>
            <a:off x="3886200" y="2419349"/>
            <a:ext cx="457200" cy="4476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3" t="54298" r="42813" b="36990"/>
          <a:stretch/>
        </p:blipFill>
        <p:spPr>
          <a:xfrm>
            <a:off x="4762500" y="2419349"/>
            <a:ext cx="466725" cy="44767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8" t="54298" r="34167" b="36990"/>
          <a:stretch/>
        </p:blipFill>
        <p:spPr>
          <a:xfrm>
            <a:off x="5734050" y="2419349"/>
            <a:ext cx="285750" cy="44767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3" t="54298" r="23647" b="36990"/>
          <a:stretch/>
        </p:blipFill>
        <p:spPr>
          <a:xfrm>
            <a:off x="6524626" y="2419349"/>
            <a:ext cx="457200" cy="44767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7" t="54298" r="14376" b="36990"/>
          <a:stretch/>
        </p:blipFill>
        <p:spPr>
          <a:xfrm>
            <a:off x="7400925" y="2419349"/>
            <a:ext cx="428625" cy="447675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28" t="54298" r="3918" b="36990"/>
          <a:stretch/>
        </p:blipFill>
        <p:spPr>
          <a:xfrm>
            <a:off x="8296275" y="2419349"/>
            <a:ext cx="489585" cy="44767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70796" r="91043" b="19194"/>
          <a:stretch/>
        </p:blipFill>
        <p:spPr>
          <a:xfrm>
            <a:off x="320039" y="3267075"/>
            <a:ext cx="499111" cy="51435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70796" r="81042" b="19194"/>
          <a:stretch/>
        </p:blipFill>
        <p:spPr>
          <a:xfrm>
            <a:off x="1238250" y="3267075"/>
            <a:ext cx="495300" cy="51435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6" t="70796" r="71876" b="19194"/>
          <a:stretch/>
        </p:blipFill>
        <p:spPr>
          <a:xfrm>
            <a:off x="2095500" y="3267075"/>
            <a:ext cx="476250" cy="51435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70796" r="62188" b="19194"/>
          <a:stretch/>
        </p:blipFill>
        <p:spPr>
          <a:xfrm>
            <a:off x="3009900" y="3267075"/>
            <a:ext cx="447675" cy="51435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9" t="70796" r="52605" b="19194"/>
          <a:stretch/>
        </p:blipFill>
        <p:spPr>
          <a:xfrm>
            <a:off x="3886200" y="3267075"/>
            <a:ext cx="447675" cy="51435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9" t="70796" r="43334" b="19194"/>
          <a:stretch/>
        </p:blipFill>
        <p:spPr>
          <a:xfrm>
            <a:off x="4800600" y="3267075"/>
            <a:ext cx="381000" cy="51435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3" t="70796" r="33230" b="19194"/>
          <a:stretch/>
        </p:blipFill>
        <p:spPr>
          <a:xfrm>
            <a:off x="5676900" y="3267075"/>
            <a:ext cx="428625" cy="51435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7" t="70796" r="23960" b="19194"/>
          <a:stretch/>
        </p:blipFill>
        <p:spPr>
          <a:xfrm>
            <a:off x="6534150" y="3267075"/>
            <a:ext cx="419100" cy="51435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3" t="70796" r="14167" b="19194"/>
          <a:stretch/>
        </p:blipFill>
        <p:spPr>
          <a:xfrm>
            <a:off x="7391400" y="3267075"/>
            <a:ext cx="457200" cy="51435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2" t="70796" r="3918" b="19194"/>
          <a:stretch/>
        </p:blipFill>
        <p:spPr>
          <a:xfrm>
            <a:off x="8305800" y="3267075"/>
            <a:ext cx="480060" cy="51435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88405" r="91043" b="3253"/>
          <a:stretch/>
        </p:blipFill>
        <p:spPr>
          <a:xfrm>
            <a:off x="320039" y="4171949"/>
            <a:ext cx="499111" cy="4286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88405" r="81563" b="3253"/>
          <a:stretch/>
        </p:blipFill>
        <p:spPr>
          <a:xfrm>
            <a:off x="1257300" y="4171949"/>
            <a:ext cx="428625" cy="428625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6" t="88405" r="71876" b="3253"/>
          <a:stretch/>
        </p:blipFill>
        <p:spPr>
          <a:xfrm>
            <a:off x="2143125" y="4171949"/>
            <a:ext cx="428625" cy="428625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88405" r="62188" b="3253"/>
          <a:stretch/>
        </p:blipFill>
        <p:spPr>
          <a:xfrm>
            <a:off x="3028950" y="4171949"/>
            <a:ext cx="428625" cy="42862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1" t="88405" r="52500" b="3253"/>
          <a:stretch/>
        </p:blipFill>
        <p:spPr>
          <a:xfrm>
            <a:off x="3867150" y="4171949"/>
            <a:ext cx="476250" cy="42862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6" t="88405" r="42918" b="3253"/>
          <a:stretch/>
        </p:blipFill>
        <p:spPr>
          <a:xfrm>
            <a:off x="4772025" y="4171949"/>
            <a:ext cx="447675" cy="42862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6" t="88405" r="33334" b="3253"/>
          <a:stretch/>
        </p:blipFill>
        <p:spPr>
          <a:xfrm>
            <a:off x="5638800" y="4171949"/>
            <a:ext cx="457200" cy="42862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7" t="88405" r="23543" b="3253"/>
          <a:stretch/>
        </p:blipFill>
        <p:spPr>
          <a:xfrm>
            <a:off x="6534150" y="4171949"/>
            <a:ext cx="457200" cy="428625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5" t="88405" r="14167" b="3253"/>
          <a:stretch/>
        </p:blipFill>
        <p:spPr>
          <a:xfrm>
            <a:off x="7419975" y="4171949"/>
            <a:ext cx="428625" cy="428625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28" t="88405" r="3918" b="3253"/>
          <a:stretch/>
        </p:blipFill>
        <p:spPr>
          <a:xfrm>
            <a:off x="8296275" y="4171949"/>
            <a:ext cx="48958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35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047" y="142015"/>
            <a:ext cx="8785286" cy="332399"/>
          </a:xfrm>
        </p:spPr>
        <p:txBody>
          <a:bodyPr/>
          <a:lstStyle/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265043" y="850178"/>
            <a:ext cx="8660290" cy="476972"/>
          </a:xfrm>
        </p:spPr>
        <p:txBody>
          <a:bodyPr/>
          <a:lstStyle/>
          <a:p>
            <a:endParaRPr lang="pt-BR" dirty="0">
              <a:solidFill>
                <a:srgbClr val="FAC918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1900727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192" r="90729" b="72949"/>
          <a:stretch/>
        </p:blipFill>
        <p:spPr>
          <a:xfrm>
            <a:off x="304800" y="563880"/>
            <a:ext cx="542926" cy="4552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8" t="18192" r="81354" b="72949"/>
          <a:stretch/>
        </p:blipFill>
        <p:spPr>
          <a:xfrm>
            <a:off x="1276350" y="563880"/>
            <a:ext cx="428625" cy="4552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5" t="18192" r="71667" b="72949"/>
          <a:stretch/>
        </p:blipFill>
        <p:spPr>
          <a:xfrm>
            <a:off x="2162175" y="563880"/>
            <a:ext cx="428625" cy="4552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18192" r="62083" b="72949"/>
          <a:stretch/>
        </p:blipFill>
        <p:spPr>
          <a:xfrm>
            <a:off x="3028950" y="563880"/>
            <a:ext cx="438150" cy="4552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6" t="18192" r="52292" b="72949"/>
          <a:stretch/>
        </p:blipFill>
        <p:spPr>
          <a:xfrm>
            <a:off x="3924300" y="563880"/>
            <a:ext cx="438150" cy="4552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192" r="42500" b="72949"/>
          <a:stretch/>
        </p:blipFill>
        <p:spPr>
          <a:xfrm>
            <a:off x="4800600" y="563880"/>
            <a:ext cx="457200" cy="4552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2" t="18192" r="33125" b="72949"/>
          <a:stretch/>
        </p:blipFill>
        <p:spPr>
          <a:xfrm>
            <a:off x="5695950" y="563880"/>
            <a:ext cx="419100" cy="45529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3" t="18192" r="23437" b="72949"/>
          <a:stretch/>
        </p:blipFill>
        <p:spPr>
          <a:xfrm>
            <a:off x="6543676" y="563880"/>
            <a:ext cx="457200" cy="45529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7" t="18192" r="13854" b="72949"/>
          <a:stretch/>
        </p:blipFill>
        <p:spPr>
          <a:xfrm>
            <a:off x="7467600" y="563880"/>
            <a:ext cx="409575" cy="45529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2" t="18192" r="4083" b="72949"/>
          <a:stretch/>
        </p:blipFill>
        <p:spPr>
          <a:xfrm>
            <a:off x="8324850" y="563880"/>
            <a:ext cx="445770" cy="45529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35947" r="91042" b="55156"/>
          <a:stretch/>
        </p:blipFill>
        <p:spPr>
          <a:xfrm>
            <a:off x="409575" y="1476375"/>
            <a:ext cx="409575" cy="4572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35947" r="81354" b="55156"/>
          <a:stretch/>
        </p:blipFill>
        <p:spPr>
          <a:xfrm>
            <a:off x="1285876" y="1476375"/>
            <a:ext cx="419100" cy="4572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3" t="35947" r="72084" b="55156"/>
          <a:stretch/>
        </p:blipFill>
        <p:spPr>
          <a:xfrm>
            <a:off x="2200276" y="1476375"/>
            <a:ext cx="352424" cy="4572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35947" r="62500" b="55156"/>
          <a:stretch/>
        </p:blipFill>
        <p:spPr>
          <a:xfrm>
            <a:off x="3095625" y="1476375"/>
            <a:ext cx="333375" cy="4572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7" t="35947" r="52709" b="55156"/>
          <a:stretch/>
        </p:blipFill>
        <p:spPr>
          <a:xfrm>
            <a:off x="3971925" y="1476375"/>
            <a:ext cx="352425" cy="4572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1" t="35947" r="43229" b="55156"/>
          <a:stretch/>
        </p:blipFill>
        <p:spPr>
          <a:xfrm>
            <a:off x="4848226" y="1476375"/>
            <a:ext cx="342900" cy="4572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0" t="35947" r="33333" b="55156"/>
          <a:stretch/>
        </p:blipFill>
        <p:spPr>
          <a:xfrm>
            <a:off x="5715000" y="1476375"/>
            <a:ext cx="381000" cy="4572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3" t="35947" r="23646" b="55156"/>
          <a:stretch/>
        </p:blipFill>
        <p:spPr>
          <a:xfrm>
            <a:off x="6591300" y="1476375"/>
            <a:ext cx="390525" cy="4572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3" t="35947" r="14062" b="55156"/>
          <a:stretch/>
        </p:blipFill>
        <p:spPr>
          <a:xfrm>
            <a:off x="7458076" y="1476375"/>
            <a:ext cx="400050" cy="4572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4" t="35947" r="4083" b="55156"/>
          <a:stretch/>
        </p:blipFill>
        <p:spPr>
          <a:xfrm>
            <a:off x="8305800" y="1476375"/>
            <a:ext cx="464820" cy="4572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t="53556" r="91563" b="37547"/>
          <a:stretch/>
        </p:blipFill>
        <p:spPr>
          <a:xfrm>
            <a:off x="447676" y="2381250"/>
            <a:ext cx="323850" cy="45719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53556" r="81251" b="37547"/>
          <a:stretch/>
        </p:blipFill>
        <p:spPr>
          <a:xfrm>
            <a:off x="1295400" y="2381250"/>
            <a:ext cx="419100" cy="45719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53556" r="71876" b="37547"/>
          <a:stretch/>
        </p:blipFill>
        <p:spPr>
          <a:xfrm>
            <a:off x="2171700" y="2381250"/>
            <a:ext cx="400050" cy="457199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8" t="53556" r="61876" b="37547"/>
          <a:stretch/>
        </p:blipFill>
        <p:spPr>
          <a:xfrm>
            <a:off x="3038475" y="2381250"/>
            <a:ext cx="447675" cy="45719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2" t="53556" r="52396" b="37547"/>
          <a:stretch/>
        </p:blipFill>
        <p:spPr>
          <a:xfrm>
            <a:off x="3914776" y="2381250"/>
            <a:ext cx="438150" cy="45719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8" t="53556" r="42709" b="37547"/>
          <a:stretch/>
        </p:blipFill>
        <p:spPr>
          <a:xfrm>
            <a:off x="4819650" y="2381250"/>
            <a:ext cx="419100" cy="45719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4" t="53556" r="33021" b="37547"/>
          <a:stretch/>
        </p:blipFill>
        <p:spPr>
          <a:xfrm>
            <a:off x="5724526" y="2381250"/>
            <a:ext cx="400050" cy="45719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9" t="53556" r="23542" b="37547"/>
          <a:stretch/>
        </p:blipFill>
        <p:spPr>
          <a:xfrm>
            <a:off x="6581775" y="2381250"/>
            <a:ext cx="409575" cy="45719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4" t="53556" r="13646" b="37547"/>
          <a:stretch/>
        </p:blipFill>
        <p:spPr>
          <a:xfrm>
            <a:off x="7439026" y="2381250"/>
            <a:ext cx="457200" cy="457199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3" t="53556" r="4083" b="37547"/>
          <a:stretch/>
        </p:blipFill>
        <p:spPr>
          <a:xfrm>
            <a:off x="8372475" y="2381250"/>
            <a:ext cx="398145" cy="45719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t="70423" r="90730" b="20680"/>
          <a:stretch/>
        </p:blipFill>
        <p:spPr>
          <a:xfrm>
            <a:off x="400051" y="3248025"/>
            <a:ext cx="447674" cy="4572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1" t="70423" r="81459" b="20680"/>
          <a:stretch/>
        </p:blipFill>
        <p:spPr>
          <a:xfrm>
            <a:off x="1285875" y="3248025"/>
            <a:ext cx="409575" cy="4572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70423" r="71772" b="20680"/>
          <a:stretch/>
        </p:blipFill>
        <p:spPr>
          <a:xfrm>
            <a:off x="2171700" y="3248025"/>
            <a:ext cx="409576" cy="45720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70423" r="61876" b="20680"/>
          <a:stretch/>
        </p:blipFill>
        <p:spPr>
          <a:xfrm>
            <a:off x="3028949" y="3248025"/>
            <a:ext cx="457201" cy="4572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2" t="70423" r="52292" b="20680"/>
          <a:stretch/>
        </p:blipFill>
        <p:spPr>
          <a:xfrm>
            <a:off x="3914775" y="3248025"/>
            <a:ext cx="447675" cy="4572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4" t="70423" r="42708" b="20680"/>
          <a:stretch/>
        </p:blipFill>
        <p:spPr>
          <a:xfrm>
            <a:off x="4810125" y="3248025"/>
            <a:ext cx="428625" cy="45720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1" t="70423" r="32917" b="20680"/>
          <a:stretch/>
        </p:blipFill>
        <p:spPr>
          <a:xfrm>
            <a:off x="5695949" y="3248025"/>
            <a:ext cx="438151" cy="45720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9" t="70423" r="23542" b="20680"/>
          <a:stretch/>
        </p:blipFill>
        <p:spPr>
          <a:xfrm>
            <a:off x="6581775" y="3248025"/>
            <a:ext cx="409575" cy="45720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 t="70423" r="13854" b="20680"/>
          <a:stretch/>
        </p:blipFill>
        <p:spPr>
          <a:xfrm>
            <a:off x="7429500" y="3248025"/>
            <a:ext cx="447676" cy="4572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1" t="70423" r="4083" b="20680"/>
          <a:stretch/>
        </p:blipFill>
        <p:spPr>
          <a:xfrm>
            <a:off x="8343899" y="3248025"/>
            <a:ext cx="426721" cy="45720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87474" r="90942" b="3443"/>
          <a:stretch/>
        </p:blipFill>
        <p:spPr>
          <a:xfrm>
            <a:off x="400052" y="4124325"/>
            <a:ext cx="428624" cy="466724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9" t="87474" r="81567" b="3443"/>
          <a:stretch/>
        </p:blipFill>
        <p:spPr>
          <a:xfrm>
            <a:off x="1333500" y="4124325"/>
            <a:ext cx="352425" cy="466724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7" t="87474" r="72399" b="3443"/>
          <a:stretch/>
        </p:blipFill>
        <p:spPr>
          <a:xfrm>
            <a:off x="2171700" y="4124325"/>
            <a:ext cx="352425" cy="46672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4" t="87474" r="62502" b="3443"/>
          <a:stretch/>
        </p:blipFill>
        <p:spPr>
          <a:xfrm>
            <a:off x="3009900" y="4124325"/>
            <a:ext cx="419100" cy="466724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6" t="87474" r="52814" b="3443"/>
          <a:stretch/>
        </p:blipFill>
        <p:spPr>
          <a:xfrm>
            <a:off x="3905250" y="4124325"/>
            <a:ext cx="409575" cy="466724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2" t="87474" r="43334" b="3443"/>
          <a:stretch/>
        </p:blipFill>
        <p:spPr>
          <a:xfrm>
            <a:off x="4762500" y="4124325"/>
            <a:ext cx="419100" cy="466724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2" t="87474" r="33334" b="3443"/>
          <a:stretch/>
        </p:blipFill>
        <p:spPr>
          <a:xfrm>
            <a:off x="5676900" y="4124325"/>
            <a:ext cx="419100" cy="4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5234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18636" r="90729" b="73505"/>
          <a:stretch/>
        </p:blipFill>
        <p:spPr>
          <a:xfrm>
            <a:off x="400050" y="586740"/>
            <a:ext cx="447675" cy="4038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18636" r="80833" b="73505"/>
          <a:stretch/>
        </p:blipFill>
        <p:spPr>
          <a:xfrm>
            <a:off x="1257300" y="586740"/>
            <a:ext cx="495300" cy="403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18636" r="71563" b="73505"/>
          <a:stretch/>
        </p:blipFill>
        <p:spPr>
          <a:xfrm>
            <a:off x="2162174" y="586740"/>
            <a:ext cx="438151" cy="40386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9" t="18636" r="61771" b="73505"/>
          <a:stretch/>
        </p:blipFill>
        <p:spPr>
          <a:xfrm>
            <a:off x="3038474" y="586740"/>
            <a:ext cx="457201" cy="4038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18636" r="52084" b="73505"/>
          <a:stretch/>
        </p:blipFill>
        <p:spPr>
          <a:xfrm>
            <a:off x="3905250" y="586740"/>
            <a:ext cx="476250" cy="4038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3" t="18636" r="42396" b="73505"/>
          <a:stretch/>
        </p:blipFill>
        <p:spPr>
          <a:xfrm>
            <a:off x="4829174" y="586740"/>
            <a:ext cx="438151" cy="4038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9" t="18636" r="32813" b="73505"/>
          <a:stretch/>
        </p:blipFill>
        <p:spPr>
          <a:xfrm>
            <a:off x="5667374" y="586740"/>
            <a:ext cx="476251" cy="40386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18636" r="23229" b="73505"/>
          <a:stretch/>
        </p:blipFill>
        <p:spPr>
          <a:xfrm>
            <a:off x="6572250" y="586740"/>
            <a:ext cx="447675" cy="40386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 t="18636" r="13229" b="73505"/>
          <a:stretch/>
        </p:blipFill>
        <p:spPr>
          <a:xfrm>
            <a:off x="7429500" y="586740"/>
            <a:ext cx="504825" cy="4038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5" t="18636" r="3542" b="73505"/>
          <a:stretch/>
        </p:blipFill>
        <p:spPr>
          <a:xfrm>
            <a:off x="8334374" y="586740"/>
            <a:ext cx="485775" cy="40386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5762" r="91146" b="55341"/>
          <a:stretch/>
        </p:blipFill>
        <p:spPr>
          <a:xfrm>
            <a:off x="457200" y="1466850"/>
            <a:ext cx="352425" cy="4572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35762" r="81354" b="55341"/>
          <a:stretch/>
        </p:blipFill>
        <p:spPr>
          <a:xfrm>
            <a:off x="1333500" y="1466850"/>
            <a:ext cx="371475" cy="4572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2" t="35762" r="71667" b="55341"/>
          <a:stretch/>
        </p:blipFill>
        <p:spPr>
          <a:xfrm>
            <a:off x="2200275" y="1466850"/>
            <a:ext cx="390526" cy="4572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0" t="35762" r="62084" b="55341"/>
          <a:stretch/>
        </p:blipFill>
        <p:spPr>
          <a:xfrm>
            <a:off x="3086100" y="1466850"/>
            <a:ext cx="381000" cy="4572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6" t="35762" r="52500" b="55341"/>
          <a:stretch/>
        </p:blipFill>
        <p:spPr>
          <a:xfrm>
            <a:off x="3990975" y="1466850"/>
            <a:ext cx="352426" cy="4572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5" t="35762" r="42708" b="55341"/>
          <a:stretch/>
        </p:blipFill>
        <p:spPr>
          <a:xfrm>
            <a:off x="4857750" y="1466850"/>
            <a:ext cx="381000" cy="4572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2" t="35762" r="33021" b="55341"/>
          <a:stretch/>
        </p:blipFill>
        <p:spPr>
          <a:xfrm>
            <a:off x="5695950" y="1466850"/>
            <a:ext cx="428625" cy="4572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1" t="35762" r="23437" b="55341"/>
          <a:stretch/>
        </p:blipFill>
        <p:spPr>
          <a:xfrm>
            <a:off x="6562724" y="1466850"/>
            <a:ext cx="438151" cy="4572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75" t="35762" r="13854" b="55341"/>
          <a:stretch/>
        </p:blipFill>
        <p:spPr>
          <a:xfrm>
            <a:off x="7486650" y="1466850"/>
            <a:ext cx="390525" cy="4572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6" t="35762" r="3542" b="55341"/>
          <a:stretch/>
        </p:blipFill>
        <p:spPr>
          <a:xfrm>
            <a:off x="8382000" y="1466850"/>
            <a:ext cx="438150" cy="4572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52815" r="91041" b="37547"/>
          <a:stretch/>
        </p:blipFill>
        <p:spPr>
          <a:xfrm>
            <a:off x="438150" y="2343150"/>
            <a:ext cx="381000" cy="4953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4" t="52815" r="81145" b="37547"/>
          <a:stretch/>
        </p:blipFill>
        <p:spPr>
          <a:xfrm>
            <a:off x="1285874" y="2343150"/>
            <a:ext cx="438151" cy="4953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52815" r="71458" b="37547"/>
          <a:stretch/>
        </p:blipFill>
        <p:spPr>
          <a:xfrm>
            <a:off x="2143125" y="2343150"/>
            <a:ext cx="466726" cy="4953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t="52815" r="61458" b="37547"/>
          <a:stretch/>
        </p:blipFill>
        <p:spPr>
          <a:xfrm>
            <a:off x="3028950" y="2343150"/>
            <a:ext cx="495300" cy="4953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1" t="52815" r="52396" b="37547"/>
          <a:stretch/>
        </p:blipFill>
        <p:spPr>
          <a:xfrm>
            <a:off x="3933824" y="2343150"/>
            <a:ext cx="419101" cy="4953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4" t="52815" r="42708" b="37547"/>
          <a:stretch/>
        </p:blipFill>
        <p:spPr>
          <a:xfrm>
            <a:off x="4810125" y="2343150"/>
            <a:ext cx="428626" cy="4953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9" t="52815" r="32708" b="37547"/>
          <a:stretch/>
        </p:blipFill>
        <p:spPr>
          <a:xfrm>
            <a:off x="5734050" y="2343150"/>
            <a:ext cx="419100" cy="4953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3" t="52815" r="23229" b="37547"/>
          <a:stretch/>
        </p:blipFill>
        <p:spPr>
          <a:xfrm>
            <a:off x="6591300" y="2343150"/>
            <a:ext cx="428625" cy="4953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4" t="52815" r="13542" b="37547"/>
          <a:stretch/>
        </p:blipFill>
        <p:spPr>
          <a:xfrm>
            <a:off x="7439025" y="2343150"/>
            <a:ext cx="466726" cy="4953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4" t="52815" r="3542" b="37547"/>
          <a:stretch/>
        </p:blipFill>
        <p:spPr>
          <a:xfrm>
            <a:off x="8353424" y="2343150"/>
            <a:ext cx="466725" cy="49530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70793" r="90833" b="20311"/>
          <a:stretch/>
        </p:blipFill>
        <p:spPr>
          <a:xfrm>
            <a:off x="438150" y="3267075"/>
            <a:ext cx="400050" cy="45719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4" t="70793" r="81145" b="20311"/>
          <a:stretch/>
        </p:blipFill>
        <p:spPr>
          <a:xfrm>
            <a:off x="1285874" y="3267075"/>
            <a:ext cx="438151" cy="45719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70793" r="71146" b="20311"/>
          <a:stretch/>
        </p:blipFill>
        <p:spPr>
          <a:xfrm>
            <a:off x="2162175" y="3267075"/>
            <a:ext cx="476250" cy="45719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6" t="70793" r="61770" b="20311"/>
          <a:stretch/>
        </p:blipFill>
        <p:spPr>
          <a:xfrm>
            <a:off x="3076574" y="3267075"/>
            <a:ext cx="419101" cy="45719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1" t="70793" r="51979" b="20311"/>
          <a:stretch/>
        </p:blipFill>
        <p:spPr>
          <a:xfrm>
            <a:off x="3933824" y="3267075"/>
            <a:ext cx="457201" cy="45719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4" t="70793" r="42292" b="20311"/>
          <a:stretch/>
        </p:blipFill>
        <p:spPr>
          <a:xfrm>
            <a:off x="4810125" y="3267075"/>
            <a:ext cx="466726" cy="457199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6" t="70793" r="32604" b="20311"/>
          <a:stretch/>
        </p:blipFill>
        <p:spPr>
          <a:xfrm>
            <a:off x="5705474" y="3267075"/>
            <a:ext cx="457201" cy="457199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7" t="70793" r="23125" b="20311"/>
          <a:stretch/>
        </p:blipFill>
        <p:spPr>
          <a:xfrm>
            <a:off x="6600825" y="3267075"/>
            <a:ext cx="428626" cy="457199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7" t="70793" r="13437" b="20311"/>
          <a:stretch/>
        </p:blipFill>
        <p:spPr>
          <a:xfrm>
            <a:off x="7467600" y="3267075"/>
            <a:ext cx="447675" cy="457199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8" t="70793" r="3542" b="20311"/>
          <a:stretch/>
        </p:blipFill>
        <p:spPr>
          <a:xfrm>
            <a:off x="8362950" y="3267075"/>
            <a:ext cx="457200" cy="457199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87659" r="91146" b="4001"/>
          <a:stretch/>
        </p:blipFill>
        <p:spPr>
          <a:xfrm>
            <a:off x="438150" y="4133849"/>
            <a:ext cx="371475" cy="4286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4" t="88401" r="81146" b="4001"/>
          <a:stretch/>
        </p:blipFill>
        <p:spPr>
          <a:xfrm>
            <a:off x="1266824" y="4171950"/>
            <a:ext cx="457201" cy="390524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88401" r="71458" b="4001"/>
          <a:stretch/>
        </p:blipFill>
        <p:spPr>
          <a:xfrm>
            <a:off x="2162175" y="4171950"/>
            <a:ext cx="447676" cy="390524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87474" r="61667" b="4001"/>
          <a:stretch/>
        </p:blipFill>
        <p:spPr>
          <a:xfrm>
            <a:off x="3048000" y="4124325"/>
            <a:ext cx="457200" cy="438149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3" t="88030" r="52500" b="3260"/>
          <a:stretch/>
        </p:blipFill>
        <p:spPr>
          <a:xfrm>
            <a:off x="3962400" y="4152899"/>
            <a:ext cx="381000" cy="4476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4" t="88401" r="42500" b="3630"/>
          <a:stretch/>
        </p:blipFill>
        <p:spPr>
          <a:xfrm>
            <a:off x="4810125" y="4171949"/>
            <a:ext cx="447676" cy="4095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5" t="87659" r="32397" b="4001"/>
          <a:stretch/>
        </p:blipFill>
        <p:spPr>
          <a:xfrm>
            <a:off x="5705474" y="4133849"/>
            <a:ext cx="476251" cy="42862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9" t="87659" r="23542" b="4001"/>
          <a:stretch/>
        </p:blipFill>
        <p:spPr>
          <a:xfrm>
            <a:off x="6581774" y="4133849"/>
            <a:ext cx="4095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265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18487" r="91042" b="72950"/>
          <a:stretch/>
        </p:blipFill>
        <p:spPr>
          <a:xfrm>
            <a:off x="352425" y="579121"/>
            <a:ext cx="466725" cy="44005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8487" r="80938" b="72950"/>
          <a:stretch/>
        </p:blipFill>
        <p:spPr>
          <a:xfrm>
            <a:off x="1228725" y="579121"/>
            <a:ext cx="514350" cy="4400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4" t="18487" r="71459" b="72950"/>
          <a:stretch/>
        </p:blipFill>
        <p:spPr>
          <a:xfrm>
            <a:off x="2114549" y="579121"/>
            <a:ext cx="495301" cy="4400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18487" r="61980" b="72950"/>
          <a:stretch/>
        </p:blipFill>
        <p:spPr>
          <a:xfrm>
            <a:off x="3009900" y="579121"/>
            <a:ext cx="466726" cy="4400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2" t="18487" r="52917" b="72950"/>
          <a:stretch/>
        </p:blipFill>
        <p:spPr>
          <a:xfrm>
            <a:off x="3914775" y="579121"/>
            <a:ext cx="390525" cy="4400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4" t="18487" r="43229" b="72950"/>
          <a:stretch/>
        </p:blipFill>
        <p:spPr>
          <a:xfrm>
            <a:off x="4810125" y="579121"/>
            <a:ext cx="381000" cy="4400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5" t="18487" r="33647" b="72950"/>
          <a:stretch/>
        </p:blipFill>
        <p:spPr>
          <a:xfrm>
            <a:off x="5705475" y="579121"/>
            <a:ext cx="361950" cy="4400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9" t="18487" r="23438" b="72950"/>
          <a:stretch/>
        </p:blipFill>
        <p:spPr>
          <a:xfrm>
            <a:off x="6515100" y="579121"/>
            <a:ext cx="485776" cy="4400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4" t="18487" r="14375" b="72950"/>
          <a:stretch/>
        </p:blipFill>
        <p:spPr>
          <a:xfrm>
            <a:off x="7439025" y="579121"/>
            <a:ext cx="390525" cy="4400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6" t="18487" r="3959" b="72950"/>
          <a:stretch/>
        </p:blipFill>
        <p:spPr>
          <a:xfrm>
            <a:off x="8267699" y="579121"/>
            <a:ext cx="514351" cy="44005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35391" r="91355" b="55342"/>
          <a:stretch/>
        </p:blipFill>
        <p:spPr>
          <a:xfrm>
            <a:off x="352425" y="1447800"/>
            <a:ext cx="438150" cy="47624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35391" r="81458" b="55342"/>
          <a:stretch/>
        </p:blipFill>
        <p:spPr>
          <a:xfrm>
            <a:off x="1257299" y="1447800"/>
            <a:ext cx="438151" cy="47624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1" t="35391" r="71667" b="55342"/>
          <a:stretch/>
        </p:blipFill>
        <p:spPr>
          <a:xfrm>
            <a:off x="2152649" y="1447800"/>
            <a:ext cx="438151" cy="47624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8" t="35391" r="62083" b="55342"/>
          <a:stretch/>
        </p:blipFill>
        <p:spPr>
          <a:xfrm>
            <a:off x="2990849" y="1447800"/>
            <a:ext cx="476251" cy="47624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35391" r="52397" b="55342"/>
          <a:stretch/>
        </p:blipFill>
        <p:spPr>
          <a:xfrm>
            <a:off x="3857625" y="1447800"/>
            <a:ext cx="495300" cy="47624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9" t="35391" r="42396" b="55342"/>
          <a:stretch/>
        </p:blipFill>
        <p:spPr>
          <a:xfrm>
            <a:off x="4752975" y="1447800"/>
            <a:ext cx="514350" cy="47624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0" t="35391" r="33021" b="55342"/>
          <a:stretch/>
        </p:blipFill>
        <p:spPr>
          <a:xfrm>
            <a:off x="5600700" y="1447800"/>
            <a:ext cx="523876" cy="47624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2" t="35391" r="23334" b="55342"/>
          <a:stretch/>
        </p:blipFill>
        <p:spPr>
          <a:xfrm>
            <a:off x="6543675" y="1447800"/>
            <a:ext cx="466725" cy="47624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7" t="35391" r="13438" b="55342"/>
          <a:stretch/>
        </p:blipFill>
        <p:spPr>
          <a:xfrm>
            <a:off x="7400925" y="1447800"/>
            <a:ext cx="514350" cy="47624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6" t="35391" r="3959" b="55342"/>
          <a:stretch/>
        </p:blipFill>
        <p:spPr>
          <a:xfrm>
            <a:off x="8267699" y="1447800"/>
            <a:ext cx="514351" cy="47624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52813" r="91459" b="38105"/>
          <a:stretch/>
        </p:blipFill>
        <p:spPr>
          <a:xfrm>
            <a:off x="352425" y="2343150"/>
            <a:ext cx="428625" cy="466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t="52813" r="82291" b="38105"/>
          <a:stretch/>
        </p:blipFill>
        <p:spPr>
          <a:xfrm>
            <a:off x="1343025" y="2343150"/>
            <a:ext cx="276225" cy="466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52813" r="72084" b="38105"/>
          <a:stretch/>
        </p:blipFill>
        <p:spPr>
          <a:xfrm>
            <a:off x="2190749" y="2343150"/>
            <a:ext cx="361951" cy="466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9" t="52813" r="62813" b="38105"/>
          <a:stretch/>
        </p:blipFill>
        <p:spPr>
          <a:xfrm>
            <a:off x="3086100" y="2343150"/>
            <a:ext cx="314326" cy="46672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4" t="52813" r="52605" b="38105"/>
          <a:stretch/>
        </p:blipFill>
        <p:spPr>
          <a:xfrm>
            <a:off x="3895725" y="2343150"/>
            <a:ext cx="438150" cy="46672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8" t="52813" r="43125" b="38105"/>
          <a:stretch/>
        </p:blipFill>
        <p:spPr>
          <a:xfrm>
            <a:off x="4819649" y="2343150"/>
            <a:ext cx="381001" cy="46672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3" t="52813" r="33542" b="38105"/>
          <a:stretch/>
        </p:blipFill>
        <p:spPr>
          <a:xfrm>
            <a:off x="5676899" y="2343150"/>
            <a:ext cx="400051" cy="46672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2" t="52813" r="23750" b="38105"/>
          <a:stretch/>
        </p:blipFill>
        <p:spPr>
          <a:xfrm>
            <a:off x="6543675" y="2343150"/>
            <a:ext cx="428625" cy="46672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5" t="52813" r="13855" b="38105"/>
          <a:stretch/>
        </p:blipFill>
        <p:spPr>
          <a:xfrm>
            <a:off x="7419975" y="2343150"/>
            <a:ext cx="457200" cy="466725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2" t="52813" r="3959" b="38105"/>
          <a:stretch/>
        </p:blipFill>
        <p:spPr>
          <a:xfrm>
            <a:off x="8305799" y="2343150"/>
            <a:ext cx="476251" cy="46672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70606" r="90938" b="20127"/>
          <a:stretch/>
        </p:blipFill>
        <p:spPr>
          <a:xfrm>
            <a:off x="352425" y="3257550"/>
            <a:ext cx="476250" cy="47625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8" t="70606" r="81667" b="20127"/>
          <a:stretch/>
        </p:blipFill>
        <p:spPr>
          <a:xfrm>
            <a:off x="1276349" y="3257550"/>
            <a:ext cx="400051" cy="47625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1" t="70606" r="72188" b="20127"/>
          <a:stretch/>
        </p:blipFill>
        <p:spPr>
          <a:xfrm>
            <a:off x="2152650" y="3257550"/>
            <a:ext cx="390526" cy="47625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9" t="70606" r="62500" b="20127"/>
          <a:stretch/>
        </p:blipFill>
        <p:spPr>
          <a:xfrm>
            <a:off x="3038475" y="3257550"/>
            <a:ext cx="390525" cy="47625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5" t="70606" r="52292" b="20127"/>
          <a:stretch/>
        </p:blipFill>
        <p:spPr>
          <a:xfrm>
            <a:off x="3876675" y="3257550"/>
            <a:ext cx="485775" cy="47625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5" t="70606" r="42813" b="20127"/>
          <a:stretch/>
        </p:blipFill>
        <p:spPr>
          <a:xfrm>
            <a:off x="4791075" y="3257550"/>
            <a:ext cx="438150" cy="47625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3" t="70606" r="33021" b="20127"/>
          <a:stretch/>
        </p:blipFill>
        <p:spPr>
          <a:xfrm>
            <a:off x="5676900" y="3257550"/>
            <a:ext cx="447676" cy="47625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2" t="70606" r="23750" b="20127"/>
          <a:stretch/>
        </p:blipFill>
        <p:spPr>
          <a:xfrm>
            <a:off x="6543675" y="3257550"/>
            <a:ext cx="428625" cy="47625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5" t="70606" r="13855" b="20127"/>
          <a:stretch/>
        </p:blipFill>
        <p:spPr>
          <a:xfrm>
            <a:off x="7419975" y="3257550"/>
            <a:ext cx="457200" cy="47625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4" t="70606" r="3959" b="20127"/>
          <a:stretch/>
        </p:blipFill>
        <p:spPr>
          <a:xfrm>
            <a:off x="8353425" y="3257550"/>
            <a:ext cx="428626" cy="47625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87658" r="91250" b="2890"/>
          <a:stretch/>
        </p:blipFill>
        <p:spPr>
          <a:xfrm>
            <a:off x="352425" y="4133850"/>
            <a:ext cx="447675" cy="485774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4" t="87658" r="81562" b="2890"/>
          <a:stretch/>
        </p:blipFill>
        <p:spPr>
          <a:xfrm>
            <a:off x="1266825" y="4133850"/>
            <a:ext cx="419100" cy="485774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87658" r="72084" b="2890"/>
          <a:stretch/>
        </p:blipFill>
        <p:spPr>
          <a:xfrm>
            <a:off x="2143125" y="4133850"/>
            <a:ext cx="409575" cy="485774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87658" r="62291" b="2890"/>
          <a:stretch/>
        </p:blipFill>
        <p:spPr>
          <a:xfrm>
            <a:off x="3028949" y="4133850"/>
            <a:ext cx="419101" cy="485774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87658" r="52709" b="2890"/>
          <a:stretch/>
        </p:blipFill>
        <p:spPr>
          <a:xfrm>
            <a:off x="3905249" y="4133850"/>
            <a:ext cx="419101" cy="48577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8" t="87658" r="43125" b="2890"/>
          <a:stretch/>
        </p:blipFill>
        <p:spPr>
          <a:xfrm>
            <a:off x="4819650" y="4133850"/>
            <a:ext cx="381000" cy="485774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6" t="87658" r="33126" b="2890"/>
          <a:stretch/>
        </p:blipFill>
        <p:spPr>
          <a:xfrm>
            <a:off x="5638800" y="4133850"/>
            <a:ext cx="476250" cy="485774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1" t="87658" r="24376" b="2890"/>
          <a:stretch/>
        </p:blipFill>
        <p:spPr>
          <a:xfrm>
            <a:off x="6610350" y="4133850"/>
            <a:ext cx="304800" cy="485774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0" t="87658" r="14584" b="2890"/>
          <a:stretch/>
        </p:blipFill>
        <p:spPr>
          <a:xfrm>
            <a:off x="7477125" y="4133850"/>
            <a:ext cx="333375" cy="48577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2" t="87658" r="3959" b="2890"/>
          <a:stretch/>
        </p:blipFill>
        <p:spPr>
          <a:xfrm>
            <a:off x="8372475" y="4133850"/>
            <a:ext cx="409575" cy="4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834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9525" r="90625" b="72765"/>
          <a:stretch/>
        </p:blipFill>
        <p:spPr>
          <a:xfrm>
            <a:off x="428625" y="632461"/>
            <a:ext cx="428625" cy="39623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19525" r="81250" b="72765"/>
          <a:stretch/>
        </p:blipFill>
        <p:spPr>
          <a:xfrm>
            <a:off x="1314450" y="632461"/>
            <a:ext cx="400050" cy="3962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19525" r="71459" b="72765"/>
          <a:stretch/>
        </p:blipFill>
        <p:spPr>
          <a:xfrm>
            <a:off x="2181225" y="632461"/>
            <a:ext cx="428625" cy="3962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7" t="19525" r="61980" b="72765"/>
          <a:stretch/>
        </p:blipFill>
        <p:spPr>
          <a:xfrm>
            <a:off x="3057526" y="632461"/>
            <a:ext cx="419100" cy="3962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9" t="19525" r="52188" b="72765"/>
          <a:stretch/>
        </p:blipFill>
        <p:spPr>
          <a:xfrm>
            <a:off x="3952876" y="632461"/>
            <a:ext cx="419100" cy="3962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2" t="19525" r="42501" b="72765"/>
          <a:stretch/>
        </p:blipFill>
        <p:spPr>
          <a:xfrm>
            <a:off x="4829175" y="632461"/>
            <a:ext cx="428625" cy="3962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0" t="19525" r="32709" b="72765"/>
          <a:stretch/>
        </p:blipFill>
        <p:spPr>
          <a:xfrm>
            <a:off x="5715000" y="632461"/>
            <a:ext cx="438150" cy="39623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6" t="19525" r="23229" b="72765"/>
          <a:stretch/>
        </p:blipFill>
        <p:spPr>
          <a:xfrm>
            <a:off x="6619876" y="632461"/>
            <a:ext cx="400050" cy="39623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0" t="19525" r="13542" b="72765"/>
          <a:stretch/>
        </p:blipFill>
        <p:spPr>
          <a:xfrm>
            <a:off x="7477125" y="632461"/>
            <a:ext cx="428625" cy="39623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8" t="19525" r="3334" b="72765"/>
          <a:stretch/>
        </p:blipFill>
        <p:spPr>
          <a:xfrm>
            <a:off x="8362950" y="632461"/>
            <a:ext cx="476250" cy="39623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36130" r="90521" b="55159"/>
          <a:stretch/>
        </p:blipFill>
        <p:spPr>
          <a:xfrm>
            <a:off x="350520" y="1485899"/>
            <a:ext cx="516256" cy="44767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t="36130" r="81250" b="55159"/>
          <a:stretch/>
        </p:blipFill>
        <p:spPr>
          <a:xfrm>
            <a:off x="1323975" y="1485899"/>
            <a:ext cx="390525" cy="44767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2" t="36130" r="71667" b="55159"/>
          <a:stretch/>
        </p:blipFill>
        <p:spPr>
          <a:xfrm>
            <a:off x="2200275" y="1485899"/>
            <a:ext cx="390525" cy="44767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7" t="36130" r="61667" b="55159"/>
          <a:stretch/>
        </p:blipFill>
        <p:spPr>
          <a:xfrm>
            <a:off x="3057525" y="1485899"/>
            <a:ext cx="447675" cy="44767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1" t="36130" r="52188" b="55159"/>
          <a:stretch/>
        </p:blipFill>
        <p:spPr>
          <a:xfrm>
            <a:off x="3933826" y="1485899"/>
            <a:ext cx="438150" cy="4476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1" t="36130" r="42291" b="55159"/>
          <a:stretch/>
        </p:blipFill>
        <p:spPr>
          <a:xfrm>
            <a:off x="4848225" y="1485899"/>
            <a:ext cx="428625" cy="4476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4" t="36130" r="32604" b="55159"/>
          <a:stretch/>
        </p:blipFill>
        <p:spPr>
          <a:xfrm>
            <a:off x="5724526" y="1485899"/>
            <a:ext cx="438150" cy="44767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0" t="36130" r="23335" b="55159"/>
          <a:stretch/>
        </p:blipFill>
        <p:spPr>
          <a:xfrm>
            <a:off x="6610350" y="1485899"/>
            <a:ext cx="400050" cy="44767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0" t="36130" r="13334" b="55159"/>
          <a:stretch/>
        </p:blipFill>
        <p:spPr>
          <a:xfrm>
            <a:off x="7477125" y="1485899"/>
            <a:ext cx="447675" cy="44767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4" t="36130" r="3333" b="55159"/>
          <a:stretch/>
        </p:blipFill>
        <p:spPr>
          <a:xfrm>
            <a:off x="8353425" y="1485899"/>
            <a:ext cx="485775" cy="44767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53737" r="91042" b="38108"/>
          <a:stretch/>
        </p:blipFill>
        <p:spPr>
          <a:xfrm>
            <a:off x="438150" y="2390775"/>
            <a:ext cx="381000" cy="4191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8" t="53737" r="80729" b="38108"/>
          <a:stretch/>
        </p:blipFill>
        <p:spPr>
          <a:xfrm>
            <a:off x="1276350" y="2390775"/>
            <a:ext cx="485775" cy="4191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9" t="53737" r="70938" b="38108"/>
          <a:stretch/>
        </p:blipFill>
        <p:spPr>
          <a:xfrm>
            <a:off x="2124076" y="2390775"/>
            <a:ext cx="533400" cy="4191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1" t="53737" r="61980" b="38108"/>
          <a:stretch/>
        </p:blipFill>
        <p:spPr>
          <a:xfrm>
            <a:off x="3067050" y="2390775"/>
            <a:ext cx="409575" cy="4191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5" t="53737" r="52188" b="38108"/>
          <a:stretch/>
        </p:blipFill>
        <p:spPr>
          <a:xfrm>
            <a:off x="3943350" y="2390775"/>
            <a:ext cx="428625" cy="4191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2" t="53737" r="42501" b="38108"/>
          <a:stretch/>
        </p:blipFill>
        <p:spPr>
          <a:xfrm>
            <a:off x="4829175" y="2390775"/>
            <a:ext cx="428625" cy="4191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3" t="53737" r="32813" b="38108"/>
          <a:stretch/>
        </p:blipFill>
        <p:spPr>
          <a:xfrm>
            <a:off x="5676900" y="2390775"/>
            <a:ext cx="466725" cy="4191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3" t="53737" r="23230" b="38108"/>
          <a:stretch/>
        </p:blipFill>
        <p:spPr>
          <a:xfrm>
            <a:off x="6591300" y="2390775"/>
            <a:ext cx="428625" cy="4191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2" t="53737" r="13438" b="38108"/>
          <a:stretch/>
        </p:blipFill>
        <p:spPr>
          <a:xfrm>
            <a:off x="7458076" y="2390775"/>
            <a:ext cx="457200" cy="4191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1" t="53737" r="3334" b="38108"/>
          <a:stretch/>
        </p:blipFill>
        <p:spPr>
          <a:xfrm>
            <a:off x="8324850" y="2390775"/>
            <a:ext cx="514350" cy="41910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70232" r="90521" b="20501"/>
          <a:stretch/>
        </p:blipFill>
        <p:spPr>
          <a:xfrm>
            <a:off x="350520" y="3238500"/>
            <a:ext cx="516256" cy="47624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70232" r="80625" b="20501"/>
          <a:stretch/>
        </p:blipFill>
        <p:spPr>
          <a:xfrm>
            <a:off x="1304925" y="3238500"/>
            <a:ext cx="466725" cy="47624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5" t="70232" r="71563" b="20501"/>
          <a:stretch/>
        </p:blipFill>
        <p:spPr>
          <a:xfrm>
            <a:off x="2162176" y="3238500"/>
            <a:ext cx="438150" cy="47624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9" t="70232" r="61667" b="20501"/>
          <a:stretch/>
        </p:blipFill>
        <p:spPr>
          <a:xfrm>
            <a:off x="3038475" y="3238500"/>
            <a:ext cx="466725" cy="47624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5" t="70232" r="52501" b="20501"/>
          <a:stretch/>
        </p:blipFill>
        <p:spPr>
          <a:xfrm>
            <a:off x="3990975" y="3238500"/>
            <a:ext cx="352425" cy="47624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1" t="70232" r="43647" b="20501"/>
          <a:stretch/>
        </p:blipFill>
        <p:spPr>
          <a:xfrm>
            <a:off x="4895850" y="3238500"/>
            <a:ext cx="257175" cy="476249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0" t="70232" r="33021" b="20501"/>
          <a:stretch/>
        </p:blipFill>
        <p:spPr>
          <a:xfrm>
            <a:off x="5715000" y="3238500"/>
            <a:ext cx="409575" cy="476249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70232" r="23021" b="20501"/>
          <a:stretch/>
        </p:blipFill>
        <p:spPr>
          <a:xfrm>
            <a:off x="6572250" y="3238500"/>
            <a:ext cx="466725" cy="476249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58" t="70232" r="13646" b="20501"/>
          <a:stretch/>
        </p:blipFill>
        <p:spPr>
          <a:xfrm>
            <a:off x="7448550" y="3238500"/>
            <a:ext cx="447675" cy="476249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6" t="70232" r="3333" b="20501"/>
          <a:stretch/>
        </p:blipFill>
        <p:spPr>
          <a:xfrm>
            <a:off x="8334375" y="3238500"/>
            <a:ext cx="504825" cy="476249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87840" r="90000" b="3449"/>
          <a:stretch/>
        </p:blipFill>
        <p:spPr>
          <a:xfrm>
            <a:off x="350519" y="4143374"/>
            <a:ext cx="563881" cy="44767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87840" r="81355" b="3449"/>
          <a:stretch/>
        </p:blipFill>
        <p:spPr>
          <a:xfrm>
            <a:off x="1295400" y="4143374"/>
            <a:ext cx="409575" cy="447675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2" t="87840" r="71771" b="3449"/>
          <a:stretch/>
        </p:blipFill>
        <p:spPr>
          <a:xfrm>
            <a:off x="2200276" y="4143374"/>
            <a:ext cx="381000" cy="447675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87840" r="62084" b="3449"/>
          <a:stretch/>
        </p:blipFill>
        <p:spPr>
          <a:xfrm>
            <a:off x="3028950" y="4143374"/>
            <a:ext cx="438150" cy="44767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6" t="87840" r="52293" b="3449"/>
          <a:stretch/>
        </p:blipFill>
        <p:spPr>
          <a:xfrm>
            <a:off x="3924300" y="4143374"/>
            <a:ext cx="438150" cy="4476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8" t="87840" r="42813" b="3449"/>
          <a:stretch/>
        </p:blipFill>
        <p:spPr>
          <a:xfrm>
            <a:off x="4819650" y="4143374"/>
            <a:ext cx="409575" cy="4476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0" t="87840" r="32709" b="3449"/>
          <a:stretch/>
        </p:blipFill>
        <p:spPr>
          <a:xfrm>
            <a:off x="5715000" y="4143374"/>
            <a:ext cx="438150" cy="44767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9" t="87840" r="23229" b="3449"/>
          <a:stretch/>
        </p:blipFill>
        <p:spPr>
          <a:xfrm>
            <a:off x="6581776" y="4143374"/>
            <a:ext cx="438150" cy="447675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2" t="87840" r="13646" b="3449"/>
          <a:stretch/>
        </p:blipFill>
        <p:spPr>
          <a:xfrm>
            <a:off x="7458076" y="4143374"/>
            <a:ext cx="438150" cy="447675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8" t="87840" r="3334" b="3449"/>
          <a:stretch/>
        </p:blipFill>
        <p:spPr>
          <a:xfrm>
            <a:off x="8362950" y="4143374"/>
            <a:ext cx="4762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8060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487" r="90521" b="72950"/>
          <a:stretch/>
        </p:blipFill>
        <p:spPr>
          <a:xfrm>
            <a:off x="304800" y="579120"/>
            <a:ext cx="561976" cy="4400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5" t="18487" r="80938" b="72950"/>
          <a:stretch/>
        </p:blipFill>
        <p:spPr>
          <a:xfrm>
            <a:off x="1247776" y="579120"/>
            <a:ext cx="495300" cy="4400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18487" r="71563" b="72950"/>
          <a:stretch/>
        </p:blipFill>
        <p:spPr>
          <a:xfrm>
            <a:off x="2181226" y="579120"/>
            <a:ext cx="419100" cy="44005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18487" r="62084" b="72950"/>
          <a:stretch/>
        </p:blipFill>
        <p:spPr>
          <a:xfrm>
            <a:off x="3048000" y="579120"/>
            <a:ext cx="419100" cy="440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2" t="18487" r="52188" b="72950"/>
          <a:stretch/>
        </p:blipFill>
        <p:spPr>
          <a:xfrm>
            <a:off x="3914776" y="579120"/>
            <a:ext cx="457200" cy="4400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1" t="18487" r="42709" b="72950"/>
          <a:stretch/>
        </p:blipFill>
        <p:spPr>
          <a:xfrm>
            <a:off x="4781550" y="579120"/>
            <a:ext cx="457200" cy="44005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1" t="18487" r="33022" b="72950"/>
          <a:stretch/>
        </p:blipFill>
        <p:spPr>
          <a:xfrm>
            <a:off x="5695950" y="579120"/>
            <a:ext cx="428625" cy="4400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6" t="18487" r="23438" b="72950"/>
          <a:stretch/>
        </p:blipFill>
        <p:spPr>
          <a:xfrm>
            <a:off x="6553200" y="579120"/>
            <a:ext cx="447675" cy="44005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58" t="18487" r="13125" b="72950"/>
          <a:stretch/>
        </p:blipFill>
        <p:spPr>
          <a:xfrm>
            <a:off x="7448550" y="579120"/>
            <a:ext cx="495300" cy="44005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7" t="18487" r="3417" b="72950"/>
          <a:stretch/>
        </p:blipFill>
        <p:spPr>
          <a:xfrm>
            <a:off x="8315325" y="579120"/>
            <a:ext cx="516255" cy="44005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35389" r="90938" b="54231"/>
          <a:stretch/>
        </p:blipFill>
        <p:spPr>
          <a:xfrm>
            <a:off x="409574" y="1447800"/>
            <a:ext cx="419101" cy="5334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8" t="35389" r="81562" b="54231"/>
          <a:stretch/>
        </p:blipFill>
        <p:spPr>
          <a:xfrm>
            <a:off x="1276350" y="1447800"/>
            <a:ext cx="409575" cy="5334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2" t="35389" r="71770" b="54231"/>
          <a:stretch/>
        </p:blipFill>
        <p:spPr>
          <a:xfrm>
            <a:off x="2152650" y="1447800"/>
            <a:ext cx="428625" cy="5334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2" t="35389" r="62187" b="54231"/>
          <a:stretch/>
        </p:blipFill>
        <p:spPr>
          <a:xfrm>
            <a:off x="3019426" y="1447800"/>
            <a:ext cx="438150" cy="5334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2" t="35389" r="52396" b="54231"/>
          <a:stretch/>
        </p:blipFill>
        <p:spPr>
          <a:xfrm>
            <a:off x="3914776" y="1447800"/>
            <a:ext cx="438150" cy="5334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8" t="35389" r="42500" b="54231"/>
          <a:stretch/>
        </p:blipFill>
        <p:spPr>
          <a:xfrm>
            <a:off x="4819650" y="1447800"/>
            <a:ext cx="438150" cy="533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3" t="35389" r="32813" b="54231"/>
          <a:stretch/>
        </p:blipFill>
        <p:spPr>
          <a:xfrm>
            <a:off x="5676900" y="1447800"/>
            <a:ext cx="466725" cy="5334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0" t="35389" r="22917" b="54231"/>
          <a:stretch/>
        </p:blipFill>
        <p:spPr>
          <a:xfrm>
            <a:off x="6562725" y="1447800"/>
            <a:ext cx="485775" cy="5334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4" t="35389" r="13854" b="54231"/>
          <a:stretch/>
        </p:blipFill>
        <p:spPr>
          <a:xfrm>
            <a:off x="7439026" y="1447800"/>
            <a:ext cx="438150" cy="5334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1" t="35389" r="4583" b="54231"/>
          <a:stretch/>
        </p:blipFill>
        <p:spPr>
          <a:xfrm>
            <a:off x="8391525" y="1447800"/>
            <a:ext cx="333375" cy="5334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 t="53184" r="90729" b="38105"/>
          <a:stretch/>
        </p:blipFill>
        <p:spPr>
          <a:xfrm>
            <a:off x="390524" y="2362200"/>
            <a:ext cx="457201" cy="447674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8" t="53184" r="81458" b="38105"/>
          <a:stretch/>
        </p:blipFill>
        <p:spPr>
          <a:xfrm>
            <a:off x="1276350" y="2362200"/>
            <a:ext cx="419100" cy="44767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53184" r="71562" b="38105"/>
          <a:stretch/>
        </p:blipFill>
        <p:spPr>
          <a:xfrm>
            <a:off x="2162176" y="2362200"/>
            <a:ext cx="438150" cy="44767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1" t="53184" r="62397" b="38105"/>
          <a:stretch/>
        </p:blipFill>
        <p:spPr>
          <a:xfrm>
            <a:off x="3067050" y="2362200"/>
            <a:ext cx="371475" cy="447674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5" t="53184" r="52396" b="38105"/>
          <a:stretch/>
        </p:blipFill>
        <p:spPr>
          <a:xfrm>
            <a:off x="3943350" y="2362200"/>
            <a:ext cx="409575" cy="44767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53184" r="42708" b="38105"/>
          <a:stretch/>
        </p:blipFill>
        <p:spPr>
          <a:xfrm>
            <a:off x="4800600" y="2362200"/>
            <a:ext cx="438150" cy="447674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7" t="53184" r="33021" b="38105"/>
          <a:stretch/>
        </p:blipFill>
        <p:spPr>
          <a:xfrm>
            <a:off x="5686426" y="2362200"/>
            <a:ext cx="438150" cy="44767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3184" r="23229" b="38105"/>
          <a:stretch/>
        </p:blipFill>
        <p:spPr>
          <a:xfrm>
            <a:off x="6572250" y="2362200"/>
            <a:ext cx="447675" cy="447674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 t="53184" r="13542" b="38105"/>
          <a:stretch/>
        </p:blipFill>
        <p:spPr>
          <a:xfrm>
            <a:off x="7429500" y="2362200"/>
            <a:ext cx="476250" cy="44767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7" t="53184" r="3417" b="38105"/>
          <a:stretch/>
        </p:blipFill>
        <p:spPr>
          <a:xfrm>
            <a:off x="8315325" y="2362200"/>
            <a:ext cx="516255" cy="44767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70605" r="90938" b="21425"/>
          <a:stretch/>
        </p:blipFill>
        <p:spPr>
          <a:xfrm>
            <a:off x="409574" y="3257550"/>
            <a:ext cx="419101" cy="4095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4" t="70605" r="81250" b="21425"/>
          <a:stretch/>
        </p:blipFill>
        <p:spPr>
          <a:xfrm>
            <a:off x="1266825" y="3257550"/>
            <a:ext cx="447675" cy="4095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3" t="70605" r="71562" b="21425"/>
          <a:stretch/>
        </p:blipFill>
        <p:spPr>
          <a:xfrm>
            <a:off x="2152650" y="3257550"/>
            <a:ext cx="447675" cy="4095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70605" r="61875" b="21425"/>
          <a:stretch/>
        </p:blipFill>
        <p:spPr>
          <a:xfrm>
            <a:off x="3057525" y="3257550"/>
            <a:ext cx="428625" cy="409574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2" t="70605" r="52292" b="21425"/>
          <a:stretch/>
        </p:blipFill>
        <p:spPr>
          <a:xfrm>
            <a:off x="3914775" y="3257550"/>
            <a:ext cx="447675" cy="40957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5" t="70605" r="42917" b="21425"/>
          <a:stretch/>
        </p:blipFill>
        <p:spPr>
          <a:xfrm>
            <a:off x="4791075" y="3257550"/>
            <a:ext cx="428625" cy="40957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7" t="70605" r="33126" b="21425"/>
          <a:stretch/>
        </p:blipFill>
        <p:spPr>
          <a:xfrm>
            <a:off x="5686425" y="3257550"/>
            <a:ext cx="428625" cy="40957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6" t="70605" r="23021" b="21425"/>
          <a:stretch/>
        </p:blipFill>
        <p:spPr>
          <a:xfrm>
            <a:off x="6553200" y="3257550"/>
            <a:ext cx="485775" cy="40957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1" t="71903" r="13854" b="21425"/>
          <a:stretch/>
        </p:blipFill>
        <p:spPr>
          <a:xfrm>
            <a:off x="7477126" y="3324226"/>
            <a:ext cx="400049" cy="34289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8" t="70605" r="3417" b="21425"/>
          <a:stretch/>
        </p:blipFill>
        <p:spPr>
          <a:xfrm>
            <a:off x="8362950" y="3257550"/>
            <a:ext cx="468630" cy="409574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88026" r="90938" b="2521"/>
          <a:stretch/>
        </p:blipFill>
        <p:spPr>
          <a:xfrm>
            <a:off x="304800" y="4152900"/>
            <a:ext cx="523876" cy="485774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88026" r="81355" b="2521"/>
          <a:stretch/>
        </p:blipFill>
        <p:spPr>
          <a:xfrm>
            <a:off x="1285875" y="4152900"/>
            <a:ext cx="419100" cy="485774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3" t="88026" r="71353" b="2521"/>
          <a:stretch/>
        </p:blipFill>
        <p:spPr>
          <a:xfrm>
            <a:off x="2152650" y="4152900"/>
            <a:ext cx="466725" cy="485774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1" t="88026" r="62084" b="2521"/>
          <a:stretch/>
        </p:blipFill>
        <p:spPr>
          <a:xfrm>
            <a:off x="3067050" y="4152900"/>
            <a:ext cx="400050" cy="485774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4" t="88026" r="51771" b="2521"/>
          <a:stretch/>
        </p:blipFill>
        <p:spPr>
          <a:xfrm>
            <a:off x="3895726" y="4152900"/>
            <a:ext cx="514350" cy="48577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4" t="88026" r="42813" b="2521"/>
          <a:stretch/>
        </p:blipFill>
        <p:spPr>
          <a:xfrm>
            <a:off x="4810126" y="4152900"/>
            <a:ext cx="419100" cy="485774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1" t="88026" r="32917" b="2521"/>
          <a:stretch/>
        </p:blipFill>
        <p:spPr>
          <a:xfrm>
            <a:off x="5695950" y="4152900"/>
            <a:ext cx="438150" cy="485774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88026" r="23229" b="2521"/>
          <a:stretch/>
        </p:blipFill>
        <p:spPr>
          <a:xfrm>
            <a:off x="6572250" y="4152900"/>
            <a:ext cx="447675" cy="485774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1" t="88026" r="13334" b="2521"/>
          <a:stretch/>
        </p:blipFill>
        <p:spPr>
          <a:xfrm>
            <a:off x="7410450" y="4152900"/>
            <a:ext cx="514350" cy="48577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1" t="88026" r="3417" b="2521"/>
          <a:stretch/>
        </p:blipFill>
        <p:spPr>
          <a:xfrm>
            <a:off x="8324850" y="4152900"/>
            <a:ext cx="506730" cy="4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2569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18339" r="89864" b="72083"/>
          <a:stretch/>
        </p:blipFill>
        <p:spPr>
          <a:xfrm>
            <a:off x="373380" y="571500"/>
            <a:ext cx="553461" cy="49219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t="18339" r="80611" b="72083"/>
          <a:stretch/>
        </p:blipFill>
        <p:spPr>
          <a:xfrm>
            <a:off x="1312506" y="571500"/>
            <a:ext cx="460310" cy="4921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0" t="18339" r="71428" b="72083"/>
          <a:stretch/>
        </p:blipFill>
        <p:spPr>
          <a:xfrm>
            <a:off x="2177142" y="571500"/>
            <a:ext cx="435429" cy="4921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2" t="18339" r="61768" b="72083"/>
          <a:stretch/>
        </p:blipFill>
        <p:spPr>
          <a:xfrm>
            <a:off x="3054220" y="571500"/>
            <a:ext cx="441649" cy="4921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6" t="18339" r="51904" b="72083"/>
          <a:stretch/>
        </p:blipFill>
        <p:spPr>
          <a:xfrm>
            <a:off x="3956180" y="571500"/>
            <a:ext cx="441649" cy="4921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4" t="18339" r="42108" b="72083"/>
          <a:stretch/>
        </p:blipFill>
        <p:spPr>
          <a:xfrm>
            <a:off x="4814596" y="571500"/>
            <a:ext cx="478971" cy="49219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3" t="18339" r="32585" b="72083"/>
          <a:stretch/>
        </p:blipFill>
        <p:spPr>
          <a:xfrm>
            <a:off x="5728996" y="571500"/>
            <a:ext cx="435428" cy="4921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9" t="18339" r="22925" b="72083"/>
          <a:stretch/>
        </p:blipFill>
        <p:spPr>
          <a:xfrm>
            <a:off x="6624735" y="571500"/>
            <a:ext cx="422988" cy="4921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1" t="18339" r="13537" b="72083"/>
          <a:stretch/>
        </p:blipFill>
        <p:spPr>
          <a:xfrm>
            <a:off x="7470710" y="571500"/>
            <a:ext cx="435429" cy="4921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5" t="18339" r="4014" b="72083"/>
          <a:stretch/>
        </p:blipFill>
        <p:spPr>
          <a:xfrm>
            <a:off x="8341567" y="571500"/>
            <a:ext cx="435430" cy="4921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36510" r="90068" b="55016"/>
          <a:stretch/>
        </p:blipFill>
        <p:spPr>
          <a:xfrm>
            <a:off x="373380" y="1505339"/>
            <a:ext cx="534800" cy="43542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36510" r="81632" b="55016"/>
          <a:stretch/>
        </p:blipFill>
        <p:spPr>
          <a:xfrm>
            <a:off x="1393371" y="1505339"/>
            <a:ext cx="286140" cy="4354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t="36510" r="71768" b="55016"/>
          <a:stretch/>
        </p:blipFill>
        <p:spPr>
          <a:xfrm>
            <a:off x="2264228" y="1505339"/>
            <a:ext cx="317241" cy="43542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0" t="36510" r="61632" b="55622"/>
          <a:stretch/>
        </p:blipFill>
        <p:spPr>
          <a:xfrm>
            <a:off x="3029339" y="1505340"/>
            <a:ext cx="478971" cy="40432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0" t="36510" r="52040" b="55016"/>
          <a:stretch/>
        </p:blipFill>
        <p:spPr>
          <a:xfrm>
            <a:off x="3943739" y="1505339"/>
            <a:ext cx="441650" cy="43542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7" t="36510" r="42313" b="55016"/>
          <a:stretch/>
        </p:blipFill>
        <p:spPr>
          <a:xfrm>
            <a:off x="4802155" y="1505339"/>
            <a:ext cx="472752" cy="43542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8" t="36510" r="33196" b="55016"/>
          <a:stretch/>
        </p:blipFill>
        <p:spPr>
          <a:xfrm>
            <a:off x="5747656" y="1505339"/>
            <a:ext cx="360785" cy="4354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9" t="36510" r="23265" b="55016"/>
          <a:stretch/>
        </p:blipFill>
        <p:spPr>
          <a:xfrm>
            <a:off x="6593633" y="1505339"/>
            <a:ext cx="422988" cy="43542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9" t="36510" r="14081" b="55016"/>
          <a:stretch/>
        </p:blipFill>
        <p:spPr>
          <a:xfrm>
            <a:off x="7508033" y="1505339"/>
            <a:ext cx="348344" cy="435427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7" t="36510" r="3945" b="55016"/>
          <a:stretch/>
        </p:blipFill>
        <p:spPr>
          <a:xfrm>
            <a:off x="8366449" y="1505339"/>
            <a:ext cx="416768" cy="435427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3821" r="90544" b="38069"/>
          <a:stretch/>
        </p:blipFill>
        <p:spPr>
          <a:xfrm>
            <a:off x="373380" y="2394857"/>
            <a:ext cx="491257" cy="41676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53821" r="80883" b="38795"/>
          <a:stretch/>
        </p:blipFill>
        <p:spPr>
          <a:xfrm>
            <a:off x="1318726" y="2394857"/>
            <a:ext cx="429209" cy="37944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9" t="53821" r="71972" b="38795"/>
          <a:stretch/>
        </p:blipFill>
        <p:spPr>
          <a:xfrm>
            <a:off x="2276669" y="2394857"/>
            <a:ext cx="286140" cy="37944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0" t="53821" r="61836" b="38795"/>
          <a:stretch/>
        </p:blipFill>
        <p:spPr>
          <a:xfrm>
            <a:off x="3091542" y="2394857"/>
            <a:ext cx="398107" cy="37944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2" t="53821" r="52244" b="38795"/>
          <a:stretch/>
        </p:blipFill>
        <p:spPr>
          <a:xfrm>
            <a:off x="3968620" y="2394857"/>
            <a:ext cx="398107" cy="37944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8" t="53821" r="42516" b="38795"/>
          <a:stretch/>
        </p:blipFill>
        <p:spPr>
          <a:xfrm>
            <a:off x="4864358" y="2394857"/>
            <a:ext cx="391887" cy="37944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8" t="53821" r="33060" b="38795"/>
          <a:stretch/>
        </p:blipFill>
        <p:spPr>
          <a:xfrm>
            <a:off x="5747657" y="2394857"/>
            <a:ext cx="373226" cy="37944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9" t="53821" r="23333" b="38795"/>
          <a:stretch/>
        </p:blipFill>
        <p:spPr>
          <a:xfrm>
            <a:off x="6624735" y="2394857"/>
            <a:ext cx="385666" cy="37944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41" t="53821" r="13673" b="38795"/>
          <a:stretch/>
        </p:blipFill>
        <p:spPr>
          <a:xfrm>
            <a:off x="7501812" y="2394857"/>
            <a:ext cx="391886" cy="379445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1" t="53821" r="4082" b="38795"/>
          <a:stretch/>
        </p:blipFill>
        <p:spPr>
          <a:xfrm>
            <a:off x="8385110" y="2394857"/>
            <a:ext cx="385666" cy="37944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71012" r="90748" b="20636"/>
          <a:stretch/>
        </p:blipFill>
        <p:spPr>
          <a:xfrm>
            <a:off x="373380" y="3278155"/>
            <a:ext cx="472596" cy="42920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6" t="71012" r="80816" b="20636"/>
          <a:stretch/>
        </p:blipFill>
        <p:spPr>
          <a:xfrm>
            <a:off x="1337388" y="3278155"/>
            <a:ext cx="416767" cy="42920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 t="71012" r="71292" b="20636"/>
          <a:stretch/>
        </p:blipFill>
        <p:spPr>
          <a:xfrm>
            <a:off x="2195804" y="3278155"/>
            <a:ext cx="429208" cy="42920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2" t="71012" r="61836" b="20636"/>
          <a:stretch/>
        </p:blipFill>
        <p:spPr>
          <a:xfrm>
            <a:off x="3085322" y="3278155"/>
            <a:ext cx="404327" cy="42920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4" t="71012" r="52245" b="20636"/>
          <a:stretch/>
        </p:blipFill>
        <p:spPr>
          <a:xfrm>
            <a:off x="3962400" y="3278155"/>
            <a:ext cx="404327" cy="42920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5" t="71012" r="42449" b="20636"/>
          <a:stretch/>
        </p:blipFill>
        <p:spPr>
          <a:xfrm>
            <a:off x="4839478" y="3278155"/>
            <a:ext cx="422987" cy="42920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5" t="71012" r="32993" b="20636"/>
          <a:stretch/>
        </p:blipFill>
        <p:spPr>
          <a:xfrm>
            <a:off x="5722776" y="3278155"/>
            <a:ext cx="404326" cy="42920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13" t="71012" r="23197" b="20636"/>
          <a:stretch/>
        </p:blipFill>
        <p:spPr>
          <a:xfrm>
            <a:off x="6612294" y="3278155"/>
            <a:ext cx="410547" cy="42920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1" t="71012" r="14014" b="20636"/>
          <a:stretch/>
        </p:blipFill>
        <p:spPr>
          <a:xfrm>
            <a:off x="7532914" y="3278155"/>
            <a:ext cx="329682" cy="42920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5" t="71012" r="3741" b="20636"/>
          <a:stretch/>
        </p:blipFill>
        <p:spPr>
          <a:xfrm>
            <a:off x="8372669" y="3278155"/>
            <a:ext cx="429210" cy="429208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88565" r="90544" b="2599"/>
          <a:stretch/>
        </p:blipFill>
        <p:spPr>
          <a:xfrm>
            <a:off x="373380" y="4180114"/>
            <a:ext cx="491257" cy="454089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0" t="88565" r="80952" b="2599"/>
          <a:stretch/>
        </p:blipFill>
        <p:spPr>
          <a:xfrm>
            <a:off x="1293845" y="4180114"/>
            <a:ext cx="447870" cy="454089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0" t="88565" r="71360" b="2599"/>
          <a:stretch/>
        </p:blipFill>
        <p:spPr>
          <a:xfrm>
            <a:off x="2208245" y="4180114"/>
            <a:ext cx="410548" cy="454089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8" t="88565" r="61292" b="2599"/>
          <a:stretch/>
        </p:blipFill>
        <p:spPr>
          <a:xfrm>
            <a:off x="3035559" y="4180114"/>
            <a:ext cx="503854" cy="454089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6" t="88565" r="52108" b="2599"/>
          <a:stretch/>
        </p:blipFill>
        <p:spPr>
          <a:xfrm>
            <a:off x="3956180" y="4180114"/>
            <a:ext cx="422987" cy="454089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9" t="88565" r="42177" b="2599"/>
          <a:stretch/>
        </p:blipFill>
        <p:spPr>
          <a:xfrm>
            <a:off x="4827036" y="4180114"/>
            <a:ext cx="460311" cy="454089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3" t="88565" r="32517" b="2599"/>
          <a:stretch/>
        </p:blipFill>
        <p:spPr>
          <a:xfrm>
            <a:off x="5697894" y="4180114"/>
            <a:ext cx="472751" cy="454089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9" t="88565" r="23333" b="2599"/>
          <a:stretch/>
        </p:blipFill>
        <p:spPr>
          <a:xfrm>
            <a:off x="6562531" y="4180114"/>
            <a:ext cx="447870" cy="454089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5" t="88565" r="13877" b="2599"/>
          <a:stretch/>
        </p:blipFill>
        <p:spPr>
          <a:xfrm>
            <a:off x="7520472" y="4180114"/>
            <a:ext cx="354565" cy="454089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3" t="88565" r="4218" b="2599"/>
          <a:stretch/>
        </p:blipFill>
        <p:spPr>
          <a:xfrm>
            <a:off x="8409992" y="4180114"/>
            <a:ext cx="348343" cy="4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8075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19081" r="91293" b="72325"/>
          <a:stretch/>
        </p:blipFill>
        <p:spPr>
          <a:xfrm>
            <a:off x="391886" y="609601"/>
            <a:ext cx="404326" cy="44164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5" t="19081" r="81974" b="72325"/>
          <a:stretch/>
        </p:blipFill>
        <p:spPr>
          <a:xfrm>
            <a:off x="1337388" y="609601"/>
            <a:ext cx="311020" cy="4416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9" t="19081" r="72110" b="72325"/>
          <a:stretch/>
        </p:blipFill>
        <p:spPr>
          <a:xfrm>
            <a:off x="2177142" y="609601"/>
            <a:ext cx="373225" cy="4416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19081" r="62178" b="72325"/>
          <a:stretch/>
        </p:blipFill>
        <p:spPr>
          <a:xfrm>
            <a:off x="3048000" y="609601"/>
            <a:ext cx="410547" cy="4416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3" t="19081" r="52381" b="72325"/>
          <a:stretch/>
        </p:blipFill>
        <p:spPr>
          <a:xfrm>
            <a:off x="3931298" y="609601"/>
            <a:ext cx="422988" cy="4416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7" t="19081" r="43470" b="72325"/>
          <a:stretch/>
        </p:blipFill>
        <p:spPr>
          <a:xfrm>
            <a:off x="4864358" y="609601"/>
            <a:ext cx="304801" cy="4416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5" t="19081" r="33333" b="72325"/>
          <a:stretch/>
        </p:blipFill>
        <p:spPr>
          <a:xfrm>
            <a:off x="5691673" y="609601"/>
            <a:ext cx="404328" cy="44164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4" t="19081" r="23334" b="72325"/>
          <a:stretch/>
        </p:blipFill>
        <p:spPr>
          <a:xfrm>
            <a:off x="6574971" y="609601"/>
            <a:ext cx="435430" cy="4416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5" t="19081" r="13877" b="72325"/>
          <a:stretch/>
        </p:blipFill>
        <p:spPr>
          <a:xfrm>
            <a:off x="7458268" y="609601"/>
            <a:ext cx="416769" cy="44164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4" t="19081" r="3500" b="72325"/>
          <a:stretch/>
        </p:blipFill>
        <p:spPr>
          <a:xfrm>
            <a:off x="8341566" y="609601"/>
            <a:ext cx="482393" cy="44164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36268" r="91157" b="55380"/>
          <a:stretch/>
        </p:blipFill>
        <p:spPr>
          <a:xfrm>
            <a:off x="385665" y="1492898"/>
            <a:ext cx="422988" cy="42920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7" t="36268" r="81633" b="55380"/>
          <a:stretch/>
        </p:blipFill>
        <p:spPr>
          <a:xfrm>
            <a:off x="1268963" y="1492898"/>
            <a:ext cx="410548" cy="42920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9" t="36268" r="71565" b="55380"/>
          <a:stretch/>
        </p:blipFill>
        <p:spPr>
          <a:xfrm>
            <a:off x="2146040" y="1492898"/>
            <a:ext cx="454091" cy="42920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9" t="36268" r="62041" b="55380"/>
          <a:stretch/>
        </p:blipFill>
        <p:spPr>
          <a:xfrm>
            <a:off x="3029339" y="1492898"/>
            <a:ext cx="441650" cy="42920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6" t="36268" r="52246" b="55380"/>
          <a:stretch/>
        </p:blipFill>
        <p:spPr>
          <a:xfrm>
            <a:off x="3887754" y="1492898"/>
            <a:ext cx="478973" cy="4292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2" t="36268" r="42722" b="55380"/>
          <a:stretch/>
        </p:blipFill>
        <p:spPr>
          <a:xfrm>
            <a:off x="4783494" y="1492898"/>
            <a:ext cx="454090" cy="42920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9" t="36268" r="23605" b="55380"/>
          <a:stretch/>
        </p:blipFill>
        <p:spPr>
          <a:xfrm>
            <a:off x="6593633" y="1492898"/>
            <a:ext cx="391886" cy="42920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1" t="36268" r="33061" b="55380"/>
          <a:stretch/>
        </p:blipFill>
        <p:spPr>
          <a:xfrm>
            <a:off x="5704114" y="1492898"/>
            <a:ext cx="416768" cy="42920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0" t="36268" r="14082" b="55380"/>
          <a:stretch/>
        </p:blipFill>
        <p:spPr>
          <a:xfrm>
            <a:off x="7439608" y="1492898"/>
            <a:ext cx="416768" cy="429207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0" t="36268" r="3500" b="55380"/>
          <a:stretch/>
        </p:blipFill>
        <p:spPr>
          <a:xfrm>
            <a:off x="8322906" y="1492898"/>
            <a:ext cx="501054" cy="429207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53939" r="91293" b="38435"/>
          <a:stretch/>
        </p:blipFill>
        <p:spPr>
          <a:xfrm>
            <a:off x="398106" y="2401078"/>
            <a:ext cx="398106" cy="39188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3" t="53939" r="82042" b="38435"/>
          <a:stretch/>
        </p:blipFill>
        <p:spPr>
          <a:xfrm>
            <a:off x="1312506" y="2401078"/>
            <a:ext cx="329682" cy="39188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53939" r="71973" b="38435"/>
          <a:stretch/>
        </p:blipFill>
        <p:spPr>
          <a:xfrm>
            <a:off x="2133600" y="2401078"/>
            <a:ext cx="429208" cy="39188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5" t="53939" r="61905" b="38435"/>
          <a:stretch/>
        </p:blipFill>
        <p:spPr>
          <a:xfrm>
            <a:off x="3010678" y="2401078"/>
            <a:ext cx="472751" cy="39188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3" t="53939" r="52449" b="38435"/>
          <a:stretch/>
        </p:blipFill>
        <p:spPr>
          <a:xfrm>
            <a:off x="3931298" y="2401078"/>
            <a:ext cx="416767" cy="39188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5" t="53939" r="43129" b="38435"/>
          <a:stretch/>
        </p:blipFill>
        <p:spPr>
          <a:xfrm>
            <a:off x="4839478" y="2401078"/>
            <a:ext cx="360783" cy="3918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7" t="53939" r="23605" b="38435"/>
          <a:stretch/>
        </p:blipFill>
        <p:spPr>
          <a:xfrm>
            <a:off x="6568751" y="2401078"/>
            <a:ext cx="416768" cy="391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3" t="53939" r="33197" b="38435"/>
          <a:stretch/>
        </p:blipFill>
        <p:spPr>
          <a:xfrm>
            <a:off x="5697894" y="2401078"/>
            <a:ext cx="410547" cy="39188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7" t="53939" r="14217" b="38435"/>
          <a:stretch/>
        </p:blipFill>
        <p:spPr>
          <a:xfrm>
            <a:off x="7452048" y="2401078"/>
            <a:ext cx="391887" cy="391885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44" t="53939" r="3500" b="38435"/>
          <a:stretch/>
        </p:blipFill>
        <p:spPr>
          <a:xfrm>
            <a:off x="8279362" y="2401078"/>
            <a:ext cx="544597" cy="39188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71492" r="91225" b="21003"/>
          <a:stretch/>
        </p:blipFill>
        <p:spPr>
          <a:xfrm>
            <a:off x="398106" y="3303036"/>
            <a:ext cx="404327" cy="38566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71492" r="81566" b="21003"/>
          <a:stretch/>
        </p:blipFill>
        <p:spPr>
          <a:xfrm>
            <a:off x="1306286" y="3303036"/>
            <a:ext cx="379445" cy="385665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1" t="71492" r="72041" b="21003"/>
          <a:stretch/>
        </p:blipFill>
        <p:spPr>
          <a:xfrm>
            <a:off x="2202024" y="3303036"/>
            <a:ext cx="354564" cy="38566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5" t="71492" r="62313" b="21003"/>
          <a:stretch/>
        </p:blipFill>
        <p:spPr>
          <a:xfrm>
            <a:off x="3103984" y="3303036"/>
            <a:ext cx="342122" cy="385665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3" t="71492" r="53334" b="21003"/>
          <a:stretch/>
        </p:blipFill>
        <p:spPr>
          <a:xfrm>
            <a:off x="3993502" y="3303036"/>
            <a:ext cx="273698" cy="385665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1" t="71492" r="43674" b="21003"/>
          <a:stretch/>
        </p:blipFill>
        <p:spPr>
          <a:xfrm>
            <a:off x="4883020" y="3303036"/>
            <a:ext cx="267478" cy="385665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3" t="71492" r="33197" b="21003"/>
          <a:stretch/>
        </p:blipFill>
        <p:spPr>
          <a:xfrm>
            <a:off x="5697894" y="3303036"/>
            <a:ext cx="410547" cy="38566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9" t="71492" r="23605" b="21003"/>
          <a:stretch/>
        </p:blipFill>
        <p:spPr>
          <a:xfrm>
            <a:off x="6593633" y="3303036"/>
            <a:ext cx="391886" cy="385665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1" t="71492" r="14489" b="21003"/>
          <a:stretch/>
        </p:blipFill>
        <p:spPr>
          <a:xfrm>
            <a:off x="7470710" y="3303036"/>
            <a:ext cx="348343" cy="385665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0" t="71492" r="3500" b="21003"/>
          <a:stretch/>
        </p:blipFill>
        <p:spPr>
          <a:xfrm>
            <a:off x="8354008" y="3303036"/>
            <a:ext cx="469952" cy="385665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89164" r="91157" b="3573"/>
          <a:stretch/>
        </p:blipFill>
        <p:spPr>
          <a:xfrm>
            <a:off x="398106" y="4211216"/>
            <a:ext cx="410547" cy="3732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7" t="89164" r="81225" b="3573"/>
          <a:stretch/>
        </p:blipFill>
        <p:spPr>
          <a:xfrm>
            <a:off x="1268962" y="4211216"/>
            <a:ext cx="447871" cy="373225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1" t="89164" r="71837" b="3573"/>
          <a:stretch/>
        </p:blipFill>
        <p:spPr>
          <a:xfrm>
            <a:off x="2170922" y="4211216"/>
            <a:ext cx="404327" cy="373225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1" t="89164" r="62381" b="3573"/>
          <a:stretch/>
        </p:blipFill>
        <p:spPr>
          <a:xfrm>
            <a:off x="3054220" y="4211216"/>
            <a:ext cx="385666" cy="37322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7" t="89164" r="52789" b="3573"/>
          <a:stretch/>
        </p:blipFill>
        <p:spPr>
          <a:xfrm>
            <a:off x="3949958" y="4211216"/>
            <a:ext cx="367005" cy="37322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8" t="89164" r="42790" b="3573"/>
          <a:stretch/>
        </p:blipFill>
        <p:spPr>
          <a:xfrm>
            <a:off x="4795934" y="4211216"/>
            <a:ext cx="435429" cy="37322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7" t="89164" r="33605" b="3573"/>
          <a:stretch/>
        </p:blipFill>
        <p:spPr>
          <a:xfrm>
            <a:off x="5685453" y="4211216"/>
            <a:ext cx="385666" cy="37322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7" t="89164" r="23605" b="3573"/>
          <a:stretch/>
        </p:blipFill>
        <p:spPr>
          <a:xfrm>
            <a:off x="6568751" y="4211216"/>
            <a:ext cx="416768" cy="373225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1" t="89164" r="13945" b="3573"/>
          <a:stretch/>
        </p:blipFill>
        <p:spPr>
          <a:xfrm>
            <a:off x="7439608" y="4211216"/>
            <a:ext cx="429208" cy="373225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53" t="89164" r="3500" b="3573"/>
          <a:stretch/>
        </p:blipFill>
        <p:spPr>
          <a:xfrm>
            <a:off x="8316686" y="4211216"/>
            <a:ext cx="507274" cy="3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9995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8717" r="91293" b="73415"/>
          <a:stretch/>
        </p:blipFill>
        <p:spPr>
          <a:xfrm>
            <a:off x="410547" y="590939"/>
            <a:ext cx="385665" cy="4043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18717" r="82041" b="73415"/>
          <a:stretch/>
        </p:blipFill>
        <p:spPr>
          <a:xfrm>
            <a:off x="1343608" y="590939"/>
            <a:ext cx="298580" cy="4043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7" t="18717" r="72178" b="73415"/>
          <a:stretch/>
        </p:blipFill>
        <p:spPr>
          <a:xfrm>
            <a:off x="2214466" y="590939"/>
            <a:ext cx="329682" cy="4043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7" t="18717" r="62245" b="73415"/>
          <a:stretch/>
        </p:blipFill>
        <p:spPr>
          <a:xfrm>
            <a:off x="3066662" y="590939"/>
            <a:ext cx="385666" cy="40432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3" t="18717" r="52722" b="73415"/>
          <a:stretch/>
        </p:blipFill>
        <p:spPr>
          <a:xfrm>
            <a:off x="3962400" y="590939"/>
            <a:ext cx="360784" cy="4043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5" t="18717" r="43265" b="73415"/>
          <a:stretch/>
        </p:blipFill>
        <p:spPr>
          <a:xfrm>
            <a:off x="4870580" y="590939"/>
            <a:ext cx="317240" cy="40432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0" t="18717" r="33198" b="73415"/>
          <a:stretch/>
        </p:blipFill>
        <p:spPr>
          <a:xfrm>
            <a:off x="5704114" y="590939"/>
            <a:ext cx="404327" cy="40432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5" t="18717" r="23265" b="73415"/>
          <a:stretch/>
        </p:blipFill>
        <p:spPr>
          <a:xfrm>
            <a:off x="6574971" y="590939"/>
            <a:ext cx="441649" cy="40432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5" t="18717" r="13877" b="73415"/>
          <a:stretch/>
        </p:blipFill>
        <p:spPr>
          <a:xfrm>
            <a:off x="7489372" y="590939"/>
            <a:ext cx="385666" cy="40432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0" t="18717" r="4082" b="73415"/>
          <a:stretch/>
        </p:blipFill>
        <p:spPr>
          <a:xfrm>
            <a:off x="8354008" y="590939"/>
            <a:ext cx="416768" cy="40432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36026" r="91768" b="56106"/>
          <a:stretch/>
        </p:blipFill>
        <p:spPr>
          <a:xfrm>
            <a:off x="410548" y="1480457"/>
            <a:ext cx="342122" cy="40432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8" t="36026" r="81293" b="56106"/>
          <a:stretch/>
        </p:blipFill>
        <p:spPr>
          <a:xfrm>
            <a:off x="1268963" y="1480457"/>
            <a:ext cx="441649" cy="4043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36026" r="71769" b="56106"/>
          <a:stretch/>
        </p:blipFill>
        <p:spPr>
          <a:xfrm>
            <a:off x="2170922" y="1480457"/>
            <a:ext cx="410547" cy="40432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5" t="36026" r="61701" b="56106"/>
          <a:stretch/>
        </p:blipFill>
        <p:spPr>
          <a:xfrm>
            <a:off x="3010678" y="1480457"/>
            <a:ext cx="491412" cy="40432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36026" r="52313" b="56106"/>
          <a:stretch/>
        </p:blipFill>
        <p:spPr>
          <a:xfrm>
            <a:off x="3918857" y="1480457"/>
            <a:ext cx="441649" cy="40432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9" t="36026" r="42857" b="56106"/>
          <a:stretch/>
        </p:blipFill>
        <p:spPr>
          <a:xfrm>
            <a:off x="4827038" y="1480457"/>
            <a:ext cx="398106" cy="404326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 t="36026" r="23537" b="56106"/>
          <a:stretch/>
        </p:blipFill>
        <p:spPr>
          <a:xfrm>
            <a:off x="6606074" y="1480457"/>
            <a:ext cx="385666" cy="40432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9" t="36026" r="34150" b="56106"/>
          <a:stretch/>
        </p:blipFill>
        <p:spPr>
          <a:xfrm>
            <a:off x="5741438" y="1480457"/>
            <a:ext cx="279918" cy="40432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2" t="36026" r="13946" b="56106"/>
          <a:stretch/>
        </p:blipFill>
        <p:spPr>
          <a:xfrm>
            <a:off x="7464490" y="1480457"/>
            <a:ext cx="404326" cy="40432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0" t="36026" r="4082" b="56106"/>
          <a:stretch/>
        </p:blipFill>
        <p:spPr>
          <a:xfrm>
            <a:off x="8354008" y="1480457"/>
            <a:ext cx="416768" cy="40432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53822" r="90748" b="38311"/>
          <a:stretch/>
        </p:blipFill>
        <p:spPr>
          <a:xfrm>
            <a:off x="410547" y="2394857"/>
            <a:ext cx="435429" cy="40432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53822" r="81564" b="38311"/>
          <a:stretch/>
        </p:blipFill>
        <p:spPr>
          <a:xfrm>
            <a:off x="1324948" y="2394857"/>
            <a:ext cx="360784" cy="4043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7" t="53822" r="72382" b="38311"/>
          <a:stretch/>
        </p:blipFill>
        <p:spPr>
          <a:xfrm>
            <a:off x="2214465" y="2394857"/>
            <a:ext cx="311021" cy="404326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6" t="53822" r="62381" b="38311"/>
          <a:stretch/>
        </p:blipFill>
        <p:spPr>
          <a:xfrm>
            <a:off x="3072882" y="2394857"/>
            <a:ext cx="367004" cy="40432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3" t="53822" r="52585" b="38311"/>
          <a:stretch/>
        </p:blipFill>
        <p:spPr>
          <a:xfrm>
            <a:off x="3931298" y="2394857"/>
            <a:ext cx="404326" cy="40432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1" t="53822" r="42789" b="38311"/>
          <a:stretch/>
        </p:blipFill>
        <p:spPr>
          <a:xfrm>
            <a:off x="4789714" y="2394857"/>
            <a:ext cx="441649" cy="40432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0" t="53822" r="33062" b="38311"/>
          <a:stretch/>
        </p:blipFill>
        <p:spPr>
          <a:xfrm>
            <a:off x="5704114" y="2394857"/>
            <a:ext cx="416768" cy="40432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5" t="53822" r="23401" b="38311"/>
          <a:stretch/>
        </p:blipFill>
        <p:spPr>
          <a:xfrm>
            <a:off x="6574971" y="2394857"/>
            <a:ext cx="429209" cy="404326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73" t="53822" r="13741" b="38311"/>
          <a:stretch/>
        </p:blipFill>
        <p:spPr>
          <a:xfrm>
            <a:off x="7495592" y="2394857"/>
            <a:ext cx="391886" cy="404326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2" t="53822" r="4082" b="38311"/>
          <a:stretch/>
        </p:blipFill>
        <p:spPr>
          <a:xfrm>
            <a:off x="8347788" y="2394857"/>
            <a:ext cx="422988" cy="404326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71372" r="91089" b="21245"/>
          <a:stretch/>
        </p:blipFill>
        <p:spPr>
          <a:xfrm>
            <a:off x="410548" y="3296815"/>
            <a:ext cx="404326" cy="379445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71372" r="81564" b="21245"/>
          <a:stretch/>
        </p:blipFill>
        <p:spPr>
          <a:xfrm>
            <a:off x="1312506" y="3296815"/>
            <a:ext cx="373225" cy="37944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0" t="71372" r="71837" b="21245"/>
          <a:stretch/>
        </p:blipFill>
        <p:spPr>
          <a:xfrm>
            <a:off x="2177144" y="3296815"/>
            <a:ext cx="398106" cy="379445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6" t="71372" r="62313" b="21245"/>
          <a:stretch/>
        </p:blipFill>
        <p:spPr>
          <a:xfrm>
            <a:off x="3072882" y="3296815"/>
            <a:ext cx="373224" cy="379445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5" t="71372" r="52721" b="21245"/>
          <a:stretch/>
        </p:blipFill>
        <p:spPr>
          <a:xfrm>
            <a:off x="3956180" y="3296815"/>
            <a:ext cx="367004" cy="379445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1" t="71372" r="42858" b="21245"/>
          <a:stretch/>
        </p:blipFill>
        <p:spPr>
          <a:xfrm>
            <a:off x="4851918" y="3296815"/>
            <a:ext cx="373225" cy="37944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3" t="71372" r="33402" b="21245"/>
          <a:stretch/>
        </p:blipFill>
        <p:spPr>
          <a:xfrm>
            <a:off x="5697894" y="3296815"/>
            <a:ext cx="391886" cy="379445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13" t="71372" r="23877" b="21245"/>
          <a:stretch/>
        </p:blipFill>
        <p:spPr>
          <a:xfrm>
            <a:off x="6612294" y="3296815"/>
            <a:ext cx="348343" cy="379445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8" t="71372" r="13742" b="21245"/>
          <a:stretch/>
        </p:blipFill>
        <p:spPr>
          <a:xfrm>
            <a:off x="7445829" y="3296815"/>
            <a:ext cx="441649" cy="379445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8" t="71372" r="4082" b="21245"/>
          <a:stretch/>
        </p:blipFill>
        <p:spPr>
          <a:xfrm>
            <a:off x="8360229" y="3296815"/>
            <a:ext cx="410547" cy="37944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88802" r="90816" b="3694"/>
          <a:stretch/>
        </p:blipFill>
        <p:spPr>
          <a:xfrm>
            <a:off x="410548" y="4192555"/>
            <a:ext cx="429208" cy="385665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8" t="88802" r="81292" b="3694"/>
          <a:stretch/>
        </p:blipFill>
        <p:spPr>
          <a:xfrm>
            <a:off x="1300065" y="4192555"/>
            <a:ext cx="410547" cy="385665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7" t="88802" r="72178" b="3694"/>
          <a:stretch/>
        </p:blipFill>
        <p:spPr>
          <a:xfrm>
            <a:off x="2214466" y="4192555"/>
            <a:ext cx="329682" cy="38566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88802" r="62109" b="3694"/>
          <a:stretch/>
        </p:blipFill>
        <p:spPr>
          <a:xfrm>
            <a:off x="3048000" y="4192555"/>
            <a:ext cx="416767" cy="38566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5" t="88802" r="52449" b="3694"/>
          <a:stretch/>
        </p:blipFill>
        <p:spPr>
          <a:xfrm>
            <a:off x="3925078" y="4192555"/>
            <a:ext cx="422987" cy="38566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5" t="88802" r="42994" b="3694"/>
          <a:stretch/>
        </p:blipFill>
        <p:spPr>
          <a:xfrm>
            <a:off x="4839478" y="4192555"/>
            <a:ext cx="373224" cy="38566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0" t="88802" r="33267" b="3694"/>
          <a:stretch/>
        </p:blipFill>
        <p:spPr>
          <a:xfrm>
            <a:off x="5704114" y="4192555"/>
            <a:ext cx="398106" cy="385665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2" t="88802" r="23334" b="3694"/>
          <a:stretch/>
        </p:blipFill>
        <p:spPr>
          <a:xfrm>
            <a:off x="6581192" y="4192555"/>
            <a:ext cx="429208" cy="385665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4" t="88802" r="13878" b="3694"/>
          <a:stretch/>
        </p:blipFill>
        <p:spPr>
          <a:xfrm>
            <a:off x="7458270" y="4192555"/>
            <a:ext cx="416768" cy="385665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0" t="88802" r="4082" b="3694"/>
          <a:stretch/>
        </p:blipFill>
        <p:spPr>
          <a:xfrm>
            <a:off x="8322906" y="4192555"/>
            <a:ext cx="447870" cy="3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7088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ícones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18961" r="91088" b="72445"/>
          <a:stretch/>
        </p:blipFill>
        <p:spPr>
          <a:xfrm>
            <a:off x="398106" y="603380"/>
            <a:ext cx="416767" cy="4416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18961" r="71565" b="72445"/>
          <a:stretch/>
        </p:blipFill>
        <p:spPr>
          <a:xfrm>
            <a:off x="2164702" y="603380"/>
            <a:ext cx="435429" cy="4416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6" t="18961" r="62721" b="72445"/>
          <a:stretch/>
        </p:blipFill>
        <p:spPr>
          <a:xfrm>
            <a:off x="3103985" y="603380"/>
            <a:ext cx="304800" cy="4416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1" t="18961" r="52449" b="72445"/>
          <a:stretch/>
        </p:blipFill>
        <p:spPr>
          <a:xfrm>
            <a:off x="3968620" y="603380"/>
            <a:ext cx="379445" cy="4416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3" t="18961" r="43334" b="72445"/>
          <a:stretch/>
        </p:blipFill>
        <p:spPr>
          <a:xfrm>
            <a:off x="4876801" y="603380"/>
            <a:ext cx="304800" cy="4416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9" t="18961" r="33402" b="72445"/>
          <a:stretch/>
        </p:blipFill>
        <p:spPr>
          <a:xfrm>
            <a:off x="5710335" y="603380"/>
            <a:ext cx="379445" cy="4416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2" t="18961" r="23538" b="72445"/>
          <a:stretch/>
        </p:blipFill>
        <p:spPr>
          <a:xfrm>
            <a:off x="6581192" y="603380"/>
            <a:ext cx="410547" cy="44164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6" t="19324" r="14014" b="72082"/>
          <a:stretch/>
        </p:blipFill>
        <p:spPr>
          <a:xfrm>
            <a:off x="7452049" y="622041"/>
            <a:ext cx="410547" cy="44164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2" t="18961" r="4219" b="72445"/>
          <a:stretch/>
        </p:blipFill>
        <p:spPr>
          <a:xfrm>
            <a:off x="8378890" y="603380"/>
            <a:ext cx="379445" cy="44164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36271" r="4218" b="55983"/>
          <a:stretch/>
        </p:blipFill>
        <p:spPr>
          <a:xfrm>
            <a:off x="398106" y="1492898"/>
            <a:ext cx="8360229" cy="39810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53579" r="90817" b="37827"/>
          <a:stretch/>
        </p:blipFill>
        <p:spPr>
          <a:xfrm>
            <a:off x="398106" y="2382416"/>
            <a:ext cx="441649" cy="44164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3" t="53579" r="81429" b="37827"/>
          <a:stretch/>
        </p:blipFill>
        <p:spPr>
          <a:xfrm>
            <a:off x="1312506" y="2382416"/>
            <a:ext cx="385665" cy="44164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1" t="53579" r="71497" b="37827"/>
          <a:stretch/>
        </p:blipFill>
        <p:spPr>
          <a:xfrm>
            <a:off x="2170922" y="2382416"/>
            <a:ext cx="435429" cy="44164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9" t="53579" r="62449" b="37827"/>
          <a:stretch/>
        </p:blipFill>
        <p:spPr>
          <a:xfrm>
            <a:off x="3060441" y="2382416"/>
            <a:ext cx="373224" cy="44164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9" t="53579" r="52790" b="37827"/>
          <a:stretch/>
        </p:blipFill>
        <p:spPr>
          <a:xfrm>
            <a:off x="4005943" y="2382416"/>
            <a:ext cx="311020" cy="44164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6" t="53579" r="32654" b="37827"/>
          <a:stretch/>
        </p:blipFill>
        <p:spPr>
          <a:xfrm>
            <a:off x="5685453" y="2382416"/>
            <a:ext cx="472751" cy="44164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7" t="53579" r="42585" b="37827"/>
          <a:stretch/>
        </p:blipFill>
        <p:spPr>
          <a:xfrm>
            <a:off x="4802155" y="2382416"/>
            <a:ext cx="447869" cy="44164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 t="53579" r="23741" b="37827"/>
          <a:stretch/>
        </p:blipFill>
        <p:spPr>
          <a:xfrm>
            <a:off x="6606073" y="2382416"/>
            <a:ext cx="367005" cy="44164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40" t="53579" r="14151" b="37827"/>
          <a:stretch/>
        </p:blipFill>
        <p:spPr>
          <a:xfrm>
            <a:off x="7501812" y="2382416"/>
            <a:ext cx="348343" cy="44164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4" t="53579" r="4219" b="37827"/>
          <a:stretch/>
        </p:blipFill>
        <p:spPr>
          <a:xfrm>
            <a:off x="8341567" y="2382416"/>
            <a:ext cx="416768" cy="44164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70889" r="91088" b="21243"/>
          <a:stretch/>
        </p:blipFill>
        <p:spPr>
          <a:xfrm>
            <a:off x="398106" y="3271935"/>
            <a:ext cx="416767" cy="40432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8" t="70889" r="81360" b="21243"/>
          <a:stretch/>
        </p:blipFill>
        <p:spPr>
          <a:xfrm>
            <a:off x="1300065" y="3271935"/>
            <a:ext cx="404327" cy="4043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70889" r="71769" b="21243"/>
          <a:stretch/>
        </p:blipFill>
        <p:spPr>
          <a:xfrm>
            <a:off x="2183363" y="3271935"/>
            <a:ext cx="398106" cy="404326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9" t="70889" r="62177" b="21243"/>
          <a:stretch/>
        </p:blipFill>
        <p:spPr>
          <a:xfrm>
            <a:off x="3060441" y="3271935"/>
            <a:ext cx="398106" cy="40432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70889" r="52245" b="21243"/>
          <a:stretch/>
        </p:blipFill>
        <p:spPr>
          <a:xfrm>
            <a:off x="3918857" y="3271935"/>
            <a:ext cx="447870" cy="40432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7" t="70889" r="42857" b="21243"/>
          <a:stretch/>
        </p:blipFill>
        <p:spPr>
          <a:xfrm>
            <a:off x="4833257" y="3271935"/>
            <a:ext cx="391886" cy="40432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9" t="70889" r="33197" b="21243"/>
          <a:stretch/>
        </p:blipFill>
        <p:spPr>
          <a:xfrm>
            <a:off x="5710335" y="3271935"/>
            <a:ext cx="398106" cy="40432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12" t="70889" r="23675" b="21243"/>
          <a:stretch/>
        </p:blipFill>
        <p:spPr>
          <a:xfrm>
            <a:off x="6612295" y="3271935"/>
            <a:ext cx="367004" cy="404326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0" t="70889" r="13879" b="21243"/>
          <a:stretch/>
        </p:blipFill>
        <p:spPr>
          <a:xfrm>
            <a:off x="7470710" y="3271935"/>
            <a:ext cx="404327" cy="404326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0" t="70889" r="4218" b="21243"/>
          <a:stretch/>
        </p:blipFill>
        <p:spPr>
          <a:xfrm>
            <a:off x="8354008" y="3271935"/>
            <a:ext cx="404327" cy="404326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88199" r="90817" b="3570"/>
          <a:stretch/>
        </p:blipFill>
        <p:spPr>
          <a:xfrm>
            <a:off x="398106" y="4161453"/>
            <a:ext cx="441649" cy="42298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8" t="88199" r="81224" b="3570"/>
          <a:stretch/>
        </p:blipFill>
        <p:spPr>
          <a:xfrm>
            <a:off x="1268963" y="4161453"/>
            <a:ext cx="447870" cy="42298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88199" r="71497" b="3570"/>
          <a:stretch/>
        </p:blipFill>
        <p:spPr>
          <a:xfrm>
            <a:off x="2164702" y="4161453"/>
            <a:ext cx="441649" cy="42298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88199" r="62041" b="3570"/>
          <a:stretch/>
        </p:blipFill>
        <p:spPr>
          <a:xfrm>
            <a:off x="3048001" y="4161453"/>
            <a:ext cx="422988" cy="42298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1" t="88199" r="52653" b="3570"/>
          <a:stretch/>
        </p:blipFill>
        <p:spPr>
          <a:xfrm>
            <a:off x="3937519" y="4161453"/>
            <a:ext cx="391886" cy="42298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9" t="88199" r="42721" b="3570"/>
          <a:stretch/>
        </p:blipFill>
        <p:spPr>
          <a:xfrm>
            <a:off x="4795935" y="4161453"/>
            <a:ext cx="441649" cy="42298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6" t="88199" r="32790" b="3570"/>
          <a:stretch/>
        </p:blipFill>
        <p:spPr>
          <a:xfrm>
            <a:off x="5685453" y="4161453"/>
            <a:ext cx="460310" cy="42298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6" t="88199" r="23130" b="3570"/>
          <a:stretch/>
        </p:blipFill>
        <p:spPr>
          <a:xfrm>
            <a:off x="6568751" y="4161453"/>
            <a:ext cx="460310" cy="42298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2" t="88199" r="13878" b="3570"/>
          <a:stretch/>
        </p:blipFill>
        <p:spPr>
          <a:xfrm>
            <a:off x="7464490" y="4161453"/>
            <a:ext cx="410547" cy="422988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56" t="88199" r="4218" b="3570"/>
          <a:stretch/>
        </p:blipFill>
        <p:spPr>
          <a:xfrm>
            <a:off x="8335347" y="4161453"/>
            <a:ext cx="422988" cy="4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636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587319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>
              <a:solidFill>
                <a:srgbClr val="FAC918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4187657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3E8C3D-5F80-42AE-BD33-60FF7BAE1EF2}"/>
              </a:ext>
            </a:extLst>
          </p:cNvPr>
          <p:cNvSpPr txBox="1"/>
          <p:nvPr/>
        </p:nvSpPr>
        <p:spPr>
          <a:xfrm>
            <a:off x="4942280" y="1828740"/>
            <a:ext cx="52105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 Sobrenome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+55 11-99516-1274 / +55 11 3303-3200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en-US" sz="10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654055FA-8908-4A5E-B32C-19CA878AB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8224" y="2409373"/>
            <a:ext cx="180909" cy="180909"/>
          </a:xfrm>
          <a:prstGeom prst="rect">
            <a:avLst/>
          </a:prstGeom>
        </p:spPr>
      </p:pic>
      <p:pic>
        <p:nvPicPr>
          <p:cNvPr id="6" name="Gráfico 5" descr="Mundo">
            <a:extLst>
              <a:ext uri="{FF2B5EF4-FFF2-40B4-BE49-F238E27FC236}">
                <a16:creationId xmlns:a16="http://schemas.microsoft.com/office/drawing/2014/main" id="{B4A78952-1903-4696-B737-A705DCE347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4227" y="2728577"/>
            <a:ext cx="180909" cy="1809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442DF-771B-4D21-A09C-7D5966D0BF07}"/>
              </a:ext>
            </a:extLst>
          </p:cNvPr>
          <p:cNvSpPr txBox="1"/>
          <p:nvPr/>
        </p:nvSpPr>
        <p:spPr>
          <a:xfrm>
            <a:off x="5195076" y="2400842"/>
            <a:ext cx="321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Nome.sobrenome@inmetrics.com.br</a:t>
            </a:r>
            <a:endParaRPr lang="en-US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www.inmetrics.com.br</a:t>
            </a:r>
            <a:r>
              <a:rPr lang="en-US" sz="10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0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323753" y="1742866"/>
            <a:ext cx="606886" cy="6068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alibri "/>
              </a:rPr>
              <a:t>2011</a:t>
            </a:r>
          </a:p>
        </p:txBody>
      </p:sp>
      <p:sp>
        <p:nvSpPr>
          <p:cNvPr id="24" name="Oval 23"/>
          <p:cNvSpPr/>
          <p:nvPr/>
        </p:nvSpPr>
        <p:spPr>
          <a:xfrm>
            <a:off x="2784813" y="1742866"/>
            <a:ext cx="606886" cy="606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alibri "/>
              </a:rPr>
              <a:t>2012</a:t>
            </a:r>
          </a:p>
        </p:txBody>
      </p:sp>
      <p:sp>
        <p:nvSpPr>
          <p:cNvPr id="31" name="Oval 30"/>
          <p:cNvSpPr/>
          <p:nvPr/>
        </p:nvSpPr>
        <p:spPr>
          <a:xfrm>
            <a:off x="4245873" y="1742866"/>
            <a:ext cx="606886" cy="6068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Calibri "/>
              </a:rPr>
              <a:t>2013</a:t>
            </a:r>
          </a:p>
        </p:txBody>
      </p:sp>
      <p:sp>
        <p:nvSpPr>
          <p:cNvPr id="32" name="Oval 31"/>
          <p:cNvSpPr/>
          <p:nvPr/>
        </p:nvSpPr>
        <p:spPr>
          <a:xfrm>
            <a:off x="5706933" y="1742866"/>
            <a:ext cx="606886" cy="6068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Calibri "/>
              </a:rPr>
              <a:t>2014</a:t>
            </a:r>
          </a:p>
        </p:txBody>
      </p:sp>
      <p:sp>
        <p:nvSpPr>
          <p:cNvPr id="33" name="Oval 32"/>
          <p:cNvSpPr/>
          <p:nvPr/>
        </p:nvSpPr>
        <p:spPr>
          <a:xfrm>
            <a:off x="7167994" y="1742866"/>
            <a:ext cx="606886" cy="6068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Calibri "/>
              </a:rPr>
              <a:t>2015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9008" y="2754244"/>
            <a:ext cx="192380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Business Plan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 standards in architectures.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87414" y="2754244"/>
            <a:ext cx="192380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Marketing Team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 standards in architectures.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05821" y="2754243"/>
            <a:ext cx="192380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The Awwards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 standards in architectures.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52759" y="568046"/>
            <a:ext cx="229687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New Department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 standards in architectures.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76775" y="509963"/>
            <a:ext cx="2422962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New Team Work</a:t>
            </a:r>
          </a:p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 standards in architectures.</a:t>
            </a:r>
          </a:p>
        </p:txBody>
      </p:sp>
      <p:cxnSp>
        <p:nvCxnSpPr>
          <p:cNvPr id="53" name="Straight Connector 52"/>
          <p:cNvCxnSpPr>
            <a:cxnSpLocks/>
            <a:stCxn id="24" idx="0"/>
            <a:endCxn id="50" idx="2"/>
          </p:cNvCxnSpPr>
          <p:nvPr/>
        </p:nvCxnSpPr>
        <p:spPr>
          <a:xfrm flipV="1">
            <a:off x="3088256" y="1482537"/>
            <a:ext cx="0" cy="26032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" idx="4"/>
            <a:endCxn id="39" idx="0"/>
          </p:cNvCxnSpPr>
          <p:nvPr/>
        </p:nvCxnSpPr>
        <p:spPr>
          <a:xfrm>
            <a:off x="1627196" y="2349752"/>
            <a:ext cx="3714" cy="4044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1" idx="4"/>
            <a:endCxn id="47" idx="0"/>
          </p:cNvCxnSpPr>
          <p:nvPr/>
        </p:nvCxnSpPr>
        <p:spPr>
          <a:xfrm>
            <a:off x="4549316" y="2349752"/>
            <a:ext cx="0" cy="4044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3" idx="4"/>
            <a:endCxn id="48" idx="0"/>
          </p:cNvCxnSpPr>
          <p:nvPr/>
        </p:nvCxnSpPr>
        <p:spPr>
          <a:xfrm flipH="1">
            <a:off x="7467723" y="2349752"/>
            <a:ext cx="3714" cy="40449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  <a:stCxn id="32" idx="0"/>
            <a:endCxn id="49" idx="2"/>
          </p:cNvCxnSpPr>
          <p:nvPr/>
        </p:nvCxnSpPr>
        <p:spPr>
          <a:xfrm flipH="1" flipV="1">
            <a:off x="6001195" y="1540620"/>
            <a:ext cx="9181" cy="20224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" idx="6"/>
            <a:endCxn id="24" idx="2"/>
          </p:cNvCxnSpPr>
          <p:nvPr/>
        </p:nvCxnSpPr>
        <p:spPr>
          <a:xfrm>
            <a:off x="1930639" y="2046309"/>
            <a:ext cx="85417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4" idx="6"/>
            <a:endCxn id="31" idx="2"/>
          </p:cNvCxnSpPr>
          <p:nvPr/>
        </p:nvCxnSpPr>
        <p:spPr>
          <a:xfrm>
            <a:off x="3391699" y="2046309"/>
            <a:ext cx="85417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1" idx="6"/>
            <a:endCxn id="32" idx="2"/>
          </p:cNvCxnSpPr>
          <p:nvPr/>
        </p:nvCxnSpPr>
        <p:spPr>
          <a:xfrm>
            <a:off x="4852759" y="2046309"/>
            <a:ext cx="85417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2" idx="6"/>
            <a:endCxn id="33" idx="2"/>
          </p:cNvCxnSpPr>
          <p:nvPr/>
        </p:nvCxnSpPr>
        <p:spPr>
          <a:xfrm>
            <a:off x="6313819" y="2046309"/>
            <a:ext cx="8541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0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"/>
                            </p:stCondLst>
                            <p:childTnLst>
                              <p:par>
                                <p:cTn id="6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3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00"/>
                            </p:stCondLst>
                            <p:childTnLst>
                              <p:par>
                                <p:cTn id="8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700"/>
                            </p:stCondLst>
                            <p:childTnLst>
                              <p:par>
                                <p:cTn id="9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3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60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3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3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9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200"/>
                            </p:stCondLst>
                            <p:childTnLst>
                              <p:par>
                                <p:cTn id="1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8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100"/>
                            </p:stCondLst>
                            <p:childTnLst>
                              <p:par>
                                <p:cTn id="1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3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4" dur="3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4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3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9" dur="3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24" grpId="0" build="p" animBg="1"/>
      <p:bldP spid="31" grpId="0" build="p" animBg="1"/>
      <p:bldP spid="32" grpId="0" build="p" animBg="1"/>
      <p:bldP spid="33" grpId="0" build="p" animBg="1"/>
      <p:bldP spid="39" grpId="0" build="p"/>
      <p:bldP spid="47" grpId="0" build="p"/>
      <p:bldP spid="48" grpId="0" build="p"/>
      <p:bldP spid="49" grpId="0" build="p"/>
      <p:bldP spid="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6834" y="2021733"/>
            <a:ext cx="661784" cy="229850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750" dirty="0">
                <a:latin typeface="Calibri "/>
              </a:rPr>
              <a:t>2011 - 2012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0383" y="2021733"/>
            <a:ext cx="661784" cy="229850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750" dirty="0">
                <a:latin typeface="Calibri "/>
              </a:rPr>
              <a:t>2011 - 2012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23931" y="2021733"/>
            <a:ext cx="661784" cy="229850"/>
          </a:xfrm>
          <a:prstGeom prst="round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Calibri "/>
              </a:rPr>
              <a:t>2011 - 2012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7480" y="2021733"/>
            <a:ext cx="661784" cy="229850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Calibri "/>
              </a:rPr>
              <a:t>2011 - 2012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91029" y="2021733"/>
            <a:ext cx="661784" cy="229850"/>
          </a:xfrm>
          <a:prstGeom prst="round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Calibri "/>
              </a:rPr>
              <a:t>2011 - </a:t>
            </a:r>
            <a:r>
              <a:rPr lang="en-US" sz="750" dirty="0">
                <a:latin typeface="Calibri "/>
              </a:rPr>
              <a:t>2012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195" y="820432"/>
            <a:ext cx="19238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New Team Work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73292" y="2786812"/>
            <a:ext cx="19238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New Team Work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56841" y="820432"/>
            <a:ext cx="19238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New Team Work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39394" y="2786812"/>
            <a:ext cx="19238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New Team Work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6194" y="2786812"/>
            <a:ext cx="19238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New Team Work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Compellingly engineer technically sound info front-end resources. Authoritatively unleash</a:t>
            </a:r>
          </a:p>
        </p:txBody>
      </p:sp>
      <p:cxnSp>
        <p:nvCxnSpPr>
          <p:cNvPr id="9" name="Straight Connector 8"/>
          <p:cNvCxnSpPr>
            <a:stCxn id="22" idx="2"/>
            <a:endCxn id="16" idx="0"/>
          </p:cNvCxnSpPr>
          <p:nvPr/>
        </p:nvCxnSpPr>
        <p:spPr>
          <a:xfrm rot="16200000" flipH="1">
            <a:off x="2305323" y="1155780"/>
            <a:ext cx="228727" cy="150317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  <a:endCxn id="23" idx="1"/>
          </p:cNvCxnSpPr>
          <p:nvPr/>
        </p:nvCxnSpPr>
        <p:spPr>
          <a:xfrm rot="5400000">
            <a:off x="3653300" y="2271576"/>
            <a:ext cx="1021516" cy="981531"/>
          </a:xfrm>
          <a:prstGeom prst="bentConnector4">
            <a:avLst>
              <a:gd name="adj1" fmla="val 26198"/>
              <a:gd name="adj2" fmla="val 123290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0"/>
            <a:endCxn id="24" idx="2"/>
          </p:cNvCxnSpPr>
          <p:nvPr/>
        </p:nvCxnSpPr>
        <p:spPr>
          <a:xfrm rot="16200000" flipV="1">
            <a:off x="6755969" y="1155781"/>
            <a:ext cx="228727" cy="150317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1"/>
            <a:endCxn id="18" idx="2"/>
          </p:cNvCxnSpPr>
          <p:nvPr/>
        </p:nvCxnSpPr>
        <p:spPr>
          <a:xfrm rot="10800000">
            <a:off x="6138372" y="2251583"/>
            <a:ext cx="501022" cy="1021516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3"/>
            <a:endCxn id="3" idx="2"/>
          </p:cNvCxnSpPr>
          <p:nvPr/>
        </p:nvCxnSpPr>
        <p:spPr>
          <a:xfrm flipH="1" flipV="1">
            <a:off x="1687726" y="2251583"/>
            <a:ext cx="942272" cy="1021516"/>
          </a:xfrm>
          <a:prstGeom prst="bentConnector4">
            <a:avLst>
              <a:gd name="adj1" fmla="val -24261"/>
              <a:gd name="adj2" fmla="val 73802"/>
            </a:avLst>
          </a:prstGeom>
          <a:ln>
            <a:solidFill>
              <a:schemeClr val="tx2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3"/>
            <a:endCxn id="16" idx="1"/>
          </p:cNvCxnSpPr>
          <p:nvPr/>
        </p:nvCxnSpPr>
        <p:spPr>
          <a:xfrm>
            <a:off x="2018618" y="2136658"/>
            <a:ext cx="82176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3"/>
            <a:endCxn id="17" idx="1"/>
          </p:cNvCxnSpPr>
          <p:nvPr/>
        </p:nvCxnSpPr>
        <p:spPr>
          <a:xfrm>
            <a:off x="3502167" y="2136658"/>
            <a:ext cx="82176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3"/>
            <a:endCxn id="18" idx="1"/>
          </p:cNvCxnSpPr>
          <p:nvPr/>
        </p:nvCxnSpPr>
        <p:spPr>
          <a:xfrm>
            <a:off x="4985715" y="2136658"/>
            <a:ext cx="82176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3"/>
            <a:endCxn id="19" idx="1"/>
          </p:cNvCxnSpPr>
          <p:nvPr/>
        </p:nvCxnSpPr>
        <p:spPr>
          <a:xfrm>
            <a:off x="6469264" y="2136658"/>
            <a:ext cx="82176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918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0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1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6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1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3" dur="500" fill="hold"/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4" dur="500" fill="hold"/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6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9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9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91" dur="500" fill="hold"/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92" dur="500" fill="hold"/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4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96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97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9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0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0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12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5" dur="50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17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9" dur="500" fill="hold"/>
                                            <p:tgtEl>
                                              <p:spTgt spid="19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0" dur="500" fill="hold"/>
                                            <p:tgtEl>
                                              <p:spTgt spid="19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22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4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5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2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3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36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/>
                                            <p:tgtEl>
                                              <p:spTgt spid="2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9" dur="500"/>
                                            <p:tgtEl>
                                              <p:spTgt spid="2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 animBg="1"/>
          <p:bldP spid="16" grpId="0" build="p" animBg="1"/>
          <p:bldP spid="17" grpId="0" build="p" animBg="1"/>
          <p:bldP spid="18" grpId="0" build="p" animBg="1"/>
          <p:bldP spid="19" grpId="0" build="p" animBg="1"/>
          <p:bldP spid="22" grpId="0" build="p"/>
          <p:bldP spid="23" grpId="0" build="p"/>
          <p:bldP spid="24" grpId="0" build="p"/>
          <p:bldP spid="28" grpId="0" build="p"/>
          <p:bldP spid="3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6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9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0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0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12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5" dur="50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9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9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2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3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36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/>
                                            <p:tgtEl>
                                              <p:spTgt spid="2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9" dur="500"/>
                                            <p:tgtEl>
                                              <p:spTgt spid="2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 animBg="1"/>
          <p:bldP spid="16" grpId="0" build="p" animBg="1"/>
          <p:bldP spid="17" grpId="0" build="p" animBg="1"/>
          <p:bldP spid="18" grpId="0" build="p" animBg="1"/>
          <p:bldP spid="19" grpId="0" build="p" animBg="1"/>
          <p:bldP spid="22" grpId="0" build="p"/>
          <p:bldP spid="23" grpId="0" build="p"/>
          <p:bldP spid="24" grpId="0" build="p"/>
          <p:bldP spid="28" grpId="0" build="p"/>
          <p:bldP spid="31" grpId="0" build="p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533680"/>
              </p:ext>
            </p:extLst>
          </p:nvPr>
        </p:nvGraphicFramePr>
        <p:xfrm>
          <a:off x="715619" y="1280293"/>
          <a:ext cx="7712761" cy="2800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endParaRPr lang="en-US" sz="1200" b="0" cap="none" spc="-20" dirty="0">
                        <a:solidFill>
                          <a:schemeClr val="tx1"/>
                        </a:solidFill>
                        <a:latin typeface="Calibri 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-20" baseline="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-20" baseline="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r>
                        <a:rPr lang="en-US" sz="1100" b="0" cap="none" spc="-2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Design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48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34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r>
                        <a:rPr lang="en-US" sz="11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Marketing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75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58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48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r>
                        <a:rPr lang="en-US" sz="1100" b="0" cap="none" spc="-2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Consulting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34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75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r>
                        <a:rPr lang="en-US" sz="11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Promotion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55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70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52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3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625136"/>
              </p:ext>
            </p:extLst>
          </p:nvPr>
        </p:nvGraphicFramePr>
        <p:xfrm>
          <a:off x="714372" y="1091397"/>
          <a:ext cx="7715255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577">
                <a:tc>
                  <a:txBody>
                    <a:bodyPr/>
                    <a:lstStyle/>
                    <a:p>
                      <a:endParaRPr lang="en-US" sz="1200" b="0" cap="none" spc="-20" dirty="0">
                        <a:solidFill>
                          <a:schemeClr val="tx1"/>
                        </a:solidFill>
                        <a:latin typeface="Calibri 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-20" baseline="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-20" baseline="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-20" baseline="0" dirty="0">
                          <a:solidFill>
                            <a:schemeClr val="tx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Row one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1200" b="0" cap="none" spc="-2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 two</a:t>
                      </a:r>
                      <a:endParaRPr lang="en-US" sz="1200" b="0" cap="none" spc="-2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 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58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Row three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Row four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55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52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Row five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Row six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58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1200" b="0" cap="none" spc="-2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 seven</a:t>
                      </a:r>
                      <a:endParaRPr lang="en-US" sz="1200" b="0" cap="none" spc="-2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 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Row eight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55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52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1200" b="0" cap="none" spc="-2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 nine</a:t>
                      </a:r>
                      <a:endParaRPr lang="en-US" sz="1200" b="0" cap="none" spc="-2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 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"/>
                        </a:rPr>
                        <a:t>34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577">
                <a:tc>
                  <a:txBody>
                    <a:bodyPr/>
                    <a:lstStyle/>
                    <a:p>
                      <a:r>
                        <a:rPr lang="en-US" sz="1200" b="1" cap="none" spc="-20" dirty="0">
                          <a:solidFill>
                            <a:schemeClr val="bg1"/>
                          </a:solidFill>
                          <a:latin typeface="Calibri "/>
                          <a:ea typeface="Open Sans Semibold" pitchFamily="34" charset="0"/>
                          <a:cs typeface="Open Sans Semibold" pitchFamily="34" charset="0"/>
                        </a:rPr>
                        <a:t>Total Row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Calibri "/>
                          <a:ea typeface="+mn-ea"/>
                          <a:cs typeface="+mn-cs"/>
                        </a:rPr>
                        <a:t>456</a:t>
                      </a:r>
                    </a:p>
                  </a:txBody>
                  <a:tcPr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Calibri "/>
                          <a:ea typeface="+mn-ea"/>
                          <a:cs typeface="+mn-cs"/>
                        </a:rPr>
                        <a:t>556</a:t>
                      </a:r>
                    </a:p>
                  </a:txBody>
                  <a:tcPr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Calibri "/>
                          <a:ea typeface="+mn-ea"/>
                          <a:cs typeface="+mn-cs"/>
                        </a:rPr>
                        <a:t>681</a:t>
                      </a:r>
                    </a:p>
                  </a:txBody>
                  <a:tcPr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Calibri "/>
                          <a:ea typeface="+mn-ea"/>
                          <a:cs typeface="+mn-cs"/>
                        </a:rPr>
                        <a:t>425</a:t>
                      </a:r>
                    </a:p>
                  </a:txBody>
                  <a:tcPr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Calibri "/>
                          <a:ea typeface="+mn-ea"/>
                          <a:cs typeface="+mn-cs"/>
                        </a:rPr>
                        <a:t>474</a:t>
                      </a:r>
                    </a:p>
                  </a:txBody>
                  <a:tcPr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Calibri "/>
                          <a:ea typeface="+mn-ea"/>
                          <a:cs typeface="+mn-cs"/>
                        </a:rPr>
                        <a:t>454</a:t>
                      </a:r>
                    </a:p>
                  </a:txBody>
                  <a:tcPr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7826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5E047CFC029E478CB93911CE1563D9" ma:contentTypeVersion="2" ma:contentTypeDescription="Crie um novo documento." ma:contentTypeScope="" ma:versionID="50bee8fa6e55f6f9f8b541d540b41586">
  <xsd:schema xmlns:xsd="http://www.w3.org/2001/XMLSchema" xmlns:xs="http://www.w3.org/2001/XMLSchema" xmlns:p="http://schemas.microsoft.com/office/2006/metadata/properties" xmlns:ns2="6bd507a2-c30a-45bb-a6cf-c82d778c5a69" targetNamespace="http://schemas.microsoft.com/office/2006/metadata/properties" ma:root="true" ma:fieldsID="8533241921fa5f096b242ec9bd63009b" ns2:_="">
    <xsd:import namespace="6bd507a2-c30a-45bb-a6cf-c82d778c5a6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507a2-c30a-45bb-a6cf-c82d778c5a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F1917-3AC5-441B-BEAD-AA1C5F289112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6bd507a2-c30a-45bb-a6cf-c82d778c5a69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665707B-2251-48FF-A847-B943069CE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d507a2-c30a-45bb-a6cf-c82d778c5a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2851</TotalTime>
  <Words>1845</Words>
  <Application>Microsoft Office PowerPoint</Application>
  <PresentationFormat>Apresentação na tela (16:9)</PresentationFormat>
  <Paragraphs>511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BANCO DE ÍCONES</vt:lpstr>
      <vt:lpstr>Banco de ícones</vt:lpstr>
      <vt:lpstr>Banco de ícones</vt:lpstr>
      <vt:lpstr>Banco de ícones</vt:lpstr>
      <vt:lpstr>Banco de ícones</vt:lpstr>
      <vt:lpstr>Banco de ícones</vt:lpstr>
      <vt:lpstr>Banco de ícones</vt:lpstr>
      <vt:lpstr>Banco de ícones</vt:lpstr>
      <vt:lpstr>Banco de ícones</vt:lpstr>
      <vt:lpstr>Banco de ícones</vt:lpstr>
      <vt:lpstr>Banco de ícones</vt:lpstr>
      <vt:lpstr>Banco de ícones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Alex Silva Gomes</cp:lastModifiedBy>
  <cp:revision>133</cp:revision>
  <dcterms:created xsi:type="dcterms:W3CDTF">2015-12-09T16:16:50Z</dcterms:created>
  <dcterms:modified xsi:type="dcterms:W3CDTF">2020-09-22T21:08:01Z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0x0101005D5E047CFC029E478CB93911CE1563D9</vt:lpwstr>
  </property>
</Properties>
</file>