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7" r:id="rId4"/>
    <p:sldMasterId id="2147483693" r:id="rId5"/>
  </p:sldMasterIdLst>
  <p:notesMasterIdLst>
    <p:notesMasterId r:id="rId7"/>
  </p:notesMasterIdLst>
  <p:handoutMasterIdLst>
    <p:handoutMasterId r:id="rId8"/>
  </p:handoutMasterIdLst>
  <p:sldIdLst>
    <p:sldId id="368" r:id="rId6"/>
  </p:sldIdLst>
  <p:sldSz cx="12192000" cy="6858000"/>
  <p:notesSz cx="6670675" cy="9929813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C44F977-8A03-41F0-92D3-572EC276F557}">
          <p14:sldIdLst>
            <p14:sldId id="36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5E7E8"/>
    <a:srgbClr val="FFEBED"/>
    <a:srgbClr val="FFF3F4"/>
    <a:srgbClr val="FFE7EA"/>
    <a:srgbClr val="53535C"/>
    <a:srgbClr val="EBEBEE"/>
    <a:srgbClr val="9B9BAA"/>
    <a:srgbClr val="A8A8B0"/>
    <a:srgbClr val="6F6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5735" autoAdjust="0"/>
  </p:normalViewPr>
  <p:slideViewPr>
    <p:cSldViewPr snapToGrid="0" showGuides="1">
      <p:cViewPr>
        <p:scale>
          <a:sx n="106" d="100"/>
          <a:sy n="106" d="100"/>
        </p:scale>
        <p:origin x="-102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59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BF3137C3-857A-4AB1-85C7-2A19B841732D}" type="datetimeFigureOut">
              <a:rPr lang="ru-RU" smtClean="0">
                <a:latin typeface="Roboto" panose="02000000000000000000" pitchFamily="2" charset="0"/>
              </a:rPr>
              <a:t>22.04.2023</a:t>
            </a:fld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890626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431600"/>
            <a:ext cx="2890626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5B9EB505-FFE0-4E13-9BF0-26E31619512A}" type="slidenum">
              <a:rPr lang="ru-RU" smtClean="0">
                <a:latin typeface="Roboto" panose="02000000000000000000" pitchFamily="2" charset="0"/>
              </a:rPr>
              <a:t>‹#›</a:t>
            </a:fld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4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ED3CB6CE-4447-40EF-BD99-0AA7763E9AE4}" type="datetimeFigureOut">
              <a:rPr lang="ru-RU" smtClean="0"/>
              <a:pPr/>
              <a:t>22.04.2023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778722"/>
            <a:ext cx="5336540" cy="3909864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890626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431600"/>
            <a:ext cx="2890626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6A8F34AA-7D96-4BD1-AEF3-3825C9E963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5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4AA-7D96-4BD1-AEF3-3825C9E9637E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61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Cover M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00000000000000000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noFill/>
                <a:latin typeface="Roboto" panose="02000000000000000000" pitchFamily="2" charset="0"/>
              </a:rPr>
              <a:t>м</a:t>
            </a:r>
          </a:p>
        </p:txBody>
      </p:sp>
      <p:grpSp>
        <p:nvGrpSpPr>
          <p:cNvPr id="28" name="Группа 27"/>
          <p:cNvGrpSpPr/>
          <p:nvPr userDrawn="1"/>
        </p:nvGrpSpPr>
        <p:grpSpPr>
          <a:xfrm>
            <a:off x="-18848" y="355917"/>
            <a:ext cx="3292475" cy="6190933"/>
            <a:chOff x="163513" y="355917"/>
            <a:chExt cx="3292475" cy="6190933"/>
          </a:xfrm>
          <a:solidFill>
            <a:schemeClr val="accent2"/>
          </a:solidFill>
        </p:grpSpPr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176171" y="355917"/>
              <a:ext cx="1802996" cy="2292034"/>
            </a:xfrm>
            <a:custGeom>
              <a:avLst/>
              <a:gdLst>
                <a:gd name="T0" fmla="*/ 91 w 367"/>
                <a:gd name="T1" fmla="*/ 306 h 424"/>
                <a:gd name="T2" fmla="*/ 110 w 367"/>
                <a:gd name="T3" fmla="*/ 302 h 424"/>
                <a:gd name="T4" fmla="*/ 130 w 367"/>
                <a:gd name="T5" fmla="*/ 289 h 424"/>
                <a:gd name="T6" fmla="*/ 204 w 367"/>
                <a:gd name="T7" fmla="*/ 215 h 424"/>
                <a:gd name="T8" fmla="*/ 204 w 367"/>
                <a:gd name="T9" fmla="*/ 424 h 424"/>
                <a:gd name="T10" fmla="*/ 365 w 367"/>
                <a:gd name="T11" fmla="*/ 332 h 424"/>
                <a:gd name="T12" fmla="*/ 365 w 367"/>
                <a:gd name="T13" fmla="*/ 93 h 424"/>
                <a:gd name="T14" fmla="*/ 331 w 367"/>
                <a:gd name="T15" fmla="*/ 43 h 424"/>
                <a:gd name="T16" fmla="*/ 239 w 367"/>
                <a:gd name="T17" fmla="*/ 5 h 424"/>
                <a:gd name="T18" fmla="*/ 206 w 367"/>
                <a:gd name="T19" fmla="*/ 3 h 424"/>
                <a:gd name="T20" fmla="*/ 179 w 367"/>
                <a:gd name="T21" fmla="*/ 16 h 424"/>
                <a:gd name="T22" fmla="*/ 0 w 367"/>
                <a:gd name="T23" fmla="*/ 192 h 424"/>
                <a:gd name="T24" fmla="*/ 0 w 367"/>
                <a:gd name="T25" fmla="*/ 306 h 424"/>
                <a:gd name="T26" fmla="*/ 91 w 367"/>
                <a:gd name="T27" fmla="*/ 306 h 424"/>
                <a:gd name="connsiteX0" fmla="*/ 2480 w 9950"/>
                <a:gd name="connsiteY0" fmla="*/ 7188 h 9971"/>
                <a:gd name="connsiteX1" fmla="*/ 2997 w 9950"/>
                <a:gd name="connsiteY1" fmla="*/ 7094 h 9971"/>
                <a:gd name="connsiteX2" fmla="*/ 3542 w 9950"/>
                <a:gd name="connsiteY2" fmla="*/ 6787 h 9971"/>
                <a:gd name="connsiteX3" fmla="*/ 5559 w 9950"/>
                <a:gd name="connsiteY3" fmla="*/ 5042 h 9971"/>
                <a:gd name="connsiteX4" fmla="*/ 5559 w 9950"/>
                <a:gd name="connsiteY4" fmla="*/ 9971 h 9971"/>
                <a:gd name="connsiteX5" fmla="*/ 9946 w 9950"/>
                <a:gd name="connsiteY5" fmla="*/ 7801 h 9971"/>
                <a:gd name="connsiteX6" fmla="*/ 9946 w 9950"/>
                <a:gd name="connsiteY6" fmla="*/ 2164 h 9971"/>
                <a:gd name="connsiteX7" fmla="*/ 9019 w 9950"/>
                <a:gd name="connsiteY7" fmla="*/ 985 h 9971"/>
                <a:gd name="connsiteX8" fmla="*/ 6512 w 9950"/>
                <a:gd name="connsiteY8" fmla="*/ 89 h 9971"/>
                <a:gd name="connsiteX9" fmla="*/ 5613 w 9950"/>
                <a:gd name="connsiteY9" fmla="*/ 42 h 9971"/>
                <a:gd name="connsiteX10" fmla="*/ 4877 w 9950"/>
                <a:gd name="connsiteY10" fmla="*/ 348 h 9971"/>
                <a:gd name="connsiteX11" fmla="*/ 908 w 9950"/>
                <a:gd name="connsiteY11" fmla="*/ 3712 h 9971"/>
                <a:gd name="connsiteX12" fmla="*/ 0 w 9950"/>
                <a:gd name="connsiteY12" fmla="*/ 7188 h 9971"/>
                <a:gd name="connsiteX13" fmla="*/ 2480 w 9950"/>
                <a:gd name="connsiteY13" fmla="*/ 7188 h 9971"/>
                <a:gd name="connsiteX0" fmla="*/ 1580 w 9088"/>
                <a:gd name="connsiteY0" fmla="*/ 7209 h 10000"/>
                <a:gd name="connsiteX1" fmla="*/ 2100 w 9088"/>
                <a:gd name="connsiteY1" fmla="*/ 7115 h 10000"/>
                <a:gd name="connsiteX2" fmla="*/ 2648 w 9088"/>
                <a:gd name="connsiteY2" fmla="*/ 6807 h 10000"/>
                <a:gd name="connsiteX3" fmla="*/ 4675 w 9088"/>
                <a:gd name="connsiteY3" fmla="*/ 5057 h 10000"/>
                <a:gd name="connsiteX4" fmla="*/ 4675 w 9088"/>
                <a:gd name="connsiteY4" fmla="*/ 10000 h 10000"/>
                <a:gd name="connsiteX5" fmla="*/ 9084 w 9088"/>
                <a:gd name="connsiteY5" fmla="*/ 7824 h 10000"/>
                <a:gd name="connsiteX6" fmla="*/ 9084 w 9088"/>
                <a:gd name="connsiteY6" fmla="*/ 2170 h 10000"/>
                <a:gd name="connsiteX7" fmla="*/ 8152 w 9088"/>
                <a:gd name="connsiteY7" fmla="*/ 988 h 10000"/>
                <a:gd name="connsiteX8" fmla="*/ 5633 w 9088"/>
                <a:gd name="connsiteY8" fmla="*/ 89 h 10000"/>
                <a:gd name="connsiteX9" fmla="*/ 4729 w 9088"/>
                <a:gd name="connsiteY9" fmla="*/ 42 h 10000"/>
                <a:gd name="connsiteX10" fmla="*/ 3990 w 9088"/>
                <a:gd name="connsiteY10" fmla="*/ 349 h 10000"/>
                <a:gd name="connsiteX11" fmla="*/ 1 w 9088"/>
                <a:gd name="connsiteY11" fmla="*/ 3723 h 10000"/>
                <a:gd name="connsiteX12" fmla="*/ 0 w 9088"/>
                <a:gd name="connsiteY12" fmla="*/ 7209 h 10000"/>
                <a:gd name="connsiteX13" fmla="*/ 1580 w 9088"/>
                <a:gd name="connsiteY13" fmla="*/ 720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88" h="10000">
                  <a:moveTo>
                    <a:pt x="1580" y="7209"/>
                  </a:moveTo>
                  <a:cubicBezTo>
                    <a:pt x="1744" y="7209"/>
                    <a:pt x="1936" y="7162"/>
                    <a:pt x="2100" y="7115"/>
                  </a:cubicBezTo>
                  <a:cubicBezTo>
                    <a:pt x="2292" y="7066"/>
                    <a:pt x="2456" y="6972"/>
                    <a:pt x="2648" y="6807"/>
                  </a:cubicBezTo>
                  <a:lnTo>
                    <a:pt x="4675" y="5057"/>
                  </a:lnTo>
                  <a:lnTo>
                    <a:pt x="4675" y="10000"/>
                  </a:lnTo>
                  <a:lnTo>
                    <a:pt x="9084" y="7824"/>
                  </a:lnTo>
                  <a:lnTo>
                    <a:pt x="9084" y="2170"/>
                  </a:lnTo>
                  <a:cubicBezTo>
                    <a:pt x="9138" y="1603"/>
                    <a:pt x="8727" y="1153"/>
                    <a:pt x="8152" y="988"/>
                  </a:cubicBezTo>
                  <a:cubicBezTo>
                    <a:pt x="8152" y="988"/>
                    <a:pt x="5961" y="184"/>
                    <a:pt x="5633" y="89"/>
                  </a:cubicBezTo>
                  <a:cubicBezTo>
                    <a:pt x="5332" y="-5"/>
                    <a:pt x="5031" y="-29"/>
                    <a:pt x="4729" y="42"/>
                  </a:cubicBezTo>
                  <a:cubicBezTo>
                    <a:pt x="4346" y="89"/>
                    <a:pt x="4154" y="279"/>
                    <a:pt x="3990" y="349"/>
                  </a:cubicBezTo>
                  <a:cubicBezTo>
                    <a:pt x="3908" y="444"/>
                    <a:pt x="383" y="3392"/>
                    <a:pt x="1" y="3723"/>
                  </a:cubicBezTo>
                  <a:cubicBezTo>
                    <a:pt x="1" y="6420"/>
                    <a:pt x="0" y="7209"/>
                    <a:pt x="0" y="7209"/>
                  </a:cubicBezTo>
                  <a:lnTo>
                    <a:pt x="1580" y="7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auto">
            <a:xfrm>
              <a:off x="163513" y="2441575"/>
              <a:ext cx="3292475" cy="4105275"/>
            </a:xfrm>
            <a:custGeom>
              <a:avLst/>
              <a:gdLst>
                <a:gd name="T0" fmla="*/ 599 w 606"/>
                <a:gd name="T1" fmla="*/ 141 h 757"/>
                <a:gd name="T2" fmla="*/ 578 w 606"/>
                <a:gd name="T3" fmla="*/ 120 h 757"/>
                <a:gd name="T4" fmla="*/ 368 w 606"/>
                <a:gd name="T5" fmla="*/ 0 h 757"/>
                <a:gd name="T6" fmla="*/ 206 w 606"/>
                <a:gd name="T7" fmla="*/ 92 h 757"/>
                <a:gd name="T8" fmla="*/ 390 w 606"/>
                <a:gd name="T9" fmla="*/ 197 h 757"/>
                <a:gd name="T10" fmla="*/ 287 w 606"/>
                <a:gd name="T11" fmla="*/ 224 h 757"/>
                <a:gd name="T12" fmla="*/ 266 w 606"/>
                <a:gd name="T13" fmla="*/ 235 h 757"/>
                <a:gd name="T14" fmla="*/ 253 w 606"/>
                <a:gd name="T15" fmla="*/ 250 h 757"/>
                <a:gd name="T16" fmla="*/ 161 w 606"/>
                <a:gd name="T17" fmla="*/ 406 h 757"/>
                <a:gd name="T18" fmla="*/ 156 w 606"/>
                <a:gd name="T19" fmla="*/ 422 h 757"/>
                <a:gd name="T20" fmla="*/ 158 w 606"/>
                <a:gd name="T21" fmla="*/ 447 h 757"/>
                <a:gd name="T22" fmla="*/ 184 w 606"/>
                <a:gd name="T23" fmla="*/ 546 h 757"/>
                <a:gd name="T24" fmla="*/ 0 w 606"/>
                <a:gd name="T25" fmla="*/ 441 h 757"/>
                <a:gd name="T26" fmla="*/ 0 w 606"/>
                <a:gd name="T27" fmla="*/ 625 h 757"/>
                <a:gd name="T28" fmla="*/ 210 w 606"/>
                <a:gd name="T29" fmla="*/ 743 h 757"/>
                <a:gd name="T30" fmla="*/ 272 w 606"/>
                <a:gd name="T31" fmla="*/ 740 h 757"/>
                <a:gd name="T32" fmla="*/ 351 w 606"/>
                <a:gd name="T33" fmla="*/ 680 h 757"/>
                <a:gd name="T34" fmla="*/ 372 w 606"/>
                <a:gd name="T35" fmla="*/ 651 h 757"/>
                <a:gd name="T36" fmla="*/ 372 w 606"/>
                <a:gd name="T37" fmla="*/ 623 h 757"/>
                <a:gd name="T38" fmla="*/ 306 w 606"/>
                <a:gd name="T39" fmla="*/ 381 h 757"/>
                <a:gd name="T40" fmla="*/ 550 w 606"/>
                <a:gd name="T41" fmla="*/ 317 h 757"/>
                <a:gd name="T42" fmla="*/ 576 w 606"/>
                <a:gd name="T43" fmla="*/ 302 h 757"/>
                <a:gd name="T44" fmla="*/ 591 w 606"/>
                <a:gd name="T45" fmla="*/ 272 h 757"/>
                <a:gd name="T46" fmla="*/ 604 w 606"/>
                <a:gd name="T47" fmla="*/ 175 h 757"/>
                <a:gd name="T48" fmla="*/ 599 w 606"/>
                <a:gd name="T49" fmla="*/ 14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6" h="757">
                  <a:moveTo>
                    <a:pt x="599" y="141"/>
                  </a:moveTo>
                  <a:cubicBezTo>
                    <a:pt x="595" y="132"/>
                    <a:pt x="588" y="126"/>
                    <a:pt x="578" y="120"/>
                  </a:cubicBezTo>
                  <a:cubicBezTo>
                    <a:pt x="580" y="122"/>
                    <a:pt x="368" y="0"/>
                    <a:pt x="368" y="0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390" y="197"/>
                    <a:pt x="390" y="197"/>
                    <a:pt x="390" y="197"/>
                  </a:cubicBezTo>
                  <a:cubicBezTo>
                    <a:pt x="287" y="224"/>
                    <a:pt x="287" y="224"/>
                    <a:pt x="287" y="224"/>
                  </a:cubicBezTo>
                  <a:cubicBezTo>
                    <a:pt x="280" y="225"/>
                    <a:pt x="272" y="229"/>
                    <a:pt x="266" y="235"/>
                  </a:cubicBezTo>
                  <a:cubicBezTo>
                    <a:pt x="261" y="239"/>
                    <a:pt x="259" y="242"/>
                    <a:pt x="253" y="250"/>
                  </a:cubicBezTo>
                  <a:cubicBezTo>
                    <a:pt x="250" y="257"/>
                    <a:pt x="161" y="406"/>
                    <a:pt x="161" y="406"/>
                  </a:cubicBezTo>
                  <a:cubicBezTo>
                    <a:pt x="158" y="411"/>
                    <a:pt x="156" y="417"/>
                    <a:pt x="156" y="422"/>
                  </a:cubicBezTo>
                  <a:cubicBezTo>
                    <a:pt x="154" y="430"/>
                    <a:pt x="154" y="437"/>
                    <a:pt x="158" y="447"/>
                  </a:cubicBezTo>
                  <a:cubicBezTo>
                    <a:pt x="160" y="456"/>
                    <a:pt x="184" y="546"/>
                    <a:pt x="184" y="546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25"/>
                    <a:pt x="188" y="732"/>
                    <a:pt x="210" y="743"/>
                  </a:cubicBezTo>
                  <a:cubicBezTo>
                    <a:pt x="231" y="757"/>
                    <a:pt x="255" y="753"/>
                    <a:pt x="272" y="740"/>
                  </a:cubicBezTo>
                  <a:cubicBezTo>
                    <a:pt x="272" y="740"/>
                    <a:pt x="342" y="687"/>
                    <a:pt x="351" y="680"/>
                  </a:cubicBezTo>
                  <a:cubicBezTo>
                    <a:pt x="360" y="672"/>
                    <a:pt x="366" y="663"/>
                    <a:pt x="372" y="651"/>
                  </a:cubicBezTo>
                  <a:cubicBezTo>
                    <a:pt x="375" y="640"/>
                    <a:pt x="373" y="629"/>
                    <a:pt x="372" y="623"/>
                  </a:cubicBezTo>
                  <a:cubicBezTo>
                    <a:pt x="370" y="618"/>
                    <a:pt x="306" y="381"/>
                    <a:pt x="306" y="381"/>
                  </a:cubicBezTo>
                  <a:cubicBezTo>
                    <a:pt x="306" y="381"/>
                    <a:pt x="542" y="319"/>
                    <a:pt x="550" y="317"/>
                  </a:cubicBezTo>
                  <a:cubicBezTo>
                    <a:pt x="557" y="316"/>
                    <a:pt x="565" y="314"/>
                    <a:pt x="576" y="302"/>
                  </a:cubicBezTo>
                  <a:cubicBezTo>
                    <a:pt x="587" y="291"/>
                    <a:pt x="589" y="280"/>
                    <a:pt x="591" y="272"/>
                  </a:cubicBezTo>
                  <a:cubicBezTo>
                    <a:pt x="593" y="265"/>
                    <a:pt x="602" y="184"/>
                    <a:pt x="604" y="175"/>
                  </a:cubicBezTo>
                  <a:cubicBezTo>
                    <a:pt x="606" y="163"/>
                    <a:pt x="604" y="152"/>
                    <a:pt x="599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3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4765804" y="2781300"/>
            <a:ext cx="518477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grpSp>
        <p:nvGrpSpPr>
          <p:cNvPr id="32" name="Группа 7"/>
          <p:cNvGrpSpPr/>
          <p:nvPr userDrawn="1"/>
        </p:nvGrpSpPr>
        <p:grpSpPr>
          <a:xfrm>
            <a:off x="4764088" y="1640530"/>
            <a:ext cx="2296682" cy="381711"/>
            <a:chOff x="2044700" y="1449387"/>
            <a:chExt cx="3481388" cy="581026"/>
          </a:xfrm>
          <a:solidFill>
            <a:schemeClr val="bg1"/>
          </a:solidFill>
        </p:grpSpPr>
        <p:grpSp>
          <p:nvGrpSpPr>
            <p:cNvPr id="33" name="Группа 8"/>
            <p:cNvGrpSpPr/>
            <p:nvPr userDrawn="1"/>
          </p:nvGrpSpPr>
          <p:grpSpPr>
            <a:xfrm>
              <a:off x="2843213" y="1582738"/>
              <a:ext cx="2682875" cy="312738"/>
              <a:chOff x="2843213" y="1582738"/>
              <a:chExt cx="2682875" cy="312738"/>
            </a:xfrm>
            <a:grpFill/>
          </p:grpSpPr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3265488" y="1582738"/>
                <a:ext cx="247650" cy="309563"/>
              </a:xfrm>
              <a:custGeom>
                <a:avLst/>
                <a:gdLst>
                  <a:gd name="T0" fmla="*/ 0 w 156"/>
                  <a:gd name="T1" fmla="*/ 0 h 195"/>
                  <a:gd name="T2" fmla="*/ 0 w 156"/>
                  <a:gd name="T3" fmla="*/ 195 h 195"/>
                  <a:gd name="T4" fmla="*/ 156 w 156"/>
                  <a:gd name="T5" fmla="*/ 195 h 195"/>
                  <a:gd name="T6" fmla="*/ 156 w 156"/>
                  <a:gd name="T7" fmla="*/ 162 h 195"/>
                  <a:gd name="T8" fmla="*/ 43 w 156"/>
                  <a:gd name="T9" fmla="*/ 162 h 195"/>
                  <a:gd name="T10" fmla="*/ 43 w 156"/>
                  <a:gd name="T11" fmla="*/ 114 h 195"/>
                  <a:gd name="T12" fmla="*/ 156 w 156"/>
                  <a:gd name="T13" fmla="*/ 114 h 195"/>
                  <a:gd name="T14" fmla="*/ 156 w 156"/>
                  <a:gd name="T15" fmla="*/ 79 h 195"/>
                  <a:gd name="T16" fmla="*/ 43 w 156"/>
                  <a:gd name="T17" fmla="*/ 79 h 195"/>
                  <a:gd name="T18" fmla="*/ 43 w 156"/>
                  <a:gd name="T19" fmla="*/ 34 h 195"/>
                  <a:gd name="T20" fmla="*/ 156 w 156"/>
                  <a:gd name="T21" fmla="*/ 34 h 195"/>
                  <a:gd name="T22" fmla="*/ 156 w 156"/>
                  <a:gd name="T23" fmla="*/ 0 h 195"/>
                  <a:gd name="T24" fmla="*/ 0 w 156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6" y="195"/>
                    </a:lnTo>
                    <a:lnTo>
                      <a:pt x="156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6" y="114"/>
                    </a:lnTo>
                    <a:lnTo>
                      <a:pt x="156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6" y="34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 userDrawn="1"/>
            </p:nvSpPr>
            <p:spPr bwMode="auto">
              <a:xfrm>
                <a:off x="3849688" y="1582738"/>
                <a:ext cx="66675" cy="3095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2843213" y="1582738"/>
                <a:ext cx="354013" cy="309563"/>
              </a:xfrm>
              <a:custGeom>
                <a:avLst/>
                <a:gdLst>
                  <a:gd name="T0" fmla="*/ 61 w 223"/>
                  <a:gd name="T1" fmla="*/ 0 h 195"/>
                  <a:gd name="T2" fmla="*/ 110 w 223"/>
                  <a:gd name="T3" fmla="*/ 153 h 195"/>
                  <a:gd name="T4" fmla="*/ 162 w 223"/>
                  <a:gd name="T5" fmla="*/ 0 h 195"/>
                  <a:gd name="T6" fmla="*/ 223 w 223"/>
                  <a:gd name="T7" fmla="*/ 0 h 195"/>
                  <a:gd name="T8" fmla="*/ 223 w 223"/>
                  <a:gd name="T9" fmla="*/ 195 h 195"/>
                  <a:gd name="T10" fmla="*/ 182 w 223"/>
                  <a:gd name="T11" fmla="*/ 195 h 195"/>
                  <a:gd name="T12" fmla="*/ 182 w 223"/>
                  <a:gd name="T13" fmla="*/ 49 h 195"/>
                  <a:gd name="T14" fmla="*/ 130 w 223"/>
                  <a:gd name="T15" fmla="*/ 195 h 195"/>
                  <a:gd name="T16" fmla="*/ 89 w 223"/>
                  <a:gd name="T17" fmla="*/ 195 h 195"/>
                  <a:gd name="T18" fmla="*/ 40 w 223"/>
                  <a:gd name="T19" fmla="*/ 49 h 195"/>
                  <a:gd name="T20" fmla="*/ 40 w 223"/>
                  <a:gd name="T21" fmla="*/ 195 h 195"/>
                  <a:gd name="T22" fmla="*/ 0 w 223"/>
                  <a:gd name="T23" fmla="*/ 195 h 195"/>
                  <a:gd name="T24" fmla="*/ 0 w 223"/>
                  <a:gd name="T25" fmla="*/ 0 h 195"/>
                  <a:gd name="T26" fmla="*/ 61 w 223"/>
                  <a:gd name="T2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3" h="195">
                    <a:moveTo>
                      <a:pt x="61" y="0"/>
                    </a:moveTo>
                    <a:lnTo>
                      <a:pt x="110" y="153"/>
                    </a:lnTo>
                    <a:lnTo>
                      <a:pt x="162" y="0"/>
                    </a:lnTo>
                    <a:lnTo>
                      <a:pt x="223" y="0"/>
                    </a:lnTo>
                    <a:lnTo>
                      <a:pt x="223" y="195"/>
                    </a:lnTo>
                    <a:lnTo>
                      <a:pt x="182" y="195"/>
                    </a:lnTo>
                    <a:lnTo>
                      <a:pt x="182" y="49"/>
                    </a:lnTo>
                    <a:lnTo>
                      <a:pt x="130" y="195"/>
                    </a:lnTo>
                    <a:lnTo>
                      <a:pt x="89" y="195"/>
                    </a:lnTo>
                    <a:lnTo>
                      <a:pt x="40" y="49"/>
                    </a:lnTo>
                    <a:lnTo>
                      <a:pt x="40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1" name="Freeform 14"/>
              <p:cNvSpPr>
                <a:spLocks/>
              </p:cNvSpPr>
              <p:nvPr userDrawn="1"/>
            </p:nvSpPr>
            <p:spPr bwMode="auto">
              <a:xfrm>
                <a:off x="3548063" y="1582738"/>
                <a:ext cx="268288" cy="309563"/>
              </a:xfrm>
              <a:custGeom>
                <a:avLst/>
                <a:gdLst>
                  <a:gd name="T0" fmla="*/ 62 w 169"/>
                  <a:gd name="T1" fmla="*/ 36 h 195"/>
                  <a:gd name="T2" fmla="*/ 0 w 169"/>
                  <a:gd name="T3" fmla="*/ 36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6 h 195"/>
                  <a:gd name="T10" fmla="*/ 104 w 169"/>
                  <a:gd name="T11" fmla="*/ 36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6"/>
                    </a:lnTo>
                    <a:lnTo>
                      <a:pt x="104" y="36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2" name="Freeform 15"/>
              <p:cNvSpPr>
                <a:spLocks/>
              </p:cNvSpPr>
              <p:nvPr userDrawn="1"/>
            </p:nvSpPr>
            <p:spPr bwMode="auto">
              <a:xfrm>
                <a:off x="4649788" y="1582738"/>
                <a:ext cx="249238" cy="309563"/>
              </a:xfrm>
              <a:custGeom>
                <a:avLst/>
                <a:gdLst>
                  <a:gd name="T0" fmla="*/ 0 w 157"/>
                  <a:gd name="T1" fmla="*/ 0 h 195"/>
                  <a:gd name="T2" fmla="*/ 0 w 157"/>
                  <a:gd name="T3" fmla="*/ 195 h 195"/>
                  <a:gd name="T4" fmla="*/ 157 w 157"/>
                  <a:gd name="T5" fmla="*/ 195 h 195"/>
                  <a:gd name="T6" fmla="*/ 157 w 157"/>
                  <a:gd name="T7" fmla="*/ 162 h 195"/>
                  <a:gd name="T8" fmla="*/ 43 w 157"/>
                  <a:gd name="T9" fmla="*/ 162 h 195"/>
                  <a:gd name="T10" fmla="*/ 43 w 157"/>
                  <a:gd name="T11" fmla="*/ 114 h 195"/>
                  <a:gd name="T12" fmla="*/ 157 w 157"/>
                  <a:gd name="T13" fmla="*/ 114 h 195"/>
                  <a:gd name="T14" fmla="*/ 157 w 157"/>
                  <a:gd name="T15" fmla="*/ 79 h 195"/>
                  <a:gd name="T16" fmla="*/ 43 w 157"/>
                  <a:gd name="T17" fmla="*/ 79 h 195"/>
                  <a:gd name="T18" fmla="*/ 43 w 157"/>
                  <a:gd name="T19" fmla="*/ 34 h 195"/>
                  <a:gd name="T20" fmla="*/ 157 w 157"/>
                  <a:gd name="T21" fmla="*/ 34 h 195"/>
                  <a:gd name="T22" fmla="*/ 157 w 157"/>
                  <a:gd name="T23" fmla="*/ 0 h 195"/>
                  <a:gd name="T24" fmla="*/ 0 w 157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7" y="195"/>
                    </a:lnTo>
                    <a:lnTo>
                      <a:pt x="157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7" y="114"/>
                    </a:lnTo>
                    <a:lnTo>
                      <a:pt x="157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7" y="34"/>
                    </a:lnTo>
                    <a:lnTo>
                      <a:pt x="1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3" name="Freeform 16"/>
              <p:cNvSpPr>
                <a:spLocks/>
              </p:cNvSpPr>
              <p:nvPr userDrawn="1"/>
            </p:nvSpPr>
            <p:spPr bwMode="auto">
              <a:xfrm>
                <a:off x="5257800" y="1582738"/>
                <a:ext cx="268288" cy="309563"/>
              </a:xfrm>
              <a:custGeom>
                <a:avLst/>
                <a:gdLst>
                  <a:gd name="T0" fmla="*/ 62 w 169"/>
                  <a:gd name="T1" fmla="*/ 34 h 195"/>
                  <a:gd name="T2" fmla="*/ 0 w 169"/>
                  <a:gd name="T3" fmla="*/ 34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4 h 195"/>
                  <a:gd name="T10" fmla="*/ 104 w 169"/>
                  <a:gd name="T11" fmla="*/ 34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4"/>
                    </a:moveTo>
                    <a:lnTo>
                      <a:pt x="0" y="34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4"/>
                    </a:lnTo>
                    <a:lnTo>
                      <a:pt x="104" y="34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 userDrawn="1"/>
            </p:nvSpPr>
            <p:spPr bwMode="auto">
              <a:xfrm>
                <a:off x="3984625" y="1582738"/>
                <a:ext cx="276225" cy="309563"/>
              </a:xfrm>
              <a:custGeom>
                <a:avLst/>
                <a:gdLst>
                  <a:gd name="T0" fmla="*/ 133 w 174"/>
                  <a:gd name="T1" fmla="*/ 141 h 195"/>
                  <a:gd name="T2" fmla="*/ 53 w 174"/>
                  <a:gd name="T3" fmla="*/ 0 h 195"/>
                  <a:gd name="T4" fmla="*/ 0 w 174"/>
                  <a:gd name="T5" fmla="*/ 0 h 195"/>
                  <a:gd name="T6" fmla="*/ 0 w 174"/>
                  <a:gd name="T7" fmla="*/ 195 h 195"/>
                  <a:gd name="T8" fmla="*/ 43 w 174"/>
                  <a:gd name="T9" fmla="*/ 195 h 195"/>
                  <a:gd name="T10" fmla="*/ 41 w 174"/>
                  <a:gd name="T11" fmla="*/ 48 h 195"/>
                  <a:gd name="T12" fmla="*/ 126 w 174"/>
                  <a:gd name="T13" fmla="*/ 195 h 195"/>
                  <a:gd name="T14" fmla="*/ 174 w 174"/>
                  <a:gd name="T15" fmla="*/ 195 h 195"/>
                  <a:gd name="T16" fmla="*/ 174 w 174"/>
                  <a:gd name="T17" fmla="*/ 0 h 195"/>
                  <a:gd name="T18" fmla="*/ 132 w 174"/>
                  <a:gd name="T19" fmla="*/ 0 h 195"/>
                  <a:gd name="T20" fmla="*/ 133 w 174"/>
                  <a:gd name="T21" fmla="*/ 14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95">
                    <a:moveTo>
                      <a:pt x="133" y="141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195"/>
                    </a:lnTo>
                    <a:lnTo>
                      <a:pt x="43" y="195"/>
                    </a:lnTo>
                    <a:lnTo>
                      <a:pt x="41" y="48"/>
                    </a:lnTo>
                    <a:lnTo>
                      <a:pt x="126" y="195"/>
                    </a:lnTo>
                    <a:lnTo>
                      <a:pt x="174" y="195"/>
                    </a:lnTo>
                    <a:lnTo>
                      <a:pt x="174" y="0"/>
                    </a:lnTo>
                    <a:lnTo>
                      <a:pt x="132" y="0"/>
                    </a:lnTo>
                    <a:lnTo>
                      <a:pt x="133" y="1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5" name="Freeform 18"/>
              <p:cNvSpPr>
                <a:spLocks/>
              </p:cNvSpPr>
              <p:nvPr userDrawn="1"/>
            </p:nvSpPr>
            <p:spPr bwMode="auto">
              <a:xfrm>
                <a:off x="4287838" y="1582738"/>
                <a:ext cx="333375" cy="309563"/>
              </a:xfrm>
              <a:custGeom>
                <a:avLst/>
                <a:gdLst>
                  <a:gd name="T0" fmla="*/ 106 w 210"/>
                  <a:gd name="T1" fmla="*/ 145 h 195"/>
                  <a:gd name="T2" fmla="*/ 46 w 210"/>
                  <a:gd name="T3" fmla="*/ 0 h 195"/>
                  <a:gd name="T4" fmla="*/ 0 w 210"/>
                  <a:gd name="T5" fmla="*/ 0 h 195"/>
                  <a:gd name="T6" fmla="*/ 85 w 210"/>
                  <a:gd name="T7" fmla="*/ 195 h 195"/>
                  <a:gd name="T8" fmla="*/ 128 w 210"/>
                  <a:gd name="T9" fmla="*/ 195 h 195"/>
                  <a:gd name="T10" fmla="*/ 210 w 210"/>
                  <a:gd name="T11" fmla="*/ 0 h 195"/>
                  <a:gd name="T12" fmla="*/ 167 w 210"/>
                  <a:gd name="T13" fmla="*/ 0 h 195"/>
                  <a:gd name="T14" fmla="*/ 106 w 210"/>
                  <a:gd name="T15" fmla="*/ 1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195">
                    <a:moveTo>
                      <a:pt x="106" y="145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85" y="195"/>
                    </a:lnTo>
                    <a:lnTo>
                      <a:pt x="128" y="195"/>
                    </a:lnTo>
                    <a:lnTo>
                      <a:pt x="210" y="0"/>
                    </a:lnTo>
                    <a:lnTo>
                      <a:pt x="167" y="0"/>
                    </a:lnTo>
                    <a:lnTo>
                      <a:pt x="106" y="1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6" name="Freeform 19"/>
              <p:cNvSpPr>
                <a:spLocks/>
              </p:cNvSpPr>
              <p:nvPr userDrawn="1"/>
            </p:nvSpPr>
            <p:spPr bwMode="auto">
              <a:xfrm>
                <a:off x="4941888" y="1582738"/>
                <a:ext cx="295275" cy="312738"/>
              </a:xfrm>
              <a:custGeom>
                <a:avLst/>
                <a:gdLst>
                  <a:gd name="T0" fmla="*/ 83 w 125"/>
                  <a:gd name="T1" fmla="*/ 55 h 131"/>
                  <a:gd name="T2" fmla="*/ 46 w 125"/>
                  <a:gd name="T3" fmla="*/ 55 h 131"/>
                  <a:gd name="T4" fmla="*/ 29 w 125"/>
                  <a:gd name="T5" fmla="*/ 40 h 131"/>
                  <a:gd name="T6" fmla="*/ 50 w 125"/>
                  <a:gd name="T7" fmla="*/ 23 h 131"/>
                  <a:gd name="T8" fmla="*/ 119 w 125"/>
                  <a:gd name="T9" fmla="*/ 23 h 131"/>
                  <a:gd name="T10" fmla="*/ 119 w 125"/>
                  <a:gd name="T11" fmla="*/ 0 h 131"/>
                  <a:gd name="T12" fmla="*/ 46 w 125"/>
                  <a:gd name="T13" fmla="*/ 0 h 131"/>
                  <a:gd name="T14" fmla="*/ 11 w 125"/>
                  <a:gd name="T15" fmla="*/ 10 h 131"/>
                  <a:gd name="T16" fmla="*/ 0 w 125"/>
                  <a:gd name="T17" fmla="*/ 40 h 131"/>
                  <a:gd name="T18" fmla="*/ 44 w 125"/>
                  <a:gd name="T19" fmla="*/ 78 h 131"/>
                  <a:gd name="T20" fmla="*/ 76 w 125"/>
                  <a:gd name="T21" fmla="*/ 78 h 131"/>
                  <a:gd name="T22" fmla="*/ 96 w 125"/>
                  <a:gd name="T23" fmla="*/ 93 h 131"/>
                  <a:gd name="T24" fmla="*/ 74 w 125"/>
                  <a:gd name="T25" fmla="*/ 108 h 131"/>
                  <a:gd name="T26" fmla="*/ 5 w 125"/>
                  <a:gd name="T27" fmla="*/ 108 h 131"/>
                  <a:gd name="T28" fmla="*/ 5 w 125"/>
                  <a:gd name="T29" fmla="*/ 131 h 131"/>
                  <a:gd name="T30" fmla="*/ 79 w 125"/>
                  <a:gd name="T31" fmla="*/ 131 h 131"/>
                  <a:gd name="T32" fmla="*/ 125 w 125"/>
                  <a:gd name="T33" fmla="*/ 92 h 131"/>
                  <a:gd name="T34" fmla="*/ 116 w 125"/>
                  <a:gd name="T35" fmla="*/ 63 h 131"/>
                  <a:gd name="T36" fmla="*/ 83 w 125"/>
                  <a:gd name="T37" fmla="*/ 5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" h="131">
                    <a:moveTo>
                      <a:pt x="83" y="55"/>
                    </a:moveTo>
                    <a:cubicBezTo>
                      <a:pt x="46" y="55"/>
                      <a:pt x="46" y="55"/>
                      <a:pt x="46" y="55"/>
                    </a:cubicBezTo>
                    <a:cubicBezTo>
                      <a:pt x="35" y="55"/>
                      <a:pt x="29" y="50"/>
                      <a:pt x="29" y="40"/>
                    </a:cubicBezTo>
                    <a:cubicBezTo>
                      <a:pt x="29" y="29"/>
                      <a:pt x="36" y="23"/>
                      <a:pt x="50" y="23"/>
                    </a:cubicBezTo>
                    <a:cubicBezTo>
                      <a:pt x="119" y="23"/>
                      <a:pt x="119" y="23"/>
                      <a:pt x="119" y="2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0" y="0"/>
                      <a:pt x="18" y="3"/>
                      <a:pt x="11" y="10"/>
                    </a:cubicBezTo>
                    <a:cubicBezTo>
                      <a:pt x="3" y="16"/>
                      <a:pt x="0" y="26"/>
                      <a:pt x="0" y="40"/>
                    </a:cubicBezTo>
                    <a:cubicBezTo>
                      <a:pt x="0" y="66"/>
                      <a:pt x="13" y="78"/>
                      <a:pt x="44" y="78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91" y="78"/>
                      <a:pt x="96" y="82"/>
                      <a:pt x="96" y="93"/>
                    </a:cubicBezTo>
                    <a:cubicBezTo>
                      <a:pt x="96" y="104"/>
                      <a:pt x="90" y="108"/>
                      <a:pt x="7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111" y="131"/>
                      <a:pt x="125" y="119"/>
                      <a:pt x="125" y="92"/>
                    </a:cubicBezTo>
                    <a:cubicBezTo>
                      <a:pt x="125" y="78"/>
                      <a:pt x="122" y="69"/>
                      <a:pt x="116" y="63"/>
                    </a:cubicBezTo>
                    <a:cubicBezTo>
                      <a:pt x="109" y="58"/>
                      <a:pt x="98" y="55"/>
                      <a:pt x="83" y="55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4" name="Группа 9"/>
            <p:cNvGrpSpPr/>
            <p:nvPr userDrawn="1"/>
          </p:nvGrpSpPr>
          <p:grpSpPr>
            <a:xfrm>
              <a:off x="2044700" y="1449387"/>
              <a:ext cx="642938" cy="581026"/>
              <a:chOff x="2044700" y="1449387"/>
              <a:chExt cx="642938" cy="581026"/>
            </a:xfrm>
            <a:grpFill/>
          </p:grpSpPr>
          <p:sp>
            <p:nvSpPr>
              <p:cNvPr id="35" name="Freeform 20"/>
              <p:cNvSpPr>
                <a:spLocks/>
              </p:cNvSpPr>
              <p:nvPr userDrawn="1"/>
            </p:nvSpPr>
            <p:spPr bwMode="auto">
              <a:xfrm>
                <a:off x="2182813" y="1449387"/>
                <a:ext cx="366713" cy="214313"/>
              </a:xfrm>
              <a:custGeom>
                <a:avLst/>
                <a:gdLst>
                  <a:gd name="T0" fmla="*/ 148 w 156"/>
                  <a:gd name="T1" fmla="*/ 9 h 90"/>
                  <a:gd name="T2" fmla="*/ 129 w 156"/>
                  <a:gd name="T3" fmla="*/ 1 h 90"/>
                  <a:gd name="T4" fmla="*/ 122 w 156"/>
                  <a:gd name="T5" fmla="*/ 1 h 90"/>
                  <a:gd name="T6" fmla="*/ 116 w 156"/>
                  <a:gd name="T7" fmla="*/ 4 h 90"/>
                  <a:gd name="T8" fmla="*/ 78 w 156"/>
                  <a:gd name="T9" fmla="*/ 41 h 90"/>
                  <a:gd name="T10" fmla="*/ 40 w 156"/>
                  <a:gd name="T11" fmla="*/ 4 h 90"/>
                  <a:gd name="T12" fmla="*/ 34 w 156"/>
                  <a:gd name="T13" fmla="*/ 0 h 90"/>
                  <a:gd name="T14" fmla="*/ 27 w 156"/>
                  <a:gd name="T15" fmla="*/ 1 h 90"/>
                  <a:gd name="T16" fmla="*/ 7 w 156"/>
                  <a:gd name="T17" fmla="*/ 9 h 90"/>
                  <a:gd name="T18" fmla="*/ 2 w 156"/>
                  <a:gd name="T19" fmla="*/ 14 h 90"/>
                  <a:gd name="T20" fmla="*/ 0 w 156"/>
                  <a:gd name="T21" fmla="*/ 20 h 90"/>
                  <a:gd name="T22" fmla="*/ 0 w 156"/>
                  <a:gd name="T23" fmla="*/ 71 h 90"/>
                  <a:gd name="T24" fmla="*/ 34 w 156"/>
                  <a:gd name="T25" fmla="*/ 90 h 90"/>
                  <a:gd name="T26" fmla="*/ 34 w 156"/>
                  <a:gd name="T27" fmla="*/ 46 h 90"/>
                  <a:gd name="T28" fmla="*/ 50 w 156"/>
                  <a:gd name="T29" fmla="*/ 62 h 90"/>
                  <a:gd name="T30" fmla="*/ 54 w 156"/>
                  <a:gd name="T31" fmla="*/ 64 h 90"/>
                  <a:gd name="T32" fmla="*/ 58 w 156"/>
                  <a:gd name="T33" fmla="*/ 65 h 90"/>
                  <a:gd name="T34" fmla="*/ 97 w 156"/>
                  <a:gd name="T35" fmla="*/ 65 h 90"/>
                  <a:gd name="T36" fmla="*/ 101 w 156"/>
                  <a:gd name="T37" fmla="*/ 64 h 90"/>
                  <a:gd name="T38" fmla="*/ 106 w 156"/>
                  <a:gd name="T39" fmla="*/ 62 h 90"/>
                  <a:gd name="T40" fmla="*/ 121 w 156"/>
                  <a:gd name="T41" fmla="*/ 46 h 90"/>
                  <a:gd name="T42" fmla="*/ 121 w 156"/>
                  <a:gd name="T43" fmla="*/ 90 h 90"/>
                  <a:gd name="T44" fmla="*/ 156 w 156"/>
                  <a:gd name="T45" fmla="*/ 71 h 90"/>
                  <a:gd name="T46" fmla="*/ 156 w 156"/>
                  <a:gd name="T47" fmla="*/ 20 h 90"/>
                  <a:gd name="T48" fmla="*/ 148 w 156"/>
                  <a:gd name="T49" fmla="*/ 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90">
                    <a:moveTo>
                      <a:pt x="148" y="9"/>
                    </a:moveTo>
                    <a:cubicBezTo>
                      <a:pt x="148" y="9"/>
                      <a:pt x="131" y="2"/>
                      <a:pt x="129" y="1"/>
                    </a:cubicBezTo>
                    <a:cubicBezTo>
                      <a:pt x="126" y="0"/>
                      <a:pt x="124" y="0"/>
                      <a:pt x="122" y="1"/>
                    </a:cubicBezTo>
                    <a:cubicBezTo>
                      <a:pt x="119" y="1"/>
                      <a:pt x="117" y="3"/>
                      <a:pt x="116" y="4"/>
                    </a:cubicBezTo>
                    <a:cubicBezTo>
                      <a:pt x="115" y="4"/>
                      <a:pt x="78" y="41"/>
                      <a:pt x="78" y="41"/>
                    </a:cubicBezTo>
                    <a:cubicBezTo>
                      <a:pt x="78" y="41"/>
                      <a:pt x="41" y="5"/>
                      <a:pt x="40" y="4"/>
                    </a:cubicBezTo>
                    <a:cubicBezTo>
                      <a:pt x="38" y="2"/>
                      <a:pt x="37" y="1"/>
                      <a:pt x="34" y="0"/>
                    </a:cubicBezTo>
                    <a:cubicBezTo>
                      <a:pt x="31" y="0"/>
                      <a:pt x="28" y="0"/>
                      <a:pt x="27" y="1"/>
                    </a:cubicBezTo>
                    <a:cubicBezTo>
                      <a:pt x="25" y="2"/>
                      <a:pt x="9" y="8"/>
                      <a:pt x="7" y="9"/>
                    </a:cubicBezTo>
                    <a:cubicBezTo>
                      <a:pt x="5" y="10"/>
                      <a:pt x="3" y="11"/>
                      <a:pt x="2" y="14"/>
                    </a:cubicBezTo>
                    <a:cubicBezTo>
                      <a:pt x="0" y="15"/>
                      <a:pt x="0" y="18"/>
                      <a:pt x="0" y="20"/>
                    </a:cubicBezTo>
                    <a:cubicBezTo>
                      <a:pt x="0" y="17"/>
                      <a:pt x="0" y="71"/>
                      <a:pt x="0" y="71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2" y="63"/>
                      <a:pt x="53" y="64"/>
                      <a:pt x="54" y="64"/>
                    </a:cubicBezTo>
                    <a:cubicBezTo>
                      <a:pt x="56" y="65"/>
                      <a:pt x="56" y="65"/>
                      <a:pt x="58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8" y="65"/>
                      <a:pt x="100" y="65"/>
                      <a:pt x="101" y="64"/>
                    </a:cubicBezTo>
                    <a:cubicBezTo>
                      <a:pt x="103" y="64"/>
                      <a:pt x="104" y="63"/>
                      <a:pt x="106" y="62"/>
                    </a:cubicBezTo>
                    <a:cubicBezTo>
                      <a:pt x="107" y="60"/>
                      <a:pt x="121" y="46"/>
                      <a:pt x="121" y="46"/>
                    </a:cubicBezTo>
                    <a:cubicBezTo>
                      <a:pt x="121" y="90"/>
                      <a:pt x="121" y="90"/>
                      <a:pt x="121" y="90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6" y="15"/>
                      <a:pt x="153" y="11"/>
                      <a:pt x="148" y="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 userDrawn="1"/>
            </p:nvSpPr>
            <p:spPr bwMode="auto">
              <a:xfrm>
                <a:off x="2044700" y="1644650"/>
                <a:ext cx="303213" cy="384175"/>
              </a:xfrm>
              <a:custGeom>
                <a:avLst/>
                <a:gdLst>
                  <a:gd name="T0" fmla="*/ 0 w 128"/>
                  <a:gd name="T1" fmla="*/ 37 h 161"/>
                  <a:gd name="T2" fmla="*/ 3 w 128"/>
                  <a:gd name="T3" fmla="*/ 58 h 161"/>
                  <a:gd name="T4" fmla="*/ 6 w 128"/>
                  <a:gd name="T5" fmla="*/ 65 h 161"/>
                  <a:gd name="T6" fmla="*/ 12 w 128"/>
                  <a:gd name="T7" fmla="*/ 68 h 161"/>
                  <a:gd name="T8" fmla="*/ 64 w 128"/>
                  <a:gd name="T9" fmla="*/ 82 h 161"/>
                  <a:gd name="T10" fmla="*/ 50 w 128"/>
                  <a:gd name="T11" fmla="*/ 133 h 161"/>
                  <a:gd name="T12" fmla="*/ 50 w 128"/>
                  <a:gd name="T13" fmla="*/ 140 h 161"/>
                  <a:gd name="T14" fmla="*/ 54 w 128"/>
                  <a:gd name="T15" fmla="*/ 146 h 161"/>
                  <a:gd name="T16" fmla="*/ 71 w 128"/>
                  <a:gd name="T17" fmla="*/ 158 h 161"/>
                  <a:gd name="T18" fmla="*/ 78 w 128"/>
                  <a:gd name="T19" fmla="*/ 161 h 161"/>
                  <a:gd name="T20" fmla="*/ 84 w 128"/>
                  <a:gd name="T21" fmla="*/ 159 h 161"/>
                  <a:gd name="T22" fmla="*/ 128 w 128"/>
                  <a:gd name="T23" fmla="*/ 134 h 161"/>
                  <a:gd name="T24" fmla="*/ 128 w 128"/>
                  <a:gd name="T25" fmla="*/ 94 h 161"/>
                  <a:gd name="T26" fmla="*/ 89 w 128"/>
                  <a:gd name="T27" fmla="*/ 117 h 161"/>
                  <a:gd name="T28" fmla="*/ 95 w 128"/>
                  <a:gd name="T29" fmla="*/ 95 h 161"/>
                  <a:gd name="T30" fmla="*/ 96 w 128"/>
                  <a:gd name="T31" fmla="*/ 90 h 161"/>
                  <a:gd name="T32" fmla="*/ 94 w 128"/>
                  <a:gd name="T33" fmla="*/ 86 h 161"/>
                  <a:gd name="T34" fmla="*/ 75 w 128"/>
                  <a:gd name="T35" fmla="*/ 53 h 161"/>
                  <a:gd name="T36" fmla="*/ 72 w 128"/>
                  <a:gd name="T37" fmla="*/ 50 h 161"/>
                  <a:gd name="T38" fmla="*/ 67 w 128"/>
                  <a:gd name="T39" fmla="*/ 48 h 161"/>
                  <a:gd name="T40" fmla="*/ 46 w 128"/>
                  <a:gd name="T41" fmla="*/ 42 h 161"/>
                  <a:gd name="T42" fmla="*/ 85 w 128"/>
                  <a:gd name="T43" fmla="*/ 20 h 161"/>
                  <a:gd name="T44" fmla="*/ 50 w 128"/>
                  <a:gd name="T45" fmla="*/ 0 h 161"/>
                  <a:gd name="T46" fmla="*/ 6 w 128"/>
                  <a:gd name="T47" fmla="*/ 26 h 161"/>
                  <a:gd name="T48" fmla="*/ 0 w 128"/>
                  <a:gd name="T49" fmla="*/ 3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61">
                    <a:moveTo>
                      <a:pt x="0" y="37"/>
                    </a:moveTo>
                    <a:cubicBezTo>
                      <a:pt x="0" y="37"/>
                      <a:pt x="3" y="56"/>
                      <a:pt x="3" y="58"/>
                    </a:cubicBezTo>
                    <a:cubicBezTo>
                      <a:pt x="4" y="60"/>
                      <a:pt x="4" y="63"/>
                      <a:pt x="6" y="65"/>
                    </a:cubicBezTo>
                    <a:cubicBezTo>
                      <a:pt x="8" y="67"/>
                      <a:pt x="10" y="68"/>
                      <a:pt x="12" y="68"/>
                    </a:cubicBezTo>
                    <a:cubicBezTo>
                      <a:pt x="13" y="68"/>
                      <a:pt x="64" y="82"/>
                      <a:pt x="64" y="82"/>
                    </a:cubicBezTo>
                    <a:cubicBezTo>
                      <a:pt x="64" y="82"/>
                      <a:pt x="50" y="132"/>
                      <a:pt x="50" y="133"/>
                    </a:cubicBezTo>
                    <a:cubicBezTo>
                      <a:pt x="50" y="135"/>
                      <a:pt x="49" y="136"/>
                      <a:pt x="50" y="140"/>
                    </a:cubicBezTo>
                    <a:cubicBezTo>
                      <a:pt x="51" y="143"/>
                      <a:pt x="53" y="144"/>
                      <a:pt x="54" y="146"/>
                    </a:cubicBezTo>
                    <a:cubicBezTo>
                      <a:pt x="55" y="147"/>
                      <a:pt x="69" y="157"/>
                      <a:pt x="71" y="158"/>
                    </a:cubicBezTo>
                    <a:cubicBezTo>
                      <a:pt x="73" y="160"/>
                      <a:pt x="75" y="161"/>
                      <a:pt x="78" y="161"/>
                    </a:cubicBezTo>
                    <a:cubicBezTo>
                      <a:pt x="80" y="161"/>
                      <a:pt x="82" y="160"/>
                      <a:pt x="84" y="159"/>
                    </a:cubicBezTo>
                    <a:cubicBezTo>
                      <a:pt x="82" y="160"/>
                      <a:pt x="128" y="134"/>
                      <a:pt x="128" y="134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6" y="94"/>
                      <a:pt x="96" y="92"/>
                      <a:pt x="96" y="90"/>
                    </a:cubicBezTo>
                    <a:cubicBezTo>
                      <a:pt x="95" y="89"/>
                      <a:pt x="95" y="88"/>
                      <a:pt x="94" y="86"/>
                    </a:cubicBezTo>
                    <a:cubicBezTo>
                      <a:pt x="94" y="85"/>
                      <a:pt x="75" y="53"/>
                      <a:pt x="75" y="53"/>
                    </a:cubicBezTo>
                    <a:cubicBezTo>
                      <a:pt x="74" y="52"/>
                      <a:pt x="73" y="51"/>
                      <a:pt x="72" y="50"/>
                    </a:cubicBezTo>
                    <a:cubicBezTo>
                      <a:pt x="71" y="49"/>
                      <a:pt x="69" y="48"/>
                      <a:pt x="67" y="48"/>
                    </a:cubicBezTo>
                    <a:cubicBezTo>
                      <a:pt x="65" y="47"/>
                      <a:pt x="46" y="42"/>
                      <a:pt x="46" y="42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10" y="23"/>
                      <a:pt x="6" y="26"/>
                    </a:cubicBezTo>
                    <a:cubicBezTo>
                      <a:pt x="2" y="28"/>
                      <a:pt x="0" y="33"/>
                      <a:pt x="0" y="3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37" name="Freeform 22"/>
              <p:cNvSpPr>
                <a:spLocks/>
              </p:cNvSpPr>
              <p:nvPr userDrawn="1"/>
            </p:nvSpPr>
            <p:spPr bwMode="auto">
              <a:xfrm>
                <a:off x="2379663" y="1644650"/>
                <a:ext cx="307975" cy="385763"/>
              </a:xfrm>
              <a:custGeom>
                <a:avLst/>
                <a:gdLst>
                  <a:gd name="T0" fmla="*/ 58 w 130"/>
                  <a:gd name="T1" fmla="*/ 158 h 162"/>
                  <a:gd name="T2" fmla="*/ 75 w 130"/>
                  <a:gd name="T3" fmla="*/ 145 h 162"/>
                  <a:gd name="T4" fmla="*/ 80 w 130"/>
                  <a:gd name="T5" fmla="*/ 139 h 162"/>
                  <a:gd name="T6" fmla="*/ 80 w 130"/>
                  <a:gd name="T7" fmla="*/ 133 h 162"/>
                  <a:gd name="T8" fmla="*/ 66 w 130"/>
                  <a:gd name="T9" fmla="*/ 82 h 162"/>
                  <a:gd name="T10" fmla="*/ 118 w 130"/>
                  <a:gd name="T11" fmla="*/ 68 h 162"/>
                  <a:gd name="T12" fmla="*/ 123 w 130"/>
                  <a:gd name="T13" fmla="*/ 65 h 162"/>
                  <a:gd name="T14" fmla="*/ 126 w 130"/>
                  <a:gd name="T15" fmla="*/ 58 h 162"/>
                  <a:gd name="T16" fmla="*/ 129 w 130"/>
                  <a:gd name="T17" fmla="*/ 38 h 162"/>
                  <a:gd name="T18" fmla="*/ 128 w 130"/>
                  <a:gd name="T19" fmla="*/ 30 h 162"/>
                  <a:gd name="T20" fmla="*/ 124 w 130"/>
                  <a:gd name="T21" fmla="*/ 26 h 162"/>
                  <a:gd name="T22" fmla="*/ 79 w 130"/>
                  <a:gd name="T23" fmla="*/ 0 h 162"/>
                  <a:gd name="T24" fmla="*/ 44 w 130"/>
                  <a:gd name="T25" fmla="*/ 20 h 162"/>
                  <a:gd name="T26" fmla="*/ 84 w 130"/>
                  <a:gd name="T27" fmla="*/ 42 h 162"/>
                  <a:gd name="T28" fmla="*/ 62 w 130"/>
                  <a:gd name="T29" fmla="*/ 48 h 162"/>
                  <a:gd name="T30" fmla="*/ 57 w 130"/>
                  <a:gd name="T31" fmla="*/ 50 h 162"/>
                  <a:gd name="T32" fmla="*/ 54 w 130"/>
                  <a:gd name="T33" fmla="*/ 54 h 162"/>
                  <a:gd name="T34" fmla="*/ 35 w 130"/>
                  <a:gd name="T35" fmla="*/ 87 h 162"/>
                  <a:gd name="T36" fmla="*/ 34 w 130"/>
                  <a:gd name="T37" fmla="*/ 90 h 162"/>
                  <a:gd name="T38" fmla="*/ 34 w 130"/>
                  <a:gd name="T39" fmla="*/ 96 h 162"/>
                  <a:gd name="T40" fmla="*/ 40 w 130"/>
                  <a:gd name="T41" fmla="*/ 117 h 162"/>
                  <a:gd name="T42" fmla="*/ 0 w 130"/>
                  <a:gd name="T43" fmla="*/ 94 h 162"/>
                  <a:gd name="T44" fmla="*/ 0 w 130"/>
                  <a:gd name="T45" fmla="*/ 134 h 162"/>
                  <a:gd name="T46" fmla="*/ 45 w 130"/>
                  <a:gd name="T47" fmla="*/ 159 h 162"/>
                  <a:gd name="T48" fmla="*/ 58 w 130"/>
                  <a:gd name="T49" fmla="*/ 15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0" h="162">
                    <a:moveTo>
                      <a:pt x="58" y="158"/>
                    </a:moveTo>
                    <a:cubicBezTo>
                      <a:pt x="58" y="158"/>
                      <a:pt x="73" y="147"/>
                      <a:pt x="75" y="145"/>
                    </a:cubicBezTo>
                    <a:cubicBezTo>
                      <a:pt x="77" y="144"/>
                      <a:pt x="78" y="142"/>
                      <a:pt x="80" y="139"/>
                    </a:cubicBezTo>
                    <a:cubicBezTo>
                      <a:pt x="80" y="137"/>
                      <a:pt x="80" y="134"/>
                      <a:pt x="80" y="133"/>
                    </a:cubicBezTo>
                    <a:cubicBezTo>
                      <a:pt x="79" y="132"/>
                      <a:pt x="66" y="82"/>
                      <a:pt x="66" y="82"/>
                    </a:cubicBezTo>
                    <a:cubicBezTo>
                      <a:pt x="66" y="82"/>
                      <a:pt x="116" y="68"/>
                      <a:pt x="118" y="68"/>
                    </a:cubicBezTo>
                    <a:cubicBezTo>
                      <a:pt x="119" y="68"/>
                      <a:pt x="121" y="67"/>
                      <a:pt x="123" y="65"/>
                    </a:cubicBezTo>
                    <a:cubicBezTo>
                      <a:pt x="126" y="62"/>
                      <a:pt x="126" y="60"/>
                      <a:pt x="126" y="58"/>
                    </a:cubicBezTo>
                    <a:cubicBezTo>
                      <a:pt x="127" y="57"/>
                      <a:pt x="129" y="40"/>
                      <a:pt x="129" y="38"/>
                    </a:cubicBezTo>
                    <a:cubicBezTo>
                      <a:pt x="130" y="35"/>
                      <a:pt x="129" y="33"/>
                      <a:pt x="128" y="30"/>
                    </a:cubicBezTo>
                    <a:cubicBezTo>
                      <a:pt x="127" y="28"/>
                      <a:pt x="126" y="27"/>
                      <a:pt x="124" y="26"/>
                    </a:cubicBezTo>
                    <a:cubicBezTo>
                      <a:pt x="126" y="27"/>
                      <a:pt x="79" y="0"/>
                      <a:pt x="79" y="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0" y="48"/>
                      <a:pt x="58" y="49"/>
                      <a:pt x="57" y="50"/>
                    </a:cubicBezTo>
                    <a:cubicBezTo>
                      <a:pt x="56" y="51"/>
                      <a:pt x="56" y="52"/>
                      <a:pt x="54" y="54"/>
                    </a:cubicBezTo>
                    <a:cubicBezTo>
                      <a:pt x="54" y="55"/>
                      <a:pt x="35" y="87"/>
                      <a:pt x="35" y="87"/>
                    </a:cubicBezTo>
                    <a:cubicBezTo>
                      <a:pt x="34" y="88"/>
                      <a:pt x="34" y="89"/>
                      <a:pt x="34" y="90"/>
                    </a:cubicBezTo>
                    <a:cubicBezTo>
                      <a:pt x="33" y="92"/>
                      <a:pt x="33" y="94"/>
                      <a:pt x="34" y="96"/>
                    </a:cubicBezTo>
                    <a:cubicBezTo>
                      <a:pt x="34" y="98"/>
                      <a:pt x="40" y="117"/>
                      <a:pt x="40" y="11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40" y="156"/>
                      <a:pt x="45" y="159"/>
                    </a:cubicBezTo>
                    <a:cubicBezTo>
                      <a:pt x="50" y="162"/>
                      <a:pt x="55" y="161"/>
                      <a:pt x="58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</p:grpSp>
      </p:grpSp>
      <p:sp>
        <p:nvSpPr>
          <p:cNvPr id="4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64088" y="5594818"/>
            <a:ext cx="4478337" cy="647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9B9BAA"/>
                </a:solidFill>
                <a:latin typeface="+mj-lt"/>
                <a:cs typeface="Roboto" panose="02000000000000000000" pitchFamily="2" charset="0"/>
              </a:defRPr>
            </a:lvl1pPr>
          </a:lstStyle>
          <a:p>
            <a:pPr>
              <a:lnSpc>
                <a:spcPts val="2462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Предприятие, </a:t>
            </a:r>
          </a:p>
          <a:p>
            <a:pPr>
              <a:lnSpc>
                <a:spcPts val="2462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подразделение или автор</a:t>
            </a:r>
          </a:p>
        </p:txBody>
      </p:sp>
    </p:spTree>
    <p:extLst>
      <p:ext uri="{BB962C8B-B14F-4D97-AF65-F5344CB8AC3E}">
        <p14:creationId xmlns:p14="http://schemas.microsoft.com/office/powerpoint/2010/main" val="25555450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ark Cover">
    <p:bg>
      <p:bgPr>
        <a:solidFill>
          <a:srgbClr val="3F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3F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noFill/>
                <a:latin typeface="Roboto" panose="02000000000000000000" pitchFamily="2" charset="0"/>
              </a:rPr>
              <a:t>м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-6768" y="355917"/>
            <a:ext cx="3308385" cy="6190933"/>
            <a:chOff x="147603" y="355917"/>
            <a:chExt cx="3308385" cy="6190933"/>
          </a:xfrm>
          <a:solidFill>
            <a:srgbClr val="53535C"/>
          </a:solidFill>
        </p:grpSpPr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47603" y="355917"/>
              <a:ext cx="1831564" cy="2292034"/>
            </a:xfrm>
            <a:custGeom>
              <a:avLst/>
              <a:gdLst>
                <a:gd name="T0" fmla="*/ 91 w 367"/>
                <a:gd name="T1" fmla="*/ 306 h 424"/>
                <a:gd name="T2" fmla="*/ 110 w 367"/>
                <a:gd name="T3" fmla="*/ 302 h 424"/>
                <a:gd name="T4" fmla="*/ 130 w 367"/>
                <a:gd name="T5" fmla="*/ 289 h 424"/>
                <a:gd name="T6" fmla="*/ 204 w 367"/>
                <a:gd name="T7" fmla="*/ 215 h 424"/>
                <a:gd name="T8" fmla="*/ 204 w 367"/>
                <a:gd name="T9" fmla="*/ 424 h 424"/>
                <a:gd name="T10" fmla="*/ 365 w 367"/>
                <a:gd name="T11" fmla="*/ 332 h 424"/>
                <a:gd name="T12" fmla="*/ 365 w 367"/>
                <a:gd name="T13" fmla="*/ 93 h 424"/>
                <a:gd name="T14" fmla="*/ 331 w 367"/>
                <a:gd name="T15" fmla="*/ 43 h 424"/>
                <a:gd name="T16" fmla="*/ 239 w 367"/>
                <a:gd name="T17" fmla="*/ 5 h 424"/>
                <a:gd name="T18" fmla="*/ 206 w 367"/>
                <a:gd name="T19" fmla="*/ 3 h 424"/>
                <a:gd name="T20" fmla="*/ 179 w 367"/>
                <a:gd name="T21" fmla="*/ 16 h 424"/>
                <a:gd name="T22" fmla="*/ 0 w 367"/>
                <a:gd name="T23" fmla="*/ 192 h 424"/>
                <a:gd name="T24" fmla="*/ 0 w 367"/>
                <a:gd name="T25" fmla="*/ 306 h 424"/>
                <a:gd name="T26" fmla="*/ 91 w 367"/>
                <a:gd name="T27" fmla="*/ 306 h 424"/>
                <a:gd name="connsiteX0" fmla="*/ 2480 w 9950"/>
                <a:gd name="connsiteY0" fmla="*/ 7188 h 9971"/>
                <a:gd name="connsiteX1" fmla="*/ 2997 w 9950"/>
                <a:gd name="connsiteY1" fmla="*/ 7094 h 9971"/>
                <a:gd name="connsiteX2" fmla="*/ 3542 w 9950"/>
                <a:gd name="connsiteY2" fmla="*/ 6787 h 9971"/>
                <a:gd name="connsiteX3" fmla="*/ 5559 w 9950"/>
                <a:gd name="connsiteY3" fmla="*/ 5042 h 9971"/>
                <a:gd name="connsiteX4" fmla="*/ 5559 w 9950"/>
                <a:gd name="connsiteY4" fmla="*/ 9971 h 9971"/>
                <a:gd name="connsiteX5" fmla="*/ 9946 w 9950"/>
                <a:gd name="connsiteY5" fmla="*/ 7801 h 9971"/>
                <a:gd name="connsiteX6" fmla="*/ 9946 w 9950"/>
                <a:gd name="connsiteY6" fmla="*/ 2164 h 9971"/>
                <a:gd name="connsiteX7" fmla="*/ 9019 w 9950"/>
                <a:gd name="connsiteY7" fmla="*/ 985 h 9971"/>
                <a:gd name="connsiteX8" fmla="*/ 6512 w 9950"/>
                <a:gd name="connsiteY8" fmla="*/ 89 h 9971"/>
                <a:gd name="connsiteX9" fmla="*/ 5613 w 9950"/>
                <a:gd name="connsiteY9" fmla="*/ 42 h 9971"/>
                <a:gd name="connsiteX10" fmla="*/ 4877 w 9950"/>
                <a:gd name="connsiteY10" fmla="*/ 348 h 9971"/>
                <a:gd name="connsiteX11" fmla="*/ 0 w 9950"/>
                <a:gd name="connsiteY11" fmla="*/ 4499 h 9971"/>
                <a:gd name="connsiteX12" fmla="*/ 841 w 9950"/>
                <a:gd name="connsiteY12" fmla="*/ 7155 h 9971"/>
                <a:gd name="connsiteX13" fmla="*/ 2480 w 9950"/>
                <a:gd name="connsiteY13" fmla="*/ 7188 h 9971"/>
                <a:gd name="connsiteX0" fmla="*/ 1724 w 9232"/>
                <a:gd name="connsiteY0" fmla="*/ 7209 h 10000"/>
                <a:gd name="connsiteX1" fmla="*/ 2244 w 9232"/>
                <a:gd name="connsiteY1" fmla="*/ 7115 h 10000"/>
                <a:gd name="connsiteX2" fmla="*/ 2792 w 9232"/>
                <a:gd name="connsiteY2" fmla="*/ 6807 h 10000"/>
                <a:gd name="connsiteX3" fmla="*/ 4819 w 9232"/>
                <a:gd name="connsiteY3" fmla="*/ 5057 h 10000"/>
                <a:gd name="connsiteX4" fmla="*/ 4819 w 9232"/>
                <a:gd name="connsiteY4" fmla="*/ 10000 h 10000"/>
                <a:gd name="connsiteX5" fmla="*/ 9228 w 9232"/>
                <a:gd name="connsiteY5" fmla="*/ 7824 h 10000"/>
                <a:gd name="connsiteX6" fmla="*/ 9228 w 9232"/>
                <a:gd name="connsiteY6" fmla="*/ 2170 h 10000"/>
                <a:gd name="connsiteX7" fmla="*/ 8296 w 9232"/>
                <a:gd name="connsiteY7" fmla="*/ 988 h 10000"/>
                <a:gd name="connsiteX8" fmla="*/ 5777 w 9232"/>
                <a:gd name="connsiteY8" fmla="*/ 89 h 10000"/>
                <a:gd name="connsiteX9" fmla="*/ 4873 w 9232"/>
                <a:gd name="connsiteY9" fmla="*/ 42 h 10000"/>
                <a:gd name="connsiteX10" fmla="*/ 4134 w 9232"/>
                <a:gd name="connsiteY10" fmla="*/ 349 h 10000"/>
                <a:gd name="connsiteX11" fmla="*/ 0 w 9232"/>
                <a:gd name="connsiteY11" fmla="*/ 3847 h 10000"/>
                <a:gd name="connsiteX12" fmla="*/ 77 w 9232"/>
                <a:gd name="connsiteY12" fmla="*/ 7176 h 10000"/>
                <a:gd name="connsiteX13" fmla="*/ 1724 w 9232"/>
                <a:gd name="connsiteY13" fmla="*/ 720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32" h="10000">
                  <a:moveTo>
                    <a:pt x="1724" y="7209"/>
                  </a:moveTo>
                  <a:cubicBezTo>
                    <a:pt x="1888" y="7209"/>
                    <a:pt x="2080" y="7162"/>
                    <a:pt x="2244" y="7115"/>
                  </a:cubicBezTo>
                  <a:cubicBezTo>
                    <a:pt x="2436" y="7066"/>
                    <a:pt x="2600" y="6972"/>
                    <a:pt x="2792" y="6807"/>
                  </a:cubicBezTo>
                  <a:lnTo>
                    <a:pt x="4819" y="5057"/>
                  </a:lnTo>
                  <a:lnTo>
                    <a:pt x="4819" y="10000"/>
                  </a:lnTo>
                  <a:lnTo>
                    <a:pt x="9228" y="7824"/>
                  </a:lnTo>
                  <a:lnTo>
                    <a:pt x="9228" y="2170"/>
                  </a:lnTo>
                  <a:cubicBezTo>
                    <a:pt x="9282" y="1603"/>
                    <a:pt x="8871" y="1153"/>
                    <a:pt x="8296" y="988"/>
                  </a:cubicBezTo>
                  <a:cubicBezTo>
                    <a:pt x="8296" y="988"/>
                    <a:pt x="6105" y="184"/>
                    <a:pt x="5777" y="89"/>
                  </a:cubicBezTo>
                  <a:cubicBezTo>
                    <a:pt x="5476" y="-5"/>
                    <a:pt x="5175" y="-29"/>
                    <a:pt x="4873" y="42"/>
                  </a:cubicBezTo>
                  <a:cubicBezTo>
                    <a:pt x="4490" y="89"/>
                    <a:pt x="4298" y="279"/>
                    <a:pt x="4134" y="349"/>
                  </a:cubicBezTo>
                  <a:cubicBezTo>
                    <a:pt x="4052" y="444"/>
                    <a:pt x="383" y="3516"/>
                    <a:pt x="0" y="3847"/>
                  </a:cubicBezTo>
                  <a:cubicBezTo>
                    <a:pt x="0" y="6544"/>
                    <a:pt x="77" y="7176"/>
                    <a:pt x="77" y="7176"/>
                  </a:cubicBezTo>
                  <a:cubicBezTo>
                    <a:pt x="908" y="7176"/>
                    <a:pt x="893" y="7209"/>
                    <a:pt x="1724" y="7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163513" y="2441575"/>
              <a:ext cx="3292475" cy="4105275"/>
            </a:xfrm>
            <a:custGeom>
              <a:avLst/>
              <a:gdLst>
                <a:gd name="T0" fmla="*/ 599 w 606"/>
                <a:gd name="T1" fmla="*/ 141 h 757"/>
                <a:gd name="T2" fmla="*/ 578 w 606"/>
                <a:gd name="T3" fmla="*/ 120 h 757"/>
                <a:gd name="T4" fmla="*/ 368 w 606"/>
                <a:gd name="T5" fmla="*/ 0 h 757"/>
                <a:gd name="T6" fmla="*/ 206 w 606"/>
                <a:gd name="T7" fmla="*/ 92 h 757"/>
                <a:gd name="T8" fmla="*/ 390 w 606"/>
                <a:gd name="T9" fmla="*/ 197 h 757"/>
                <a:gd name="T10" fmla="*/ 287 w 606"/>
                <a:gd name="T11" fmla="*/ 224 h 757"/>
                <a:gd name="T12" fmla="*/ 266 w 606"/>
                <a:gd name="T13" fmla="*/ 235 h 757"/>
                <a:gd name="T14" fmla="*/ 253 w 606"/>
                <a:gd name="T15" fmla="*/ 250 h 757"/>
                <a:gd name="T16" fmla="*/ 161 w 606"/>
                <a:gd name="T17" fmla="*/ 406 h 757"/>
                <a:gd name="T18" fmla="*/ 156 w 606"/>
                <a:gd name="T19" fmla="*/ 422 h 757"/>
                <a:gd name="T20" fmla="*/ 158 w 606"/>
                <a:gd name="T21" fmla="*/ 447 h 757"/>
                <a:gd name="T22" fmla="*/ 184 w 606"/>
                <a:gd name="T23" fmla="*/ 546 h 757"/>
                <a:gd name="T24" fmla="*/ 0 w 606"/>
                <a:gd name="T25" fmla="*/ 441 h 757"/>
                <a:gd name="T26" fmla="*/ 0 w 606"/>
                <a:gd name="T27" fmla="*/ 625 h 757"/>
                <a:gd name="T28" fmla="*/ 210 w 606"/>
                <a:gd name="T29" fmla="*/ 743 h 757"/>
                <a:gd name="T30" fmla="*/ 272 w 606"/>
                <a:gd name="T31" fmla="*/ 740 h 757"/>
                <a:gd name="T32" fmla="*/ 351 w 606"/>
                <a:gd name="T33" fmla="*/ 680 h 757"/>
                <a:gd name="T34" fmla="*/ 372 w 606"/>
                <a:gd name="T35" fmla="*/ 651 h 757"/>
                <a:gd name="T36" fmla="*/ 372 w 606"/>
                <a:gd name="T37" fmla="*/ 623 h 757"/>
                <a:gd name="T38" fmla="*/ 306 w 606"/>
                <a:gd name="T39" fmla="*/ 381 h 757"/>
                <a:gd name="T40" fmla="*/ 550 w 606"/>
                <a:gd name="T41" fmla="*/ 317 h 757"/>
                <a:gd name="T42" fmla="*/ 576 w 606"/>
                <a:gd name="T43" fmla="*/ 302 h 757"/>
                <a:gd name="T44" fmla="*/ 591 w 606"/>
                <a:gd name="T45" fmla="*/ 272 h 757"/>
                <a:gd name="T46" fmla="*/ 604 w 606"/>
                <a:gd name="T47" fmla="*/ 175 h 757"/>
                <a:gd name="T48" fmla="*/ 599 w 606"/>
                <a:gd name="T49" fmla="*/ 14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6" h="757">
                  <a:moveTo>
                    <a:pt x="599" y="141"/>
                  </a:moveTo>
                  <a:cubicBezTo>
                    <a:pt x="595" y="132"/>
                    <a:pt x="588" y="126"/>
                    <a:pt x="578" y="120"/>
                  </a:cubicBezTo>
                  <a:cubicBezTo>
                    <a:pt x="580" y="122"/>
                    <a:pt x="368" y="0"/>
                    <a:pt x="368" y="0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390" y="197"/>
                    <a:pt x="390" y="197"/>
                    <a:pt x="390" y="197"/>
                  </a:cubicBezTo>
                  <a:cubicBezTo>
                    <a:pt x="287" y="224"/>
                    <a:pt x="287" y="224"/>
                    <a:pt x="287" y="224"/>
                  </a:cubicBezTo>
                  <a:cubicBezTo>
                    <a:pt x="280" y="225"/>
                    <a:pt x="272" y="229"/>
                    <a:pt x="266" y="235"/>
                  </a:cubicBezTo>
                  <a:cubicBezTo>
                    <a:pt x="261" y="239"/>
                    <a:pt x="259" y="242"/>
                    <a:pt x="253" y="250"/>
                  </a:cubicBezTo>
                  <a:cubicBezTo>
                    <a:pt x="250" y="257"/>
                    <a:pt x="161" y="406"/>
                    <a:pt x="161" y="406"/>
                  </a:cubicBezTo>
                  <a:cubicBezTo>
                    <a:pt x="158" y="411"/>
                    <a:pt x="156" y="417"/>
                    <a:pt x="156" y="422"/>
                  </a:cubicBezTo>
                  <a:cubicBezTo>
                    <a:pt x="154" y="430"/>
                    <a:pt x="154" y="437"/>
                    <a:pt x="158" y="447"/>
                  </a:cubicBezTo>
                  <a:cubicBezTo>
                    <a:pt x="160" y="456"/>
                    <a:pt x="184" y="546"/>
                    <a:pt x="184" y="546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25"/>
                    <a:pt x="188" y="732"/>
                    <a:pt x="210" y="743"/>
                  </a:cubicBezTo>
                  <a:cubicBezTo>
                    <a:pt x="231" y="757"/>
                    <a:pt x="255" y="753"/>
                    <a:pt x="272" y="740"/>
                  </a:cubicBezTo>
                  <a:cubicBezTo>
                    <a:pt x="272" y="740"/>
                    <a:pt x="342" y="687"/>
                    <a:pt x="351" y="680"/>
                  </a:cubicBezTo>
                  <a:cubicBezTo>
                    <a:pt x="360" y="672"/>
                    <a:pt x="366" y="663"/>
                    <a:pt x="372" y="651"/>
                  </a:cubicBezTo>
                  <a:cubicBezTo>
                    <a:pt x="375" y="640"/>
                    <a:pt x="373" y="629"/>
                    <a:pt x="372" y="623"/>
                  </a:cubicBezTo>
                  <a:cubicBezTo>
                    <a:pt x="370" y="618"/>
                    <a:pt x="306" y="381"/>
                    <a:pt x="306" y="381"/>
                  </a:cubicBezTo>
                  <a:cubicBezTo>
                    <a:pt x="306" y="381"/>
                    <a:pt x="542" y="319"/>
                    <a:pt x="550" y="317"/>
                  </a:cubicBezTo>
                  <a:cubicBezTo>
                    <a:pt x="557" y="316"/>
                    <a:pt x="565" y="314"/>
                    <a:pt x="576" y="302"/>
                  </a:cubicBezTo>
                  <a:cubicBezTo>
                    <a:pt x="587" y="291"/>
                    <a:pt x="589" y="280"/>
                    <a:pt x="591" y="272"/>
                  </a:cubicBezTo>
                  <a:cubicBezTo>
                    <a:pt x="593" y="265"/>
                    <a:pt x="602" y="184"/>
                    <a:pt x="604" y="175"/>
                  </a:cubicBezTo>
                  <a:cubicBezTo>
                    <a:pt x="606" y="163"/>
                    <a:pt x="604" y="152"/>
                    <a:pt x="599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4764088" y="2781300"/>
            <a:ext cx="518477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0" i="0" spc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grpSp>
        <p:nvGrpSpPr>
          <p:cNvPr id="12" name="Группа 7"/>
          <p:cNvGrpSpPr/>
          <p:nvPr/>
        </p:nvGrpSpPr>
        <p:grpSpPr>
          <a:xfrm>
            <a:off x="4762372" y="1197000"/>
            <a:ext cx="2287135" cy="381711"/>
            <a:chOff x="2044700" y="1449387"/>
            <a:chExt cx="3481388" cy="581026"/>
          </a:xfrm>
          <a:solidFill>
            <a:schemeClr val="bg1"/>
          </a:solidFill>
        </p:grpSpPr>
        <p:grpSp>
          <p:nvGrpSpPr>
            <p:cNvPr id="13" name="Группа 8"/>
            <p:cNvGrpSpPr/>
            <p:nvPr/>
          </p:nvGrpSpPr>
          <p:grpSpPr>
            <a:xfrm>
              <a:off x="2843213" y="1582738"/>
              <a:ext cx="2682875" cy="312738"/>
              <a:chOff x="2843213" y="1582738"/>
              <a:chExt cx="2682875" cy="312738"/>
            </a:xfrm>
            <a:grpFill/>
          </p:grpSpPr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3265488" y="1582738"/>
                <a:ext cx="247650" cy="309563"/>
              </a:xfrm>
              <a:custGeom>
                <a:avLst/>
                <a:gdLst>
                  <a:gd name="T0" fmla="*/ 0 w 156"/>
                  <a:gd name="T1" fmla="*/ 0 h 195"/>
                  <a:gd name="T2" fmla="*/ 0 w 156"/>
                  <a:gd name="T3" fmla="*/ 195 h 195"/>
                  <a:gd name="T4" fmla="*/ 156 w 156"/>
                  <a:gd name="T5" fmla="*/ 195 h 195"/>
                  <a:gd name="T6" fmla="*/ 156 w 156"/>
                  <a:gd name="T7" fmla="*/ 162 h 195"/>
                  <a:gd name="T8" fmla="*/ 43 w 156"/>
                  <a:gd name="T9" fmla="*/ 162 h 195"/>
                  <a:gd name="T10" fmla="*/ 43 w 156"/>
                  <a:gd name="T11" fmla="*/ 114 h 195"/>
                  <a:gd name="T12" fmla="*/ 156 w 156"/>
                  <a:gd name="T13" fmla="*/ 114 h 195"/>
                  <a:gd name="T14" fmla="*/ 156 w 156"/>
                  <a:gd name="T15" fmla="*/ 79 h 195"/>
                  <a:gd name="T16" fmla="*/ 43 w 156"/>
                  <a:gd name="T17" fmla="*/ 79 h 195"/>
                  <a:gd name="T18" fmla="*/ 43 w 156"/>
                  <a:gd name="T19" fmla="*/ 34 h 195"/>
                  <a:gd name="T20" fmla="*/ 156 w 156"/>
                  <a:gd name="T21" fmla="*/ 34 h 195"/>
                  <a:gd name="T22" fmla="*/ 156 w 156"/>
                  <a:gd name="T23" fmla="*/ 0 h 195"/>
                  <a:gd name="T24" fmla="*/ 0 w 156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6" y="195"/>
                    </a:lnTo>
                    <a:lnTo>
                      <a:pt x="156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6" y="114"/>
                    </a:lnTo>
                    <a:lnTo>
                      <a:pt x="156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6" y="34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849688" y="1582738"/>
                <a:ext cx="66675" cy="3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2843213" y="1582738"/>
                <a:ext cx="354013" cy="309563"/>
              </a:xfrm>
              <a:custGeom>
                <a:avLst/>
                <a:gdLst>
                  <a:gd name="T0" fmla="*/ 61 w 223"/>
                  <a:gd name="T1" fmla="*/ 0 h 195"/>
                  <a:gd name="T2" fmla="*/ 110 w 223"/>
                  <a:gd name="T3" fmla="*/ 153 h 195"/>
                  <a:gd name="T4" fmla="*/ 162 w 223"/>
                  <a:gd name="T5" fmla="*/ 0 h 195"/>
                  <a:gd name="T6" fmla="*/ 223 w 223"/>
                  <a:gd name="T7" fmla="*/ 0 h 195"/>
                  <a:gd name="T8" fmla="*/ 223 w 223"/>
                  <a:gd name="T9" fmla="*/ 195 h 195"/>
                  <a:gd name="T10" fmla="*/ 182 w 223"/>
                  <a:gd name="T11" fmla="*/ 195 h 195"/>
                  <a:gd name="T12" fmla="*/ 182 w 223"/>
                  <a:gd name="T13" fmla="*/ 49 h 195"/>
                  <a:gd name="T14" fmla="*/ 130 w 223"/>
                  <a:gd name="T15" fmla="*/ 195 h 195"/>
                  <a:gd name="T16" fmla="*/ 89 w 223"/>
                  <a:gd name="T17" fmla="*/ 195 h 195"/>
                  <a:gd name="T18" fmla="*/ 40 w 223"/>
                  <a:gd name="T19" fmla="*/ 49 h 195"/>
                  <a:gd name="T20" fmla="*/ 40 w 223"/>
                  <a:gd name="T21" fmla="*/ 195 h 195"/>
                  <a:gd name="T22" fmla="*/ 0 w 223"/>
                  <a:gd name="T23" fmla="*/ 195 h 195"/>
                  <a:gd name="T24" fmla="*/ 0 w 223"/>
                  <a:gd name="T25" fmla="*/ 0 h 195"/>
                  <a:gd name="T26" fmla="*/ 61 w 223"/>
                  <a:gd name="T2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3" h="195">
                    <a:moveTo>
                      <a:pt x="61" y="0"/>
                    </a:moveTo>
                    <a:lnTo>
                      <a:pt x="110" y="153"/>
                    </a:lnTo>
                    <a:lnTo>
                      <a:pt x="162" y="0"/>
                    </a:lnTo>
                    <a:lnTo>
                      <a:pt x="223" y="0"/>
                    </a:lnTo>
                    <a:lnTo>
                      <a:pt x="223" y="195"/>
                    </a:lnTo>
                    <a:lnTo>
                      <a:pt x="182" y="195"/>
                    </a:lnTo>
                    <a:lnTo>
                      <a:pt x="182" y="49"/>
                    </a:lnTo>
                    <a:lnTo>
                      <a:pt x="130" y="195"/>
                    </a:lnTo>
                    <a:lnTo>
                      <a:pt x="89" y="195"/>
                    </a:lnTo>
                    <a:lnTo>
                      <a:pt x="40" y="49"/>
                    </a:lnTo>
                    <a:lnTo>
                      <a:pt x="40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548063" y="1582738"/>
                <a:ext cx="268288" cy="309563"/>
              </a:xfrm>
              <a:custGeom>
                <a:avLst/>
                <a:gdLst>
                  <a:gd name="T0" fmla="*/ 62 w 169"/>
                  <a:gd name="T1" fmla="*/ 36 h 195"/>
                  <a:gd name="T2" fmla="*/ 0 w 169"/>
                  <a:gd name="T3" fmla="*/ 36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6 h 195"/>
                  <a:gd name="T10" fmla="*/ 104 w 169"/>
                  <a:gd name="T11" fmla="*/ 36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6"/>
                    </a:lnTo>
                    <a:lnTo>
                      <a:pt x="104" y="36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4649788" y="1582738"/>
                <a:ext cx="249238" cy="309563"/>
              </a:xfrm>
              <a:custGeom>
                <a:avLst/>
                <a:gdLst>
                  <a:gd name="T0" fmla="*/ 0 w 157"/>
                  <a:gd name="T1" fmla="*/ 0 h 195"/>
                  <a:gd name="T2" fmla="*/ 0 w 157"/>
                  <a:gd name="T3" fmla="*/ 195 h 195"/>
                  <a:gd name="T4" fmla="*/ 157 w 157"/>
                  <a:gd name="T5" fmla="*/ 195 h 195"/>
                  <a:gd name="T6" fmla="*/ 157 w 157"/>
                  <a:gd name="T7" fmla="*/ 162 h 195"/>
                  <a:gd name="T8" fmla="*/ 43 w 157"/>
                  <a:gd name="T9" fmla="*/ 162 h 195"/>
                  <a:gd name="T10" fmla="*/ 43 w 157"/>
                  <a:gd name="T11" fmla="*/ 114 h 195"/>
                  <a:gd name="T12" fmla="*/ 157 w 157"/>
                  <a:gd name="T13" fmla="*/ 114 h 195"/>
                  <a:gd name="T14" fmla="*/ 157 w 157"/>
                  <a:gd name="T15" fmla="*/ 79 h 195"/>
                  <a:gd name="T16" fmla="*/ 43 w 157"/>
                  <a:gd name="T17" fmla="*/ 79 h 195"/>
                  <a:gd name="T18" fmla="*/ 43 w 157"/>
                  <a:gd name="T19" fmla="*/ 34 h 195"/>
                  <a:gd name="T20" fmla="*/ 157 w 157"/>
                  <a:gd name="T21" fmla="*/ 34 h 195"/>
                  <a:gd name="T22" fmla="*/ 157 w 157"/>
                  <a:gd name="T23" fmla="*/ 0 h 195"/>
                  <a:gd name="T24" fmla="*/ 0 w 157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7" y="195"/>
                    </a:lnTo>
                    <a:lnTo>
                      <a:pt x="157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7" y="114"/>
                    </a:lnTo>
                    <a:lnTo>
                      <a:pt x="157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7" y="34"/>
                    </a:lnTo>
                    <a:lnTo>
                      <a:pt x="1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5257800" y="1582738"/>
                <a:ext cx="268288" cy="309563"/>
              </a:xfrm>
              <a:custGeom>
                <a:avLst/>
                <a:gdLst>
                  <a:gd name="T0" fmla="*/ 62 w 169"/>
                  <a:gd name="T1" fmla="*/ 34 h 195"/>
                  <a:gd name="T2" fmla="*/ 0 w 169"/>
                  <a:gd name="T3" fmla="*/ 34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4 h 195"/>
                  <a:gd name="T10" fmla="*/ 104 w 169"/>
                  <a:gd name="T11" fmla="*/ 34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4"/>
                    </a:moveTo>
                    <a:lnTo>
                      <a:pt x="0" y="34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4"/>
                    </a:lnTo>
                    <a:lnTo>
                      <a:pt x="104" y="34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3984625" y="1582738"/>
                <a:ext cx="276225" cy="309563"/>
              </a:xfrm>
              <a:custGeom>
                <a:avLst/>
                <a:gdLst>
                  <a:gd name="T0" fmla="*/ 133 w 174"/>
                  <a:gd name="T1" fmla="*/ 141 h 195"/>
                  <a:gd name="T2" fmla="*/ 53 w 174"/>
                  <a:gd name="T3" fmla="*/ 0 h 195"/>
                  <a:gd name="T4" fmla="*/ 0 w 174"/>
                  <a:gd name="T5" fmla="*/ 0 h 195"/>
                  <a:gd name="T6" fmla="*/ 0 w 174"/>
                  <a:gd name="T7" fmla="*/ 195 h 195"/>
                  <a:gd name="T8" fmla="*/ 43 w 174"/>
                  <a:gd name="T9" fmla="*/ 195 h 195"/>
                  <a:gd name="T10" fmla="*/ 41 w 174"/>
                  <a:gd name="T11" fmla="*/ 48 h 195"/>
                  <a:gd name="T12" fmla="*/ 126 w 174"/>
                  <a:gd name="T13" fmla="*/ 195 h 195"/>
                  <a:gd name="T14" fmla="*/ 174 w 174"/>
                  <a:gd name="T15" fmla="*/ 195 h 195"/>
                  <a:gd name="T16" fmla="*/ 174 w 174"/>
                  <a:gd name="T17" fmla="*/ 0 h 195"/>
                  <a:gd name="T18" fmla="*/ 132 w 174"/>
                  <a:gd name="T19" fmla="*/ 0 h 195"/>
                  <a:gd name="T20" fmla="*/ 133 w 174"/>
                  <a:gd name="T21" fmla="*/ 14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95">
                    <a:moveTo>
                      <a:pt x="133" y="141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195"/>
                    </a:lnTo>
                    <a:lnTo>
                      <a:pt x="43" y="195"/>
                    </a:lnTo>
                    <a:lnTo>
                      <a:pt x="41" y="48"/>
                    </a:lnTo>
                    <a:lnTo>
                      <a:pt x="126" y="195"/>
                    </a:lnTo>
                    <a:lnTo>
                      <a:pt x="174" y="195"/>
                    </a:lnTo>
                    <a:lnTo>
                      <a:pt x="174" y="0"/>
                    </a:lnTo>
                    <a:lnTo>
                      <a:pt x="132" y="0"/>
                    </a:lnTo>
                    <a:lnTo>
                      <a:pt x="133" y="1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287838" y="1582738"/>
                <a:ext cx="333375" cy="309563"/>
              </a:xfrm>
              <a:custGeom>
                <a:avLst/>
                <a:gdLst>
                  <a:gd name="T0" fmla="*/ 106 w 210"/>
                  <a:gd name="T1" fmla="*/ 145 h 195"/>
                  <a:gd name="T2" fmla="*/ 46 w 210"/>
                  <a:gd name="T3" fmla="*/ 0 h 195"/>
                  <a:gd name="T4" fmla="*/ 0 w 210"/>
                  <a:gd name="T5" fmla="*/ 0 h 195"/>
                  <a:gd name="T6" fmla="*/ 85 w 210"/>
                  <a:gd name="T7" fmla="*/ 195 h 195"/>
                  <a:gd name="T8" fmla="*/ 128 w 210"/>
                  <a:gd name="T9" fmla="*/ 195 h 195"/>
                  <a:gd name="T10" fmla="*/ 210 w 210"/>
                  <a:gd name="T11" fmla="*/ 0 h 195"/>
                  <a:gd name="T12" fmla="*/ 167 w 210"/>
                  <a:gd name="T13" fmla="*/ 0 h 195"/>
                  <a:gd name="T14" fmla="*/ 106 w 210"/>
                  <a:gd name="T15" fmla="*/ 1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195">
                    <a:moveTo>
                      <a:pt x="106" y="145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85" y="195"/>
                    </a:lnTo>
                    <a:lnTo>
                      <a:pt x="128" y="195"/>
                    </a:lnTo>
                    <a:lnTo>
                      <a:pt x="210" y="0"/>
                    </a:lnTo>
                    <a:lnTo>
                      <a:pt x="167" y="0"/>
                    </a:lnTo>
                    <a:lnTo>
                      <a:pt x="106" y="1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4941888" y="1582738"/>
                <a:ext cx="295275" cy="312738"/>
              </a:xfrm>
              <a:custGeom>
                <a:avLst/>
                <a:gdLst>
                  <a:gd name="T0" fmla="*/ 83 w 125"/>
                  <a:gd name="T1" fmla="*/ 55 h 131"/>
                  <a:gd name="T2" fmla="*/ 46 w 125"/>
                  <a:gd name="T3" fmla="*/ 55 h 131"/>
                  <a:gd name="T4" fmla="*/ 29 w 125"/>
                  <a:gd name="T5" fmla="*/ 40 h 131"/>
                  <a:gd name="T6" fmla="*/ 50 w 125"/>
                  <a:gd name="T7" fmla="*/ 23 h 131"/>
                  <a:gd name="T8" fmla="*/ 119 w 125"/>
                  <a:gd name="T9" fmla="*/ 23 h 131"/>
                  <a:gd name="T10" fmla="*/ 119 w 125"/>
                  <a:gd name="T11" fmla="*/ 0 h 131"/>
                  <a:gd name="T12" fmla="*/ 46 w 125"/>
                  <a:gd name="T13" fmla="*/ 0 h 131"/>
                  <a:gd name="T14" fmla="*/ 11 w 125"/>
                  <a:gd name="T15" fmla="*/ 10 h 131"/>
                  <a:gd name="T16" fmla="*/ 0 w 125"/>
                  <a:gd name="T17" fmla="*/ 40 h 131"/>
                  <a:gd name="T18" fmla="*/ 44 w 125"/>
                  <a:gd name="T19" fmla="*/ 78 h 131"/>
                  <a:gd name="T20" fmla="*/ 76 w 125"/>
                  <a:gd name="T21" fmla="*/ 78 h 131"/>
                  <a:gd name="T22" fmla="*/ 96 w 125"/>
                  <a:gd name="T23" fmla="*/ 93 h 131"/>
                  <a:gd name="T24" fmla="*/ 74 w 125"/>
                  <a:gd name="T25" fmla="*/ 108 h 131"/>
                  <a:gd name="T26" fmla="*/ 5 w 125"/>
                  <a:gd name="T27" fmla="*/ 108 h 131"/>
                  <a:gd name="T28" fmla="*/ 5 w 125"/>
                  <a:gd name="T29" fmla="*/ 131 h 131"/>
                  <a:gd name="T30" fmla="*/ 79 w 125"/>
                  <a:gd name="T31" fmla="*/ 131 h 131"/>
                  <a:gd name="T32" fmla="*/ 125 w 125"/>
                  <a:gd name="T33" fmla="*/ 92 h 131"/>
                  <a:gd name="T34" fmla="*/ 116 w 125"/>
                  <a:gd name="T35" fmla="*/ 63 h 131"/>
                  <a:gd name="T36" fmla="*/ 83 w 125"/>
                  <a:gd name="T37" fmla="*/ 5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" h="131">
                    <a:moveTo>
                      <a:pt x="83" y="55"/>
                    </a:moveTo>
                    <a:cubicBezTo>
                      <a:pt x="46" y="55"/>
                      <a:pt x="46" y="55"/>
                      <a:pt x="46" y="55"/>
                    </a:cubicBezTo>
                    <a:cubicBezTo>
                      <a:pt x="35" y="55"/>
                      <a:pt x="29" y="50"/>
                      <a:pt x="29" y="40"/>
                    </a:cubicBezTo>
                    <a:cubicBezTo>
                      <a:pt x="29" y="29"/>
                      <a:pt x="36" y="23"/>
                      <a:pt x="50" y="23"/>
                    </a:cubicBezTo>
                    <a:cubicBezTo>
                      <a:pt x="119" y="23"/>
                      <a:pt x="119" y="23"/>
                      <a:pt x="119" y="2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0" y="0"/>
                      <a:pt x="18" y="3"/>
                      <a:pt x="11" y="10"/>
                    </a:cubicBezTo>
                    <a:cubicBezTo>
                      <a:pt x="3" y="16"/>
                      <a:pt x="0" y="26"/>
                      <a:pt x="0" y="40"/>
                    </a:cubicBezTo>
                    <a:cubicBezTo>
                      <a:pt x="0" y="66"/>
                      <a:pt x="13" y="78"/>
                      <a:pt x="44" y="78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91" y="78"/>
                      <a:pt x="96" y="82"/>
                      <a:pt x="96" y="93"/>
                    </a:cubicBezTo>
                    <a:cubicBezTo>
                      <a:pt x="96" y="104"/>
                      <a:pt x="90" y="108"/>
                      <a:pt x="7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111" y="131"/>
                      <a:pt x="125" y="119"/>
                      <a:pt x="125" y="92"/>
                    </a:cubicBezTo>
                    <a:cubicBezTo>
                      <a:pt x="125" y="78"/>
                      <a:pt x="122" y="69"/>
                      <a:pt x="116" y="63"/>
                    </a:cubicBezTo>
                    <a:cubicBezTo>
                      <a:pt x="109" y="58"/>
                      <a:pt x="98" y="55"/>
                      <a:pt x="83" y="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4" name="Группа 9"/>
            <p:cNvGrpSpPr/>
            <p:nvPr/>
          </p:nvGrpSpPr>
          <p:grpSpPr>
            <a:xfrm>
              <a:off x="2044700" y="1449387"/>
              <a:ext cx="642938" cy="581026"/>
              <a:chOff x="2044700" y="1449387"/>
              <a:chExt cx="642938" cy="581026"/>
            </a:xfrm>
            <a:grpFill/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2182813" y="1449387"/>
                <a:ext cx="366713" cy="214313"/>
              </a:xfrm>
              <a:custGeom>
                <a:avLst/>
                <a:gdLst>
                  <a:gd name="T0" fmla="*/ 148 w 156"/>
                  <a:gd name="T1" fmla="*/ 9 h 90"/>
                  <a:gd name="T2" fmla="*/ 129 w 156"/>
                  <a:gd name="T3" fmla="*/ 1 h 90"/>
                  <a:gd name="T4" fmla="*/ 122 w 156"/>
                  <a:gd name="T5" fmla="*/ 1 h 90"/>
                  <a:gd name="T6" fmla="*/ 116 w 156"/>
                  <a:gd name="T7" fmla="*/ 4 h 90"/>
                  <a:gd name="T8" fmla="*/ 78 w 156"/>
                  <a:gd name="T9" fmla="*/ 41 h 90"/>
                  <a:gd name="T10" fmla="*/ 40 w 156"/>
                  <a:gd name="T11" fmla="*/ 4 h 90"/>
                  <a:gd name="T12" fmla="*/ 34 w 156"/>
                  <a:gd name="T13" fmla="*/ 0 h 90"/>
                  <a:gd name="T14" fmla="*/ 27 w 156"/>
                  <a:gd name="T15" fmla="*/ 1 h 90"/>
                  <a:gd name="T16" fmla="*/ 7 w 156"/>
                  <a:gd name="T17" fmla="*/ 9 h 90"/>
                  <a:gd name="T18" fmla="*/ 2 w 156"/>
                  <a:gd name="T19" fmla="*/ 14 h 90"/>
                  <a:gd name="T20" fmla="*/ 0 w 156"/>
                  <a:gd name="T21" fmla="*/ 20 h 90"/>
                  <a:gd name="T22" fmla="*/ 0 w 156"/>
                  <a:gd name="T23" fmla="*/ 71 h 90"/>
                  <a:gd name="T24" fmla="*/ 34 w 156"/>
                  <a:gd name="T25" fmla="*/ 90 h 90"/>
                  <a:gd name="T26" fmla="*/ 34 w 156"/>
                  <a:gd name="T27" fmla="*/ 46 h 90"/>
                  <a:gd name="T28" fmla="*/ 50 w 156"/>
                  <a:gd name="T29" fmla="*/ 62 h 90"/>
                  <a:gd name="T30" fmla="*/ 54 w 156"/>
                  <a:gd name="T31" fmla="*/ 64 h 90"/>
                  <a:gd name="T32" fmla="*/ 58 w 156"/>
                  <a:gd name="T33" fmla="*/ 65 h 90"/>
                  <a:gd name="T34" fmla="*/ 97 w 156"/>
                  <a:gd name="T35" fmla="*/ 65 h 90"/>
                  <a:gd name="T36" fmla="*/ 101 w 156"/>
                  <a:gd name="T37" fmla="*/ 64 h 90"/>
                  <a:gd name="T38" fmla="*/ 106 w 156"/>
                  <a:gd name="T39" fmla="*/ 62 h 90"/>
                  <a:gd name="T40" fmla="*/ 121 w 156"/>
                  <a:gd name="T41" fmla="*/ 46 h 90"/>
                  <a:gd name="T42" fmla="*/ 121 w 156"/>
                  <a:gd name="T43" fmla="*/ 90 h 90"/>
                  <a:gd name="T44" fmla="*/ 156 w 156"/>
                  <a:gd name="T45" fmla="*/ 71 h 90"/>
                  <a:gd name="T46" fmla="*/ 156 w 156"/>
                  <a:gd name="T47" fmla="*/ 20 h 90"/>
                  <a:gd name="T48" fmla="*/ 148 w 156"/>
                  <a:gd name="T49" fmla="*/ 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90">
                    <a:moveTo>
                      <a:pt x="148" y="9"/>
                    </a:moveTo>
                    <a:cubicBezTo>
                      <a:pt x="148" y="9"/>
                      <a:pt x="131" y="2"/>
                      <a:pt x="129" y="1"/>
                    </a:cubicBezTo>
                    <a:cubicBezTo>
                      <a:pt x="126" y="0"/>
                      <a:pt x="124" y="0"/>
                      <a:pt x="122" y="1"/>
                    </a:cubicBezTo>
                    <a:cubicBezTo>
                      <a:pt x="119" y="1"/>
                      <a:pt x="117" y="3"/>
                      <a:pt x="116" y="4"/>
                    </a:cubicBezTo>
                    <a:cubicBezTo>
                      <a:pt x="115" y="4"/>
                      <a:pt x="78" y="41"/>
                      <a:pt x="78" y="41"/>
                    </a:cubicBezTo>
                    <a:cubicBezTo>
                      <a:pt x="78" y="41"/>
                      <a:pt x="41" y="5"/>
                      <a:pt x="40" y="4"/>
                    </a:cubicBezTo>
                    <a:cubicBezTo>
                      <a:pt x="38" y="2"/>
                      <a:pt x="37" y="1"/>
                      <a:pt x="34" y="0"/>
                    </a:cubicBezTo>
                    <a:cubicBezTo>
                      <a:pt x="31" y="0"/>
                      <a:pt x="28" y="0"/>
                      <a:pt x="27" y="1"/>
                    </a:cubicBezTo>
                    <a:cubicBezTo>
                      <a:pt x="25" y="2"/>
                      <a:pt x="9" y="8"/>
                      <a:pt x="7" y="9"/>
                    </a:cubicBezTo>
                    <a:cubicBezTo>
                      <a:pt x="5" y="10"/>
                      <a:pt x="3" y="11"/>
                      <a:pt x="2" y="14"/>
                    </a:cubicBezTo>
                    <a:cubicBezTo>
                      <a:pt x="0" y="15"/>
                      <a:pt x="0" y="18"/>
                      <a:pt x="0" y="20"/>
                    </a:cubicBezTo>
                    <a:cubicBezTo>
                      <a:pt x="0" y="17"/>
                      <a:pt x="0" y="71"/>
                      <a:pt x="0" y="71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2" y="63"/>
                      <a:pt x="53" y="64"/>
                      <a:pt x="54" y="64"/>
                    </a:cubicBezTo>
                    <a:cubicBezTo>
                      <a:pt x="56" y="65"/>
                      <a:pt x="56" y="65"/>
                      <a:pt x="58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8" y="65"/>
                      <a:pt x="100" y="65"/>
                      <a:pt x="101" y="64"/>
                    </a:cubicBezTo>
                    <a:cubicBezTo>
                      <a:pt x="103" y="64"/>
                      <a:pt x="104" y="63"/>
                      <a:pt x="106" y="62"/>
                    </a:cubicBezTo>
                    <a:cubicBezTo>
                      <a:pt x="107" y="60"/>
                      <a:pt x="121" y="46"/>
                      <a:pt x="121" y="46"/>
                    </a:cubicBezTo>
                    <a:cubicBezTo>
                      <a:pt x="121" y="90"/>
                      <a:pt x="121" y="90"/>
                      <a:pt x="121" y="90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6" y="15"/>
                      <a:pt x="153" y="11"/>
                      <a:pt x="148" y="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044700" y="1644650"/>
                <a:ext cx="303213" cy="384175"/>
              </a:xfrm>
              <a:custGeom>
                <a:avLst/>
                <a:gdLst>
                  <a:gd name="T0" fmla="*/ 0 w 128"/>
                  <a:gd name="T1" fmla="*/ 37 h 161"/>
                  <a:gd name="T2" fmla="*/ 3 w 128"/>
                  <a:gd name="T3" fmla="*/ 58 h 161"/>
                  <a:gd name="T4" fmla="*/ 6 w 128"/>
                  <a:gd name="T5" fmla="*/ 65 h 161"/>
                  <a:gd name="T6" fmla="*/ 12 w 128"/>
                  <a:gd name="T7" fmla="*/ 68 h 161"/>
                  <a:gd name="T8" fmla="*/ 64 w 128"/>
                  <a:gd name="T9" fmla="*/ 82 h 161"/>
                  <a:gd name="T10" fmla="*/ 50 w 128"/>
                  <a:gd name="T11" fmla="*/ 133 h 161"/>
                  <a:gd name="T12" fmla="*/ 50 w 128"/>
                  <a:gd name="T13" fmla="*/ 140 h 161"/>
                  <a:gd name="T14" fmla="*/ 54 w 128"/>
                  <a:gd name="T15" fmla="*/ 146 h 161"/>
                  <a:gd name="T16" fmla="*/ 71 w 128"/>
                  <a:gd name="T17" fmla="*/ 158 h 161"/>
                  <a:gd name="T18" fmla="*/ 78 w 128"/>
                  <a:gd name="T19" fmla="*/ 161 h 161"/>
                  <a:gd name="T20" fmla="*/ 84 w 128"/>
                  <a:gd name="T21" fmla="*/ 159 h 161"/>
                  <a:gd name="T22" fmla="*/ 128 w 128"/>
                  <a:gd name="T23" fmla="*/ 134 h 161"/>
                  <a:gd name="T24" fmla="*/ 128 w 128"/>
                  <a:gd name="T25" fmla="*/ 94 h 161"/>
                  <a:gd name="T26" fmla="*/ 89 w 128"/>
                  <a:gd name="T27" fmla="*/ 117 h 161"/>
                  <a:gd name="T28" fmla="*/ 95 w 128"/>
                  <a:gd name="T29" fmla="*/ 95 h 161"/>
                  <a:gd name="T30" fmla="*/ 96 w 128"/>
                  <a:gd name="T31" fmla="*/ 90 h 161"/>
                  <a:gd name="T32" fmla="*/ 94 w 128"/>
                  <a:gd name="T33" fmla="*/ 86 h 161"/>
                  <a:gd name="T34" fmla="*/ 75 w 128"/>
                  <a:gd name="T35" fmla="*/ 53 h 161"/>
                  <a:gd name="T36" fmla="*/ 72 w 128"/>
                  <a:gd name="T37" fmla="*/ 50 h 161"/>
                  <a:gd name="T38" fmla="*/ 67 w 128"/>
                  <a:gd name="T39" fmla="*/ 48 h 161"/>
                  <a:gd name="T40" fmla="*/ 46 w 128"/>
                  <a:gd name="T41" fmla="*/ 42 h 161"/>
                  <a:gd name="T42" fmla="*/ 85 w 128"/>
                  <a:gd name="T43" fmla="*/ 20 h 161"/>
                  <a:gd name="T44" fmla="*/ 50 w 128"/>
                  <a:gd name="T45" fmla="*/ 0 h 161"/>
                  <a:gd name="T46" fmla="*/ 6 w 128"/>
                  <a:gd name="T47" fmla="*/ 26 h 161"/>
                  <a:gd name="T48" fmla="*/ 0 w 128"/>
                  <a:gd name="T49" fmla="*/ 3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61">
                    <a:moveTo>
                      <a:pt x="0" y="37"/>
                    </a:moveTo>
                    <a:cubicBezTo>
                      <a:pt x="0" y="37"/>
                      <a:pt x="3" y="56"/>
                      <a:pt x="3" y="58"/>
                    </a:cubicBezTo>
                    <a:cubicBezTo>
                      <a:pt x="4" y="60"/>
                      <a:pt x="4" y="63"/>
                      <a:pt x="6" y="65"/>
                    </a:cubicBezTo>
                    <a:cubicBezTo>
                      <a:pt x="8" y="67"/>
                      <a:pt x="10" y="68"/>
                      <a:pt x="12" y="68"/>
                    </a:cubicBezTo>
                    <a:cubicBezTo>
                      <a:pt x="13" y="68"/>
                      <a:pt x="64" y="82"/>
                      <a:pt x="64" y="82"/>
                    </a:cubicBezTo>
                    <a:cubicBezTo>
                      <a:pt x="64" y="82"/>
                      <a:pt x="50" y="132"/>
                      <a:pt x="50" y="133"/>
                    </a:cubicBezTo>
                    <a:cubicBezTo>
                      <a:pt x="50" y="135"/>
                      <a:pt x="49" y="136"/>
                      <a:pt x="50" y="140"/>
                    </a:cubicBezTo>
                    <a:cubicBezTo>
                      <a:pt x="51" y="143"/>
                      <a:pt x="53" y="144"/>
                      <a:pt x="54" y="146"/>
                    </a:cubicBezTo>
                    <a:cubicBezTo>
                      <a:pt x="55" y="147"/>
                      <a:pt x="69" y="157"/>
                      <a:pt x="71" y="158"/>
                    </a:cubicBezTo>
                    <a:cubicBezTo>
                      <a:pt x="73" y="160"/>
                      <a:pt x="75" y="161"/>
                      <a:pt x="78" y="161"/>
                    </a:cubicBezTo>
                    <a:cubicBezTo>
                      <a:pt x="80" y="161"/>
                      <a:pt x="82" y="160"/>
                      <a:pt x="84" y="159"/>
                    </a:cubicBezTo>
                    <a:cubicBezTo>
                      <a:pt x="82" y="160"/>
                      <a:pt x="128" y="134"/>
                      <a:pt x="128" y="134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6" y="94"/>
                      <a:pt x="96" y="92"/>
                      <a:pt x="96" y="90"/>
                    </a:cubicBezTo>
                    <a:cubicBezTo>
                      <a:pt x="95" y="89"/>
                      <a:pt x="95" y="88"/>
                      <a:pt x="94" y="86"/>
                    </a:cubicBezTo>
                    <a:cubicBezTo>
                      <a:pt x="94" y="85"/>
                      <a:pt x="75" y="53"/>
                      <a:pt x="75" y="53"/>
                    </a:cubicBezTo>
                    <a:cubicBezTo>
                      <a:pt x="74" y="52"/>
                      <a:pt x="73" y="51"/>
                      <a:pt x="72" y="50"/>
                    </a:cubicBezTo>
                    <a:cubicBezTo>
                      <a:pt x="71" y="49"/>
                      <a:pt x="69" y="48"/>
                      <a:pt x="67" y="48"/>
                    </a:cubicBezTo>
                    <a:cubicBezTo>
                      <a:pt x="65" y="47"/>
                      <a:pt x="46" y="42"/>
                      <a:pt x="46" y="42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10" y="23"/>
                      <a:pt x="6" y="26"/>
                    </a:cubicBezTo>
                    <a:cubicBezTo>
                      <a:pt x="2" y="28"/>
                      <a:pt x="0" y="33"/>
                      <a:pt x="0" y="3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2379663" y="1644650"/>
                <a:ext cx="307975" cy="385763"/>
              </a:xfrm>
              <a:custGeom>
                <a:avLst/>
                <a:gdLst>
                  <a:gd name="T0" fmla="*/ 58 w 130"/>
                  <a:gd name="T1" fmla="*/ 158 h 162"/>
                  <a:gd name="T2" fmla="*/ 75 w 130"/>
                  <a:gd name="T3" fmla="*/ 145 h 162"/>
                  <a:gd name="T4" fmla="*/ 80 w 130"/>
                  <a:gd name="T5" fmla="*/ 139 h 162"/>
                  <a:gd name="T6" fmla="*/ 80 w 130"/>
                  <a:gd name="T7" fmla="*/ 133 h 162"/>
                  <a:gd name="T8" fmla="*/ 66 w 130"/>
                  <a:gd name="T9" fmla="*/ 82 h 162"/>
                  <a:gd name="T10" fmla="*/ 118 w 130"/>
                  <a:gd name="T11" fmla="*/ 68 h 162"/>
                  <a:gd name="T12" fmla="*/ 123 w 130"/>
                  <a:gd name="T13" fmla="*/ 65 h 162"/>
                  <a:gd name="T14" fmla="*/ 126 w 130"/>
                  <a:gd name="T15" fmla="*/ 58 h 162"/>
                  <a:gd name="T16" fmla="*/ 129 w 130"/>
                  <a:gd name="T17" fmla="*/ 38 h 162"/>
                  <a:gd name="T18" fmla="*/ 128 w 130"/>
                  <a:gd name="T19" fmla="*/ 30 h 162"/>
                  <a:gd name="T20" fmla="*/ 124 w 130"/>
                  <a:gd name="T21" fmla="*/ 26 h 162"/>
                  <a:gd name="T22" fmla="*/ 79 w 130"/>
                  <a:gd name="T23" fmla="*/ 0 h 162"/>
                  <a:gd name="T24" fmla="*/ 44 w 130"/>
                  <a:gd name="T25" fmla="*/ 20 h 162"/>
                  <a:gd name="T26" fmla="*/ 84 w 130"/>
                  <a:gd name="T27" fmla="*/ 42 h 162"/>
                  <a:gd name="T28" fmla="*/ 62 w 130"/>
                  <a:gd name="T29" fmla="*/ 48 h 162"/>
                  <a:gd name="T30" fmla="*/ 57 w 130"/>
                  <a:gd name="T31" fmla="*/ 50 h 162"/>
                  <a:gd name="T32" fmla="*/ 54 w 130"/>
                  <a:gd name="T33" fmla="*/ 54 h 162"/>
                  <a:gd name="T34" fmla="*/ 35 w 130"/>
                  <a:gd name="T35" fmla="*/ 87 h 162"/>
                  <a:gd name="T36" fmla="*/ 34 w 130"/>
                  <a:gd name="T37" fmla="*/ 90 h 162"/>
                  <a:gd name="T38" fmla="*/ 34 w 130"/>
                  <a:gd name="T39" fmla="*/ 96 h 162"/>
                  <a:gd name="T40" fmla="*/ 40 w 130"/>
                  <a:gd name="T41" fmla="*/ 117 h 162"/>
                  <a:gd name="T42" fmla="*/ 0 w 130"/>
                  <a:gd name="T43" fmla="*/ 94 h 162"/>
                  <a:gd name="T44" fmla="*/ 0 w 130"/>
                  <a:gd name="T45" fmla="*/ 134 h 162"/>
                  <a:gd name="T46" fmla="*/ 45 w 130"/>
                  <a:gd name="T47" fmla="*/ 159 h 162"/>
                  <a:gd name="T48" fmla="*/ 58 w 130"/>
                  <a:gd name="T49" fmla="*/ 15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0" h="162">
                    <a:moveTo>
                      <a:pt x="58" y="158"/>
                    </a:moveTo>
                    <a:cubicBezTo>
                      <a:pt x="58" y="158"/>
                      <a:pt x="73" y="147"/>
                      <a:pt x="75" y="145"/>
                    </a:cubicBezTo>
                    <a:cubicBezTo>
                      <a:pt x="77" y="144"/>
                      <a:pt x="78" y="142"/>
                      <a:pt x="80" y="139"/>
                    </a:cubicBezTo>
                    <a:cubicBezTo>
                      <a:pt x="80" y="137"/>
                      <a:pt x="80" y="134"/>
                      <a:pt x="80" y="133"/>
                    </a:cubicBezTo>
                    <a:cubicBezTo>
                      <a:pt x="79" y="132"/>
                      <a:pt x="66" y="82"/>
                      <a:pt x="66" y="82"/>
                    </a:cubicBezTo>
                    <a:cubicBezTo>
                      <a:pt x="66" y="82"/>
                      <a:pt x="116" y="68"/>
                      <a:pt x="118" y="68"/>
                    </a:cubicBezTo>
                    <a:cubicBezTo>
                      <a:pt x="119" y="68"/>
                      <a:pt x="121" y="67"/>
                      <a:pt x="123" y="65"/>
                    </a:cubicBezTo>
                    <a:cubicBezTo>
                      <a:pt x="126" y="62"/>
                      <a:pt x="126" y="60"/>
                      <a:pt x="126" y="58"/>
                    </a:cubicBezTo>
                    <a:cubicBezTo>
                      <a:pt x="127" y="57"/>
                      <a:pt x="129" y="40"/>
                      <a:pt x="129" y="38"/>
                    </a:cubicBezTo>
                    <a:cubicBezTo>
                      <a:pt x="130" y="35"/>
                      <a:pt x="129" y="33"/>
                      <a:pt x="128" y="30"/>
                    </a:cubicBezTo>
                    <a:cubicBezTo>
                      <a:pt x="127" y="28"/>
                      <a:pt x="126" y="27"/>
                      <a:pt x="124" y="26"/>
                    </a:cubicBezTo>
                    <a:cubicBezTo>
                      <a:pt x="126" y="27"/>
                      <a:pt x="79" y="0"/>
                      <a:pt x="79" y="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0" y="48"/>
                      <a:pt x="58" y="49"/>
                      <a:pt x="57" y="50"/>
                    </a:cubicBezTo>
                    <a:cubicBezTo>
                      <a:pt x="56" y="51"/>
                      <a:pt x="56" y="52"/>
                      <a:pt x="54" y="54"/>
                    </a:cubicBezTo>
                    <a:cubicBezTo>
                      <a:pt x="54" y="55"/>
                      <a:pt x="35" y="87"/>
                      <a:pt x="35" y="87"/>
                    </a:cubicBezTo>
                    <a:cubicBezTo>
                      <a:pt x="34" y="88"/>
                      <a:pt x="34" y="89"/>
                      <a:pt x="34" y="90"/>
                    </a:cubicBezTo>
                    <a:cubicBezTo>
                      <a:pt x="33" y="92"/>
                      <a:pt x="33" y="94"/>
                      <a:pt x="34" y="96"/>
                    </a:cubicBezTo>
                    <a:cubicBezTo>
                      <a:pt x="34" y="98"/>
                      <a:pt x="40" y="117"/>
                      <a:pt x="40" y="11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40" y="156"/>
                      <a:pt x="45" y="159"/>
                    </a:cubicBezTo>
                    <a:cubicBezTo>
                      <a:pt x="50" y="162"/>
                      <a:pt x="55" y="161"/>
                      <a:pt x="58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</p:grpSp>
      </p:grpSp>
      <p:sp>
        <p:nvSpPr>
          <p:cNvPr id="2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62372" y="5594818"/>
            <a:ext cx="4478337" cy="647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4E5963"/>
                </a:solidFill>
                <a:latin typeface="+mj-lt"/>
                <a:cs typeface="Roboto" panose="02000000000000000000" pitchFamily="2" charset="0"/>
              </a:defRPr>
            </a:lvl1pPr>
          </a:lstStyle>
          <a:p>
            <a:pPr>
              <a:lnSpc>
                <a:spcPts val="2462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Автор</a:t>
            </a:r>
          </a:p>
        </p:txBody>
      </p:sp>
    </p:spTree>
    <p:extLst>
      <p:ext uri="{BB962C8B-B14F-4D97-AF65-F5344CB8AC3E}">
        <p14:creationId xmlns:p14="http://schemas.microsoft.com/office/powerpoint/2010/main" val="390412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49127"/>
            <a:ext cx="7199312" cy="7888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1249469" y="1484113"/>
            <a:ext cx="3398837" cy="4753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 sz="10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 sz="10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 sz="10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657403-61EE-41EC-A8B0-FC5004437DFE}" type="slidenum">
              <a:rPr lang="en-US" sz="1400" b="1" smtClean="0">
                <a:solidFill>
                  <a:srgbClr val="AFAFB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400" b="1" dirty="0">
              <a:solidFill>
                <a:srgbClr val="AFAFB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4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54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094" y="449127"/>
            <a:ext cx="7199312" cy="7888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718488" y="1484113"/>
            <a:ext cx="3398837" cy="4753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 sz="10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 sz="7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 rot="16200000">
            <a:off x="9138413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11568113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1515427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657403-61EE-41EC-A8B0-FC5004437DFE}" type="slidenum">
              <a:rPr lang="en-US" sz="1400" b="1" smtClean="0">
                <a:solidFill>
                  <a:srgbClr val="AFAFB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400" b="1" dirty="0">
              <a:solidFill>
                <a:srgbClr val="AFAFB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4" name="Группа 5"/>
          <p:cNvGrpSpPr/>
          <p:nvPr userDrawn="1"/>
        </p:nvGrpSpPr>
        <p:grpSpPr>
          <a:xfrm>
            <a:off x="11748358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448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at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312" y="468965"/>
            <a:ext cx="7199312" cy="7994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1244706" y="1484113"/>
            <a:ext cx="3230457" cy="4753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 sz="10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 sz="7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Диаграмма 12"/>
          <p:cNvSpPr>
            <a:spLocks noGrp="1"/>
          </p:cNvSpPr>
          <p:nvPr userDrawn="1">
            <p:ph type="chart" sz="quarter" idx="14"/>
          </p:nvPr>
        </p:nvSpPr>
        <p:spPr>
          <a:xfrm>
            <a:off x="4764088" y="1857753"/>
            <a:ext cx="3276600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14" name="Диаграмма 12"/>
          <p:cNvSpPr>
            <a:spLocks noGrp="1"/>
          </p:cNvSpPr>
          <p:nvPr userDrawn="1">
            <p:ph type="chart" sz="quarter" idx="15"/>
          </p:nvPr>
        </p:nvSpPr>
        <p:spPr>
          <a:xfrm>
            <a:off x="8328025" y="1876487"/>
            <a:ext cx="3240088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/>
          </a:p>
        </p:txBody>
      </p:sp>
      <p:sp>
        <p:nvSpPr>
          <p:cNvPr id="15" name="Диаграмма 12"/>
          <p:cNvSpPr>
            <a:spLocks noGrp="1"/>
          </p:cNvSpPr>
          <p:nvPr userDrawn="1">
            <p:ph type="chart" sz="quarter" idx="16"/>
          </p:nvPr>
        </p:nvSpPr>
        <p:spPr>
          <a:xfrm>
            <a:off x="4764088" y="4450080"/>
            <a:ext cx="3276600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16" name="Диаграмма 12"/>
          <p:cNvSpPr>
            <a:spLocks noGrp="1"/>
          </p:cNvSpPr>
          <p:nvPr userDrawn="1">
            <p:ph type="chart" sz="quarter" idx="17"/>
          </p:nvPr>
        </p:nvSpPr>
        <p:spPr>
          <a:xfrm>
            <a:off x="8328025" y="4468814"/>
            <a:ext cx="3240088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/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18"/>
          </p:nvPr>
        </p:nvSpPr>
        <p:spPr>
          <a:xfrm>
            <a:off x="4764088" y="1483519"/>
            <a:ext cx="3276600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17"/>
          <p:cNvSpPr>
            <a:spLocks noGrp="1"/>
          </p:cNvSpPr>
          <p:nvPr userDrawn="1">
            <p:ph type="body" sz="quarter" idx="19"/>
          </p:nvPr>
        </p:nvSpPr>
        <p:spPr>
          <a:xfrm>
            <a:off x="8342313" y="1502253"/>
            <a:ext cx="3240088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Текст 17"/>
          <p:cNvSpPr>
            <a:spLocks noGrp="1"/>
          </p:cNvSpPr>
          <p:nvPr userDrawn="1">
            <p:ph type="body" sz="quarter" idx="20"/>
          </p:nvPr>
        </p:nvSpPr>
        <p:spPr>
          <a:xfrm>
            <a:off x="4764088" y="4084449"/>
            <a:ext cx="3276600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1" name="Текст 17"/>
          <p:cNvSpPr>
            <a:spLocks noGrp="1"/>
          </p:cNvSpPr>
          <p:nvPr userDrawn="1">
            <p:ph type="body" sz="quarter" idx="21"/>
          </p:nvPr>
        </p:nvSpPr>
        <p:spPr>
          <a:xfrm>
            <a:off x="8342313" y="4103183"/>
            <a:ext cx="3240088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grpSp>
        <p:nvGrpSpPr>
          <p:cNvPr id="25" name="Группа 5"/>
          <p:cNvGrpSpPr/>
          <p:nvPr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26" name="Text Placeholder 16"/>
          <p:cNvSpPr txBox="1">
            <a:spLocks/>
          </p:cNvSpPr>
          <p:nvPr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27" name="Прямая соединительная линия 8"/>
          <p:cNvCxnSpPr/>
          <p:nvPr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112813C-C36D-432D-9F8D-E645DA6FAD3F}" type="slidenum">
              <a:rPr lang="en-US" sz="14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tx2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1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Dark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235076" y="500001"/>
            <a:ext cx="7180836" cy="68106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13"/>
          </p:nvPr>
        </p:nvSpPr>
        <p:spPr>
          <a:xfrm>
            <a:off x="1235076" y="1484313"/>
            <a:ext cx="3240088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14"/>
          </p:nvPr>
        </p:nvSpPr>
        <p:spPr>
          <a:xfrm>
            <a:off x="4764088" y="1484313"/>
            <a:ext cx="3276600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15"/>
          </p:nvPr>
        </p:nvSpPr>
        <p:spPr>
          <a:xfrm>
            <a:off x="8328024" y="1484313"/>
            <a:ext cx="3240089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5000"/>
              </a:lnSpc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5" name="Text Placeholder 16"/>
          <p:cNvSpPr txBox="1">
            <a:spLocks/>
          </p:cNvSpPr>
          <p:nvPr userDrawn="1"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26" name="Прямая соединительная линия 8"/>
          <p:cNvCxnSpPr/>
          <p:nvPr userDrawn="1"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3A772D-57C0-40D8-803A-29A876E5D67E}" type="slidenum">
              <a:rPr lang="en-US" sz="14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tx2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3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479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 txBox="1">
            <a:spLocks/>
          </p:cNvSpPr>
          <p:nvPr userDrawn="1"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EBA89A-D9FD-46D4-A9DC-E3520FE182AE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9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No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 txBox="1">
            <a:spLocks/>
          </p:cNvSpPr>
          <p:nvPr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657403-61EE-41EC-A8B0-FC5004437DFE}" type="slidenum">
              <a:rPr lang="en-US" sz="1400" b="1" smtClean="0">
                <a:solidFill>
                  <a:srgbClr val="AFAFB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400" b="1" dirty="0">
              <a:solidFill>
                <a:srgbClr val="AFAFB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4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2178764" y="2349500"/>
            <a:ext cx="7912974" cy="23749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13000"/>
              </a:lnSpc>
              <a:defRPr sz="3200" spc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Разделительный</a:t>
            </a:r>
            <a:br>
              <a:rPr lang="ru-RU" dirty="0"/>
            </a:br>
            <a:r>
              <a:rPr lang="ru-RU" dirty="0"/>
              <a:t>слайд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69252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with Image Dark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 userDrawn="1"/>
        </p:nvSpPr>
        <p:spPr bwMode="auto">
          <a:xfrm>
            <a:off x="3303588" y="30924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340349" cy="685799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8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6096000" y="2349500"/>
            <a:ext cx="4608513" cy="23749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13000"/>
              </a:lnSpc>
              <a:defRPr sz="3200" spc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Разделительный</a:t>
            </a:r>
            <a:br>
              <a:rPr lang="ru-RU" dirty="0"/>
            </a:br>
            <a:r>
              <a:rPr lang="ru-RU" dirty="0"/>
              <a:t>слайд</a:t>
            </a:r>
            <a:endParaRPr lang="uk-UA" dirty="0"/>
          </a:p>
        </p:txBody>
      </p:sp>
      <p:cxnSp>
        <p:nvCxnSpPr>
          <p:cNvPr id="27" name="Прямая соединительная линия 8"/>
          <p:cNvCxnSpPr/>
          <p:nvPr userDrawn="1"/>
        </p:nvCxnSpPr>
        <p:spPr>
          <a:xfrm flipV="1">
            <a:off x="11488650" y="0"/>
            <a:ext cx="0" cy="68580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5"/>
          <p:cNvGrpSpPr/>
          <p:nvPr userDrawn="1"/>
        </p:nvGrpSpPr>
        <p:grpSpPr>
          <a:xfrm>
            <a:off x="11721581" y="552423"/>
            <a:ext cx="247813" cy="217998"/>
            <a:chOff x="8716963" y="1482725"/>
            <a:chExt cx="762000" cy="687388"/>
          </a:xfrm>
          <a:solidFill>
            <a:srgbClr val="AFAFBA"/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6" name="Text Placeholder 16"/>
          <p:cNvSpPr txBox="1">
            <a:spLocks/>
          </p:cNvSpPr>
          <p:nvPr userDrawn="1"/>
        </p:nvSpPr>
        <p:spPr>
          <a:xfrm rot="16200000">
            <a:off x="911163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488650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0D70DA1-0E12-4AA0-9B7E-FE4C1DBECA37}" type="slidenum">
              <a:rPr lang="en-US" sz="14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algn="ctr"/>
              <a:t>‹#›</a:t>
            </a:fld>
            <a:endParaRPr lang="ru-RU" sz="1600" b="1" dirty="0">
              <a:solidFill>
                <a:schemeClr val="tx2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Cover MIH">
    <p:bg>
      <p:bgPr>
        <a:solidFill>
          <a:srgbClr val="3F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3F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noFill/>
                <a:latin typeface="Roboto" panose="02000000000000000000" pitchFamily="2" charset="0"/>
              </a:rPr>
              <a:t>м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-6768" y="355917"/>
            <a:ext cx="3308385" cy="6190933"/>
            <a:chOff x="147603" y="355917"/>
            <a:chExt cx="3308385" cy="6190933"/>
          </a:xfrm>
          <a:solidFill>
            <a:srgbClr val="53535C"/>
          </a:solidFill>
        </p:grpSpPr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47603" y="355917"/>
              <a:ext cx="1831564" cy="2292034"/>
            </a:xfrm>
            <a:custGeom>
              <a:avLst/>
              <a:gdLst>
                <a:gd name="T0" fmla="*/ 91 w 367"/>
                <a:gd name="T1" fmla="*/ 306 h 424"/>
                <a:gd name="T2" fmla="*/ 110 w 367"/>
                <a:gd name="T3" fmla="*/ 302 h 424"/>
                <a:gd name="T4" fmla="*/ 130 w 367"/>
                <a:gd name="T5" fmla="*/ 289 h 424"/>
                <a:gd name="T6" fmla="*/ 204 w 367"/>
                <a:gd name="T7" fmla="*/ 215 h 424"/>
                <a:gd name="T8" fmla="*/ 204 w 367"/>
                <a:gd name="T9" fmla="*/ 424 h 424"/>
                <a:gd name="T10" fmla="*/ 365 w 367"/>
                <a:gd name="T11" fmla="*/ 332 h 424"/>
                <a:gd name="T12" fmla="*/ 365 w 367"/>
                <a:gd name="T13" fmla="*/ 93 h 424"/>
                <a:gd name="T14" fmla="*/ 331 w 367"/>
                <a:gd name="T15" fmla="*/ 43 h 424"/>
                <a:gd name="T16" fmla="*/ 239 w 367"/>
                <a:gd name="T17" fmla="*/ 5 h 424"/>
                <a:gd name="T18" fmla="*/ 206 w 367"/>
                <a:gd name="T19" fmla="*/ 3 h 424"/>
                <a:gd name="T20" fmla="*/ 179 w 367"/>
                <a:gd name="T21" fmla="*/ 16 h 424"/>
                <a:gd name="T22" fmla="*/ 0 w 367"/>
                <a:gd name="T23" fmla="*/ 192 h 424"/>
                <a:gd name="T24" fmla="*/ 0 w 367"/>
                <a:gd name="T25" fmla="*/ 306 h 424"/>
                <a:gd name="T26" fmla="*/ 91 w 367"/>
                <a:gd name="T27" fmla="*/ 306 h 424"/>
                <a:gd name="connsiteX0" fmla="*/ 2480 w 9950"/>
                <a:gd name="connsiteY0" fmla="*/ 7188 h 9971"/>
                <a:gd name="connsiteX1" fmla="*/ 2997 w 9950"/>
                <a:gd name="connsiteY1" fmla="*/ 7094 h 9971"/>
                <a:gd name="connsiteX2" fmla="*/ 3542 w 9950"/>
                <a:gd name="connsiteY2" fmla="*/ 6787 h 9971"/>
                <a:gd name="connsiteX3" fmla="*/ 5559 w 9950"/>
                <a:gd name="connsiteY3" fmla="*/ 5042 h 9971"/>
                <a:gd name="connsiteX4" fmla="*/ 5559 w 9950"/>
                <a:gd name="connsiteY4" fmla="*/ 9971 h 9971"/>
                <a:gd name="connsiteX5" fmla="*/ 9946 w 9950"/>
                <a:gd name="connsiteY5" fmla="*/ 7801 h 9971"/>
                <a:gd name="connsiteX6" fmla="*/ 9946 w 9950"/>
                <a:gd name="connsiteY6" fmla="*/ 2164 h 9971"/>
                <a:gd name="connsiteX7" fmla="*/ 9019 w 9950"/>
                <a:gd name="connsiteY7" fmla="*/ 985 h 9971"/>
                <a:gd name="connsiteX8" fmla="*/ 6512 w 9950"/>
                <a:gd name="connsiteY8" fmla="*/ 89 h 9971"/>
                <a:gd name="connsiteX9" fmla="*/ 5613 w 9950"/>
                <a:gd name="connsiteY9" fmla="*/ 42 h 9971"/>
                <a:gd name="connsiteX10" fmla="*/ 4877 w 9950"/>
                <a:gd name="connsiteY10" fmla="*/ 348 h 9971"/>
                <a:gd name="connsiteX11" fmla="*/ 0 w 9950"/>
                <a:gd name="connsiteY11" fmla="*/ 4499 h 9971"/>
                <a:gd name="connsiteX12" fmla="*/ 841 w 9950"/>
                <a:gd name="connsiteY12" fmla="*/ 7155 h 9971"/>
                <a:gd name="connsiteX13" fmla="*/ 2480 w 9950"/>
                <a:gd name="connsiteY13" fmla="*/ 7188 h 9971"/>
                <a:gd name="connsiteX0" fmla="*/ 1724 w 9232"/>
                <a:gd name="connsiteY0" fmla="*/ 7209 h 10000"/>
                <a:gd name="connsiteX1" fmla="*/ 2244 w 9232"/>
                <a:gd name="connsiteY1" fmla="*/ 7115 h 10000"/>
                <a:gd name="connsiteX2" fmla="*/ 2792 w 9232"/>
                <a:gd name="connsiteY2" fmla="*/ 6807 h 10000"/>
                <a:gd name="connsiteX3" fmla="*/ 4819 w 9232"/>
                <a:gd name="connsiteY3" fmla="*/ 5057 h 10000"/>
                <a:gd name="connsiteX4" fmla="*/ 4819 w 9232"/>
                <a:gd name="connsiteY4" fmla="*/ 10000 h 10000"/>
                <a:gd name="connsiteX5" fmla="*/ 9228 w 9232"/>
                <a:gd name="connsiteY5" fmla="*/ 7824 h 10000"/>
                <a:gd name="connsiteX6" fmla="*/ 9228 w 9232"/>
                <a:gd name="connsiteY6" fmla="*/ 2170 h 10000"/>
                <a:gd name="connsiteX7" fmla="*/ 8296 w 9232"/>
                <a:gd name="connsiteY7" fmla="*/ 988 h 10000"/>
                <a:gd name="connsiteX8" fmla="*/ 5777 w 9232"/>
                <a:gd name="connsiteY8" fmla="*/ 89 h 10000"/>
                <a:gd name="connsiteX9" fmla="*/ 4873 w 9232"/>
                <a:gd name="connsiteY9" fmla="*/ 42 h 10000"/>
                <a:gd name="connsiteX10" fmla="*/ 4134 w 9232"/>
                <a:gd name="connsiteY10" fmla="*/ 349 h 10000"/>
                <a:gd name="connsiteX11" fmla="*/ 0 w 9232"/>
                <a:gd name="connsiteY11" fmla="*/ 3847 h 10000"/>
                <a:gd name="connsiteX12" fmla="*/ 77 w 9232"/>
                <a:gd name="connsiteY12" fmla="*/ 7176 h 10000"/>
                <a:gd name="connsiteX13" fmla="*/ 1724 w 9232"/>
                <a:gd name="connsiteY13" fmla="*/ 720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32" h="10000">
                  <a:moveTo>
                    <a:pt x="1724" y="7209"/>
                  </a:moveTo>
                  <a:cubicBezTo>
                    <a:pt x="1888" y="7209"/>
                    <a:pt x="2080" y="7162"/>
                    <a:pt x="2244" y="7115"/>
                  </a:cubicBezTo>
                  <a:cubicBezTo>
                    <a:pt x="2436" y="7066"/>
                    <a:pt x="2600" y="6972"/>
                    <a:pt x="2792" y="6807"/>
                  </a:cubicBezTo>
                  <a:lnTo>
                    <a:pt x="4819" y="5057"/>
                  </a:lnTo>
                  <a:lnTo>
                    <a:pt x="4819" y="10000"/>
                  </a:lnTo>
                  <a:lnTo>
                    <a:pt x="9228" y="7824"/>
                  </a:lnTo>
                  <a:lnTo>
                    <a:pt x="9228" y="2170"/>
                  </a:lnTo>
                  <a:cubicBezTo>
                    <a:pt x="9282" y="1603"/>
                    <a:pt x="8871" y="1153"/>
                    <a:pt x="8296" y="988"/>
                  </a:cubicBezTo>
                  <a:cubicBezTo>
                    <a:pt x="8296" y="988"/>
                    <a:pt x="6105" y="184"/>
                    <a:pt x="5777" y="89"/>
                  </a:cubicBezTo>
                  <a:cubicBezTo>
                    <a:pt x="5476" y="-5"/>
                    <a:pt x="5175" y="-29"/>
                    <a:pt x="4873" y="42"/>
                  </a:cubicBezTo>
                  <a:cubicBezTo>
                    <a:pt x="4490" y="89"/>
                    <a:pt x="4298" y="279"/>
                    <a:pt x="4134" y="349"/>
                  </a:cubicBezTo>
                  <a:cubicBezTo>
                    <a:pt x="4052" y="444"/>
                    <a:pt x="383" y="3516"/>
                    <a:pt x="0" y="3847"/>
                  </a:cubicBezTo>
                  <a:cubicBezTo>
                    <a:pt x="0" y="6544"/>
                    <a:pt x="77" y="7176"/>
                    <a:pt x="77" y="7176"/>
                  </a:cubicBezTo>
                  <a:cubicBezTo>
                    <a:pt x="908" y="7176"/>
                    <a:pt x="893" y="7209"/>
                    <a:pt x="1724" y="7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163513" y="2441575"/>
              <a:ext cx="3292475" cy="4105275"/>
            </a:xfrm>
            <a:custGeom>
              <a:avLst/>
              <a:gdLst>
                <a:gd name="T0" fmla="*/ 599 w 606"/>
                <a:gd name="T1" fmla="*/ 141 h 757"/>
                <a:gd name="T2" fmla="*/ 578 w 606"/>
                <a:gd name="T3" fmla="*/ 120 h 757"/>
                <a:gd name="T4" fmla="*/ 368 w 606"/>
                <a:gd name="T5" fmla="*/ 0 h 757"/>
                <a:gd name="T6" fmla="*/ 206 w 606"/>
                <a:gd name="T7" fmla="*/ 92 h 757"/>
                <a:gd name="T8" fmla="*/ 390 w 606"/>
                <a:gd name="T9" fmla="*/ 197 h 757"/>
                <a:gd name="T10" fmla="*/ 287 w 606"/>
                <a:gd name="T11" fmla="*/ 224 h 757"/>
                <a:gd name="T12" fmla="*/ 266 w 606"/>
                <a:gd name="T13" fmla="*/ 235 h 757"/>
                <a:gd name="T14" fmla="*/ 253 w 606"/>
                <a:gd name="T15" fmla="*/ 250 h 757"/>
                <a:gd name="T16" fmla="*/ 161 w 606"/>
                <a:gd name="T17" fmla="*/ 406 h 757"/>
                <a:gd name="T18" fmla="*/ 156 w 606"/>
                <a:gd name="T19" fmla="*/ 422 h 757"/>
                <a:gd name="T20" fmla="*/ 158 w 606"/>
                <a:gd name="T21" fmla="*/ 447 h 757"/>
                <a:gd name="T22" fmla="*/ 184 w 606"/>
                <a:gd name="T23" fmla="*/ 546 h 757"/>
                <a:gd name="T24" fmla="*/ 0 w 606"/>
                <a:gd name="T25" fmla="*/ 441 h 757"/>
                <a:gd name="T26" fmla="*/ 0 w 606"/>
                <a:gd name="T27" fmla="*/ 625 h 757"/>
                <a:gd name="T28" fmla="*/ 210 w 606"/>
                <a:gd name="T29" fmla="*/ 743 h 757"/>
                <a:gd name="T30" fmla="*/ 272 w 606"/>
                <a:gd name="T31" fmla="*/ 740 h 757"/>
                <a:gd name="T32" fmla="*/ 351 w 606"/>
                <a:gd name="T33" fmla="*/ 680 h 757"/>
                <a:gd name="T34" fmla="*/ 372 w 606"/>
                <a:gd name="T35" fmla="*/ 651 h 757"/>
                <a:gd name="T36" fmla="*/ 372 w 606"/>
                <a:gd name="T37" fmla="*/ 623 h 757"/>
                <a:gd name="T38" fmla="*/ 306 w 606"/>
                <a:gd name="T39" fmla="*/ 381 h 757"/>
                <a:gd name="T40" fmla="*/ 550 w 606"/>
                <a:gd name="T41" fmla="*/ 317 h 757"/>
                <a:gd name="T42" fmla="*/ 576 w 606"/>
                <a:gd name="T43" fmla="*/ 302 h 757"/>
                <a:gd name="T44" fmla="*/ 591 w 606"/>
                <a:gd name="T45" fmla="*/ 272 h 757"/>
                <a:gd name="T46" fmla="*/ 604 w 606"/>
                <a:gd name="T47" fmla="*/ 175 h 757"/>
                <a:gd name="T48" fmla="*/ 599 w 606"/>
                <a:gd name="T49" fmla="*/ 14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6" h="757">
                  <a:moveTo>
                    <a:pt x="599" y="141"/>
                  </a:moveTo>
                  <a:cubicBezTo>
                    <a:pt x="595" y="132"/>
                    <a:pt x="588" y="126"/>
                    <a:pt x="578" y="120"/>
                  </a:cubicBezTo>
                  <a:cubicBezTo>
                    <a:pt x="580" y="122"/>
                    <a:pt x="368" y="0"/>
                    <a:pt x="368" y="0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390" y="197"/>
                    <a:pt x="390" y="197"/>
                    <a:pt x="390" y="197"/>
                  </a:cubicBezTo>
                  <a:cubicBezTo>
                    <a:pt x="287" y="224"/>
                    <a:pt x="287" y="224"/>
                    <a:pt x="287" y="224"/>
                  </a:cubicBezTo>
                  <a:cubicBezTo>
                    <a:pt x="280" y="225"/>
                    <a:pt x="272" y="229"/>
                    <a:pt x="266" y="235"/>
                  </a:cubicBezTo>
                  <a:cubicBezTo>
                    <a:pt x="261" y="239"/>
                    <a:pt x="259" y="242"/>
                    <a:pt x="253" y="250"/>
                  </a:cubicBezTo>
                  <a:cubicBezTo>
                    <a:pt x="250" y="257"/>
                    <a:pt x="161" y="406"/>
                    <a:pt x="161" y="406"/>
                  </a:cubicBezTo>
                  <a:cubicBezTo>
                    <a:pt x="158" y="411"/>
                    <a:pt x="156" y="417"/>
                    <a:pt x="156" y="422"/>
                  </a:cubicBezTo>
                  <a:cubicBezTo>
                    <a:pt x="154" y="430"/>
                    <a:pt x="154" y="437"/>
                    <a:pt x="158" y="447"/>
                  </a:cubicBezTo>
                  <a:cubicBezTo>
                    <a:pt x="160" y="456"/>
                    <a:pt x="184" y="546"/>
                    <a:pt x="184" y="546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25"/>
                    <a:pt x="188" y="732"/>
                    <a:pt x="210" y="743"/>
                  </a:cubicBezTo>
                  <a:cubicBezTo>
                    <a:pt x="231" y="757"/>
                    <a:pt x="255" y="753"/>
                    <a:pt x="272" y="740"/>
                  </a:cubicBezTo>
                  <a:cubicBezTo>
                    <a:pt x="272" y="740"/>
                    <a:pt x="342" y="687"/>
                    <a:pt x="351" y="680"/>
                  </a:cubicBezTo>
                  <a:cubicBezTo>
                    <a:pt x="360" y="672"/>
                    <a:pt x="366" y="663"/>
                    <a:pt x="372" y="651"/>
                  </a:cubicBezTo>
                  <a:cubicBezTo>
                    <a:pt x="375" y="640"/>
                    <a:pt x="373" y="629"/>
                    <a:pt x="372" y="623"/>
                  </a:cubicBezTo>
                  <a:cubicBezTo>
                    <a:pt x="370" y="618"/>
                    <a:pt x="306" y="381"/>
                    <a:pt x="306" y="381"/>
                  </a:cubicBezTo>
                  <a:cubicBezTo>
                    <a:pt x="306" y="381"/>
                    <a:pt x="542" y="319"/>
                    <a:pt x="550" y="317"/>
                  </a:cubicBezTo>
                  <a:cubicBezTo>
                    <a:pt x="557" y="316"/>
                    <a:pt x="565" y="314"/>
                    <a:pt x="576" y="302"/>
                  </a:cubicBezTo>
                  <a:cubicBezTo>
                    <a:pt x="587" y="291"/>
                    <a:pt x="589" y="280"/>
                    <a:pt x="591" y="272"/>
                  </a:cubicBezTo>
                  <a:cubicBezTo>
                    <a:pt x="593" y="265"/>
                    <a:pt x="602" y="184"/>
                    <a:pt x="604" y="175"/>
                  </a:cubicBezTo>
                  <a:cubicBezTo>
                    <a:pt x="606" y="163"/>
                    <a:pt x="604" y="152"/>
                    <a:pt x="599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4764088" y="2603500"/>
            <a:ext cx="594042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14000"/>
              </a:lnSpc>
              <a:defRPr sz="3200" b="0" i="0" spc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презентации</a:t>
            </a:r>
            <a:endParaRPr lang="uk-UA" dirty="0"/>
          </a:p>
        </p:txBody>
      </p:sp>
      <p:grpSp>
        <p:nvGrpSpPr>
          <p:cNvPr id="12" name="Группа 7"/>
          <p:cNvGrpSpPr/>
          <p:nvPr/>
        </p:nvGrpSpPr>
        <p:grpSpPr>
          <a:xfrm>
            <a:off x="4762372" y="1611821"/>
            <a:ext cx="2287135" cy="381711"/>
            <a:chOff x="2044700" y="1449387"/>
            <a:chExt cx="3481388" cy="581026"/>
          </a:xfrm>
          <a:solidFill>
            <a:schemeClr val="bg1"/>
          </a:solidFill>
        </p:grpSpPr>
        <p:grpSp>
          <p:nvGrpSpPr>
            <p:cNvPr id="13" name="Группа 8"/>
            <p:cNvGrpSpPr/>
            <p:nvPr/>
          </p:nvGrpSpPr>
          <p:grpSpPr>
            <a:xfrm>
              <a:off x="2843213" y="1582738"/>
              <a:ext cx="2682875" cy="312738"/>
              <a:chOff x="2843213" y="1582738"/>
              <a:chExt cx="2682875" cy="312738"/>
            </a:xfrm>
            <a:grpFill/>
          </p:grpSpPr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3265488" y="1582738"/>
                <a:ext cx="247650" cy="309563"/>
              </a:xfrm>
              <a:custGeom>
                <a:avLst/>
                <a:gdLst>
                  <a:gd name="T0" fmla="*/ 0 w 156"/>
                  <a:gd name="T1" fmla="*/ 0 h 195"/>
                  <a:gd name="T2" fmla="*/ 0 w 156"/>
                  <a:gd name="T3" fmla="*/ 195 h 195"/>
                  <a:gd name="T4" fmla="*/ 156 w 156"/>
                  <a:gd name="T5" fmla="*/ 195 h 195"/>
                  <a:gd name="T6" fmla="*/ 156 w 156"/>
                  <a:gd name="T7" fmla="*/ 162 h 195"/>
                  <a:gd name="T8" fmla="*/ 43 w 156"/>
                  <a:gd name="T9" fmla="*/ 162 h 195"/>
                  <a:gd name="T10" fmla="*/ 43 w 156"/>
                  <a:gd name="T11" fmla="*/ 114 h 195"/>
                  <a:gd name="T12" fmla="*/ 156 w 156"/>
                  <a:gd name="T13" fmla="*/ 114 h 195"/>
                  <a:gd name="T14" fmla="*/ 156 w 156"/>
                  <a:gd name="T15" fmla="*/ 79 h 195"/>
                  <a:gd name="T16" fmla="*/ 43 w 156"/>
                  <a:gd name="T17" fmla="*/ 79 h 195"/>
                  <a:gd name="T18" fmla="*/ 43 w 156"/>
                  <a:gd name="T19" fmla="*/ 34 h 195"/>
                  <a:gd name="T20" fmla="*/ 156 w 156"/>
                  <a:gd name="T21" fmla="*/ 34 h 195"/>
                  <a:gd name="T22" fmla="*/ 156 w 156"/>
                  <a:gd name="T23" fmla="*/ 0 h 195"/>
                  <a:gd name="T24" fmla="*/ 0 w 156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6" y="195"/>
                    </a:lnTo>
                    <a:lnTo>
                      <a:pt x="156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6" y="114"/>
                    </a:lnTo>
                    <a:lnTo>
                      <a:pt x="156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6" y="34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849688" y="1582738"/>
                <a:ext cx="66675" cy="309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2843213" y="1582738"/>
                <a:ext cx="354013" cy="309563"/>
              </a:xfrm>
              <a:custGeom>
                <a:avLst/>
                <a:gdLst>
                  <a:gd name="T0" fmla="*/ 61 w 223"/>
                  <a:gd name="T1" fmla="*/ 0 h 195"/>
                  <a:gd name="T2" fmla="*/ 110 w 223"/>
                  <a:gd name="T3" fmla="*/ 153 h 195"/>
                  <a:gd name="T4" fmla="*/ 162 w 223"/>
                  <a:gd name="T5" fmla="*/ 0 h 195"/>
                  <a:gd name="T6" fmla="*/ 223 w 223"/>
                  <a:gd name="T7" fmla="*/ 0 h 195"/>
                  <a:gd name="T8" fmla="*/ 223 w 223"/>
                  <a:gd name="T9" fmla="*/ 195 h 195"/>
                  <a:gd name="T10" fmla="*/ 182 w 223"/>
                  <a:gd name="T11" fmla="*/ 195 h 195"/>
                  <a:gd name="T12" fmla="*/ 182 w 223"/>
                  <a:gd name="T13" fmla="*/ 49 h 195"/>
                  <a:gd name="T14" fmla="*/ 130 w 223"/>
                  <a:gd name="T15" fmla="*/ 195 h 195"/>
                  <a:gd name="T16" fmla="*/ 89 w 223"/>
                  <a:gd name="T17" fmla="*/ 195 h 195"/>
                  <a:gd name="T18" fmla="*/ 40 w 223"/>
                  <a:gd name="T19" fmla="*/ 49 h 195"/>
                  <a:gd name="T20" fmla="*/ 40 w 223"/>
                  <a:gd name="T21" fmla="*/ 195 h 195"/>
                  <a:gd name="T22" fmla="*/ 0 w 223"/>
                  <a:gd name="T23" fmla="*/ 195 h 195"/>
                  <a:gd name="T24" fmla="*/ 0 w 223"/>
                  <a:gd name="T25" fmla="*/ 0 h 195"/>
                  <a:gd name="T26" fmla="*/ 61 w 223"/>
                  <a:gd name="T2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3" h="195">
                    <a:moveTo>
                      <a:pt x="61" y="0"/>
                    </a:moveTo>
                    <a:lnTo>
                      <a:pt x="110" y="153"/>
                    </a:lnTo>
                    <a:lnTo>
                      <a:pt x="162" y="0"/>
                    </a:lnTo>
                    <a:lnTo>
                      <a:pt x="223" y="0"/>
                    </a:lnTo>
                    <a:lnTo>
                      <a:pt x="223" y="195"/>
                    </a:lnTo>
                    <a:lnTo>
                      <a:pt x="182" y="195"/>
                    </a:lnTo>
                    <a:lnTo>
                      <a:pt x="182" y="49"/>
                    </a:lnTo>
                    <a:lnTo>
                      <a:pt x="130" y="195"/>
                    </a:lnTo>
                    <a:lnTo>
                      <a:pt x="89" y="195"/>
                    </a:lnTo>
                    <a:lnTo>
                      <a:pt x="40" y="49"/>
                    </a:lnTo>
                    <a:lnTo>
                      <a:pt x="40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548063" y="1582738"/>
                <a:ext cx="268288" cy="309563"/>
              </a:xfrm>
              <a:custGeom>
                <a:avLst/>
                <a:gdLst>
                  <a:gd name="T0" fmla="*/ 62 w 169"/>
                  <a:gd name="T1" fmla="*/ 36 h 195"/>
                  <a:gd name="T2" fmla="*/ 0 w 169"/>
                  <a:gd name="T3" fmla="*/ 36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6 h 195"/>
                  <a:gd name="T10" fmla="*/ 104 w 169"/>
                  <a:gd name="T11" fmla="*/ 36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6"/>
                    </a:lnTo>
                    <a:lnTo>
                      <a:pt x="104" y="36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4649788" y="1582738"/>
                <a:ext cx="249238" cy="309563"/>
              </a:xfrm>
              <a:custGeom>
                <a:avLst/>
                <a:gdLst>
                  <a:gd name="T0" fmla="*/ 0 w 157"/>
                  <a:gd name="T1" fmla="*/ 0 h 195"/>
                  <a:gd name="T2" fmla="*/ 0 w 157"/>
                  <a:gd name="T3" fmla="*/ 195 h 195"/>
                  <a:gd name="T4" fmla="*/ 157 w 157"/>
                  <a:gd name="T5" fmla="*/ 195 h 195"/>
                  <a:gd name="T6" fmla="*/ 157 w 157"/>
                  <a:gd name="T7" fmla="*/ 162 h 195"/>
                  <a:gd name="T8" fmla="*/ 43 w 157"/>
                  <a:gd name="T9" fmla="*/ 162 h 195"/>
                  <a:gd name="T10" fmla="*/ 43 w 157"/>
                  <a:gd name="T11" fmla="*/ 114 h 195"/>
                  <a:gd name="T12" fmla="*/ 157 w 157"/>
                  <a:gd name="T13" fmla="*/ 114 h 195"/>
                  <a:gd name="T14" fmla="*/ 157 w 157"/>
                  <a:gd name="T15" fmla="*/ 79 h 195"/>
                  <a:gd name="T16" fmla="*/ 43 w 157"/>
                  <a:gd name="T17" fmla="*/ 79 h 195"/>
                  <a:gd name="T18" fmla="*/ 43 w 157"/>
                  <a:gd name="T19" fmla="*/ 34 h 195"/>
                  <a:gd name="T20" fmla="*/ 157 w 157"/>
                  <a:gd name="T21" fmla="*/ 34 h 195"/>
                  <a:gd name="T22" fmla="*/ 157 w 157"/>
                  <a:gd name="T23" fmla="*/ 0 h 195"/>
                  <a:gd name="T24" fmla="*/ 0 w 157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95">
                    <a:moveTo>
                      <a:pt x="0" y="0"/>
                    </a:moveTo>
                    <a:lnTo>
                      <a:pt x="0" y="195"/>
                    </a:lnTo>
                    <a:lnTo>
                      <a:pt x="157" y="195"/>
                    </a:lnTo>
                    <a:lnTo>
                      <a:pt x="157" y="162"/>
                    </a:lnTo>
                    <a:lnTo>
                      <a:pt x="43" y="162"/>
                    </a:lnTo>
                    <a:lnTo>
                      <a:pt x="43" y="114"/>
                    </a:lnTo>
                    <a:lnTo>
                      <a:pt x="157" y="114"/>
                    </a:lnTo>
                    <a:lnTo>
                      <a:pt x="157" y="79"/>
                    </a:lnTo>
                    <a:lnTo>
                      <a:pt x="43" y="79"/>
                    </a:lnTo>
                    <a:lnTo>
                      <a:pt x="43" y="34"/>
                    </a:lnTo>
                    <a:lnTo>
                      <a:pt x="157" y="34"/>
                    </a:lnTo>
                    <a:lnTo>
                      <a:pt x="1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5257800" y="1582738"/>
                <a:ext cx="268288" cy="309563"/>
              </a:xfrm>
              <a:custGeom>
                <a:avLst/>
                <a:gdLst>
                  <a:gd name="T0" fmla="*/ 62 w 169"/>
                  <a:gd name="T1" fmla="*/ 34 h 195"/>
                  <a:gd name="T2" fmla="*/ 0 w 169"/>
                  <a:gd name="T3" fmla="*/ 34 h 195"/>
                  <a:gd name="T4" fmla="*/ 0 w 169"/>
                  <a:gd name="T5" fmla="*/ 0 h 195"/>
                  <a:gd name="T6" fmla="*/ 169 w 169"/>
                  <a:gd name="T7" fmla="*/ 0 h 195"/>
                  <a:gd name="T8" fmla="*/ 169 w 169"/>
                  <a:gd name="T9" fmla="*/ 34 h 195"/>
                  <a:gd name="T10" fmla="*/ 104 w 169"/>
                  <a:gd name="T11" fmla="*/ 34 h 195"/>
                  <a:gd name="T12" fmla="*/ 104 w 169"/>
                  <a:gd name="T13" fmla="*/ 195 h 195"/>
                  <a:gd name="T14" fmla="*/ 62 w 169"/>
                  <a:gd name="T15" fmla="*/ 195 h 195"/>
                  <a:gd name="T16" fmla="*/ 62 w 169"/>
                  <a:gd name="T17" fmla="*/ 3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95">
                    <a:moveTo>
                      <a:pt x="62" y="34"/>
                    </a:moveTo>
                    <a:lnTo>
                      <a:pt x="0" y="34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34"/>
                    </a:lnTo>
                    <a:lnTo>
                      <a:pt x="104" y="34"/>
                    </a:lnTo>
                    <a:lnTo>
                      <a:pt x="104" y="195"/>
                    </a:lnTo>
                    <a:lnTo>
                      <a:pt x="62" y="195"/>
                    </a:lnTo>
                    <a:lnTo>
                      <a:pt x="62" y="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3984625" y="1582738"/>
                <a:ext cx="276225" cy="309563"/>
              </a:xfrm>
              <a:custGeom>
                <a:avLst/>
                <a:gdLst>
                  <a:gd name="T0" fmla="*/ 133 w 174"/>
                  <a:gd name="T1" fmla="*/ 141 h 195"/>
                  <a:gd name="T2" fmla="*/ 53 w 174"/>
                  <a:gd name="T3" fmla="*/ 0 h 195"/>
                  <a:gd name="T4" fmla="*/ 0 w 174"/>
                  <a:gd name="T5" fmla="*/ 0 h 195"/>
                  <a:gd name="T6" fmla="*/ 0 w 174"/>
                  <a:gd name="T7" fmla="*/ 195 h 195"/>
                  <a:gd name="T8" fmla="*/ 43 w 174"/>
                  <a:gd name="T9" fmla="*/ 195 h 195"/>
                  <a:gd name="T10" fmla="*/ 41 w 174"/>
                  <a:gd name="T11" fmla="*/ 48 h 195"/>
                  <a:gd name="T12" fmla="*/ 126 w 174"/>
                  <a:gd name="T13" fmla="*/ 195 h 195"/>
                  <a:gd name="T14" fmla="*/ 174 w 174"/>
                  <a:gd name="T15" fmla="*/ 195 h 195"/>
                  <a:gd name="T16" fmla="*/ 174 w 174"/>
                  <a:gd name="T17" fmla="*/ 0 h 195"/>
                  <a:gd name="T18" fmla="*/ 132 w 174"/>
                  <a:gd name="T19" fmla="*/ 0 h 195"/>
                  <a:gd name="T20" fmla="*/ 133 w 174"/>
                  <a:gd name="T21" fmla="*/ 14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95">
                    <a:moveTo>
                      <a:pt x="133" y="141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195"/>
                    </a:lnTo>
                    <a:lnTo>
                      <a:pt x="43" y="195"/>
                    </a:lnTo>
                    <a:lnTo>
                      <a:pt x="41" y="48"/>
                    </a:lnTo>
                    <a:lnTo>
                      <a:pt x="126" y="195"/>
                    </a:lnTo>
                    <a:lnTo>
                      <a:pt x="174" y="195"/>
                    </a:lnTo>
                    <a:lnTo>
                      <a:pt x="174" y="0"/>
                    </a:lnTo>
                    <a:lnTo>
                      <a:pt x="132" y="0"/>
                    </a:lnTo>
                    <a:lnTo>
                      <a:pt x="133" y="1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287838" y="1582738"/>
                <a:ext cx="333375" cy="309563"/>
              </a:xfrm>
              <a:custGeom>
                <a:avLst/>
                <a:gdLst>
                  <a:gd name="T0" fmla="*/ 106 w 210"/>
                  <a:gd name="T1" fmla="*/ 145 h 195"/>
                  <a:gd name="T2" fmla="*/ 46 w 210"/>
                  <a:gd name="T3" fmla="*/ 0 h 195"/>
                  <a:gd name="T4" fmla="*/ 0 w 210"/>
                  <a:gd name="T5" fmla="*/ 0 h 195"/>
                  <a:gd name="T6" fmla="*/ 85 w 210"/>
                  <a:gd name="T7" fmla="*/ 195 h 195"/>
                  <a:gd name="T8" fmla="*/ 128 w 210"/>
                  <a:gd name="T9" fmla="*/ 195 h 195"/>
                  <a:gd name="T10" fmla="*/ 210 w 210"/>
                  <a:gd name="T11" fmla="*/ 0 h 195"/>
                  <a:gd name="T12" fmla="*/ 167 w 210"/>
                  <a:gd name="T13" fmla="*/ 0 h 195"/>
                  <a:gd name="T14" fmla="*/ 106 w 210"/>
                  <a:gd name="T15" fmla="*/ 1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195">
                    <a:moveTo>
                      <a:pt x="106" y="145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85" y="195"/>
                    </a:lnTo>
                    <a:lnTo>
                      <a:pt x="128" y="195"/>
                    </a:lnTo>
                    <a:lnTo>
                      <a:pt x="210" y="0"/>
                    </a:lnTo>
                    <a:lnTo>
                      <a:pt x="167" y="0"/>
                    </a:lnTo>
                    <a:lnTo>
                      <a:pt x="106" y="1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4941888" y="1582738"/>
                <a:ext cx="295275" cy="312738"/>
              </a:xfrm>
              <a:custGeom>
                <a:avLst/>
                <a:gdLst>
                  <a:gd name="T0" fmla="*/ 83 w 125"/>
                  <a:gd name="T1" fmla="*/ 55 h 131"/>
                  <a:gd name="T2" fmla="*/ 46 w 125"/>
                  <a:gd name="T3" fmla="*/ 55 h 131"/>
                  <a:gd name="T4" fmla="*/ 29 w 125"/>
                  <a:gd name="T5" fmla="*/ 40 h 131"/>
                  <a:gd name="T6" fmla="*/ 50 w 125"/>
                  <a:gd name="T7" fmla="*/ 23 h 131"/>
                  <a:gd name="T8" fmla="*/ 119 w 125"/>
                  <a:gd name="T9" fmla="*/ 23 h 131"/>
                  <a:gd name="T10" fmla="*/ 119 w 125"/>
                  <a:gd name="T11" fmla="*/ 0 h 131"/>
                  <a:gd name="T12" fmla="*/ 46 w 125"/>
                  <a:gd name="T13" fmla="*/ 0 h 131"/>
                  <a:gd name="T14" fmla="*/ 11 w 125"/>
                  <a:gd name="T15" fmla="*/ 10 h 131"/>
                  <a:gd name="T16" fmla="*/ 0 w 125"/>
                  <a:gd name="T17" fmla="*/ 40 h 131"/>
                  <a:gd name="T18" fmla="*/ 44 w 125"/>
                  <a:gd name="T19" fmla="*/ 78 h 131"/>
                  <a:gd name="T20" fmla="*/ 76 w 125"/>
                  <a:gd name="T21" fmla="*/ 78 h 131"/>
                  <a:gd name="T22" fmla="*/ 96 w 125"/>
                  <a:gd name="T23" fmla="*/ 93 h 131"/>
                  <a:gd name="T24" fmla="*/ 74 w 125"/>
                  <a:gd name="T25" fmla="*/ 108 h 131"/>
                  <a:gd name="T26" fmla="*/ 5 w 125"/>
                  <a:gd name="T27" fmla="*/ 108 h 131"/>
                  <a:gd name="T28" fmla="*/ 5 w 125"/>
                  <a:gd name="T29" fmla="*/ 131 h 131"/>
                  <a:gd name="T30" fmla="*/ 79 w 125"/>
                  <a:gd name="T31" fmla="*/ 131 h 131"/>
                  <a:gd name="T32" fmla="*/ 125 w 125"/>
                  <a:gd name="T33" fmla="*/ 92 h 131"/>
                  <a:gd name="T34" fmla="*/ 116 w 125"/>
                  <a:gd name="T35" fmla="*/ 63 h 131"/>
                  <a:gd name="T36" fmla="*/ 83 w 125"/>
                  <a:gd name="T37" fmla="*/ 5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" h="131">
                    <a:moveTo>
                      <a:pt x="83" y="55"/>
                    </a:moveTo>
                    <a:cubicBezTo>
                      <a:pt x="46" y="55"/>
                      <a:pt x="46" y="55"/>
                      <a:pt x="46" y="55"/>
                    </a:cubicBezTo>
                    <a:cubicBezTo>
                      <a:pt x="35" y="55"/>
                      <a:pt x="29" y="50"/>
                      <a:pt x="29" y="40"/>
                    </a:cubicBezTo>
                    <a:cubicBezTo>
                      <a:pt x="29" y="29"/>
                      <a:pt x="36" y="23"/>
                      <a:pt x="50" y="23"/>
                    </a:cubicBezTo>
                    <a:cubicBezTo>
                      <a:pt x="119" y="23"/>
                      <a:pt x="119" y="23"/>
                      <a:pt x="119" y="2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0" y="0"/>
                      <a:pt x="18" y="3"/>
                      <a:pt x="11" y="10"/>
                    </a:cubicBezTo>
                    <a:cubicBezTo>
                      <a:pt x="3" y="16"/>
                      <a:pt x="0" y="26"/>
                      <a:pt x="0" y="40"/>
                    </a:cubicBezTo>
                    <a:cubicBezTo>
                      <a:pt x="0" y="66"/>
                      <a:pt x="13" y="78"/>
                      <a:pt x="44" y="78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91" y="78"/>
                      <a:pt x="96" y="82"/>
                      <a:pt x="96" y="93"/>
                    </a:cubicBezTo>
                    <a:cubicBezTo>
                      <a:pt x="96" y="104"/>
                      <a:pt x="90" y="108"/>
                      <a:pt x="74" y="108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111" y="131"/>
                      <a:pt x="125" y="119"/>
                      <a:pt x="125" y="92"/>
                    </a:cubicBezTo>
                    <a:cubicBezTo>
                      <a:pt x="125" y="78"/>
                      <a:pt x="122" y="69"/>
                      <a:pt x="116" y="63"/>
                    </a:cubicBezTo>
                    <a:cubicBezTo>
                      <a:pt x="109" y="58"/>
                      <a:pt x="98" y="55"/>
                      <a:pt x="83" y="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solidFill>
                    <a:schemeClr val="bg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4" name="Группа 9"/>
            <p:cNvGrpSpPr/>
            <p:nvPr/>
          </p:nvGrpSpPr>
          <p:grpSpPr>
            <a:xfrm>
              <a:off x="2044700" y="1449387"/>
              <a:ext cx="642938" cy="581026"/>
              <a:chOff x="2044700" y="1449387"/>
              <a:chExt cx="642938" cy="581026"/>
            </a:xfrm>
            <a:grpFill/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2182813" y="1449387"/>
                <a:ext cx="366713" cy="214313"/>
              </a:xfrm>
              <a:custGeom>
                <a:avLst/>
                <a:gdLst>
                  <a:gd name="T0" fmla="*/ 148 w 156"/>
                  <a:gd name="T1" fmla="*/ 9 h 90"/>
                  <a:gd name="T2" fmla="*/ 129 w 156"/>
                  <a:gd name="T3" fmla="*/ 1 h 90"/>
                  <a:gd name="T4" fmla="*/ 122 w 156"/>
                  <a:gd name="T5" fmla="*/ 1 h 90"/>
                  <a:gd name="T6" fmla="*/ 116 w 156"/>
                  <a:gd name="T7" fmla="*/ 4 h 90"/>
                  <a:gd name="T8" fmla="*/ 78 w 156"/>
                  <a:gd name="T9" fmla="*/ 41 h 90"/>
                  <a:gd name="T10" fmla="*/ 40 w 156"/>
                  <a:gd name="T11" fmla="*/ 4 h 90"/>
                  <a:gd name="T12" fmla="*/ 34 w 156"/>
                  <a:gd name="T13" fmla="*/ 0 h 90"/>
                  <a:gd name="T14" fmla="*/ 27 w 156"/>
                  <a:gd name="T15" fmla="*/ 1 h 90"/>
                  <a:gd name="T16" fmla="*/ 7 w 156"/>
                  <a:gd name="T17" fmla="*/ 9 h 90"/>
                  <a:gd name="T18" fmla="*/ 2 w 156"/>
                  <a:gd name="T19" fmla="*/ 14 h 90"/>
                  <a:gd name="T20" fmla="*/ 0 w 156"/>
                  <a:gd name="T21" fmla="*/ 20 h 90"/>
                  <a:gd name="T22" fmla="*/ 0 w 156"/>
                  <a:gd name="T23" fmla="*/ 71 h 90"/>
                  <a:gd name="T24" fmla="*/ 34 w 156"/>
                  <a:gd name="T25" fmla="*/ 90 h 90"/>
                  <a:gd name="T26" fmla="*/ 34 w 156"/>
                  <a:gd name="T27" fmla="*/ 46 h 90"/>
                  <a:gd name="T28" fmla="*/ 50 w 156"/>
                  <a:gd name="T29" fmla="*/ 62 h 90"/>
                  <a:gd name="T30" fmla="*/ 54 w 156"/>
                  <a:gd name="T31" fmla="*/ 64 h 90"/>
                  <a:gd name="T32" fmla="*/ 58 w 156"/>
                  <a:gd name="T33" fmla="*/ 65 h 90"/>
                  <a:gd name="T34" fmla="*/ 97 w 156"/>
                  <a:gd name="T35" fmla="*/ 65 h 90"/>
                  <a:gd name="T36" fmla="*/ 101 w 156"/>
                  <a:gd name="T37" fmla="*/ 64 h 90"/>
                  <a:gd name="T38" fmla="*/ 106 w 156"/>
                  <a:gd name="T39" fmla="*/ 62 h 90"/>
                  <a:gd name="T40" fmla="*/ 121 w 156"/>
                  <a:gd name="T41" fmla="*/ 46 h 90"/>
                  <a:gd name="T42" fmla="*/ 121 w 156"/>
                  <a:gd name="T43" fmla="*/ 90 h 90"/>
                  <a:gd name="T44" fmla="*/ 156 w 156"/>
                  <a:gd name="T45" fmla="*/ 71 h 90"/>
                  <a:gd name="T46" fmla="*/ 156 w 156"/>
                  <a:gd name="T47" fmla="*/ 20 h 90"/>
                  <a:gd name="T48" fmla="*/ 148 w 156"/>
                  <a:gd name="T49" fmla="*/ 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90">
                    <a:moveTo>
                      <a:pt x="148" y="9"/>
                    </a:moveTo>
                    <a:cubicBezTo>
                      <a:pt x="148" y="9"/>
                      <a:pt x="131" y="2"/>
                      <a:pt x="129" y="1"/>
                    </a:cubicBezTo>
                    <a:cubicBezTo>
                      <a:pt x="126" y="0"/>
                      <a:pt x="124" y="0"/>
                      <a:pt x="122" y="1"/>
                    </a:cubicBezTo>
                    <a:cubicBezTo>
                      <a:pt x="119" y="1"/>
                      <a:pt x="117" y="3"/>
                      <a:pt x="116" y="4"/>
                    </a:cubicBezTo>
                    <a:cubicBezTo>
                      <a:pt x="115" y="4"/>
                      <a:pt x="78" y="41"/>
                      <a:pt x="78" y="41"/>
                    </a:cubicBezTo>
                    <a:cubicBezTo>
                      <a:pt x="78" y="41"/>
                      <a:pt x="41" y="5"/>
                      <a:pt x="40" y="4"/>
                    </a:cubicBezTo>
                    <a:cubicBezTo>
                      <a:pt x="38" y="2"/>
                      <a:pt x="37" y="1"/>
                      <a:pt x="34" y="0"/>
                    </a:cubicBezTo>
                    <a:cubicBezTo>
                      <a:pt x="31" y="0"/>
                      <a:pt x="28" y="0"/>
                      <a:pt x="27" y="1"/>
                    </a:cubicBezTo>
                    <a:cubicBezTo>
                      <a:pt x="25" y="2"/>
                      <a:pt x="9" y="8"/>
                      <a:pt x="7" y="9"/>
                    </a:cubicBezTo>
                    <a:cubicBezTo>
                      <a:pt x="5" y="10"/>
                      <a:pt x="3" y="11"/>
                      <a:pt x="2" y="14"/>
                    </a:cubicBezTo>
                    <a:cubicBezTo>
                      <a:pt x="0" y="15"/>
                      <a:pt x="0" y="18"/>
                      <a:pt x="0" y="20"/>
                    </a:cubicBezTo>
                    <a:cubicBezTo>
                      <a:pt x="0" y="17"/>
                      <a:pt x="0" y="71"/>
                      <a:pt x="0" y="71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2" y="63"/>
                      <a:pt x="53" y="64"/>
                      <a:pt x="54" y="64"/>
                    </a:cubicBezTo>
                    <a:cubicBezTo>
                      <a:pt x="56" y="65"/>
                      <a:pt x="56" y="65"/>
                      <a:pt x="58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8" y="65"/>
                      <a:pt x="100" y="65"/>
                      <a:pt x="101" y="64"/>
                    </a:cubicBezTo>
                    <a:cubicBezTo>
                      <a:pt x="103" y="64"/>
                      <a:pt x="104" y="63"/>
                      <a:pt x="106" y="62"/>
                    </a:cubicBezTo>
                    <a:cubicBezTo>
                      <a:pt x="107" y="60"/>
                      <a:pt x="121" y="46"/>
                      <a:pt x="121" y="46"/>
                    </a:cubicBezTo>
                    <a:cubicBezTo>
                      <a:pt x="121" y="90"/>
                      <a:pt x="121" y="90"/>
                      <a:pt x="121" y="90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6" y="15"/>
                      <a:pt x="153" y="11"/>
                      <a:pt x="148" y="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044700" y="1644650"/>
                <a:ext cx="303213" cy="384175"/>
              </a:xfrm>
              <a:custGeom>
                <a:avLst/>
                <a:gdLst>
                  <a:gd name="T0" fmla="*/ 0 w 128"/>
                  <a:gd name="T1" fmla="*/ 37 h 161"/>
                  <a:gd name="T2" fmla="*/ 3 w 128"/>
                  <a:gd name="T3" fmla="*/ 58 h 161"/>
                  <a:gd name="T4" fmla="*/ 6 w 128"/>
                  <a:gd name="T5" fmla="*/ 65 h 161"/>
                  <a:gd name="T6" fmla="*/ 12 w 128"/>
                  <a:gd name="T7" fmla="*/ 68 h 161"/>
                  <a:gd name="T8" fmla="*/ 64 w 128"/>
                  <a:gd name="T9" fmla="*/ 82 h 161"/>
                  <a:gd name="T10" fmla="*/ 50 w 128"/>
                  <a:gd name="T11" fmla="*/ 133 h 161"/>
                  <a:gd name="T12" fmla="*/ 50 w 128"/>
                  <a:gd name="T13" fmla="*/ 140 h 161"/>
                  <a:gd name="T14" fmla="*/ 54 w 128"/>
                  <a:gd name="T15" fmla="*/ 146 h 161"/>
                  <a:gd name="T16" fmla="*/ 71 w 128"/>
                  <a:gd name="T17" fmla="*/ 158 h 161"/>
                  <a:gd name="T18" fmla="*/ 78 w 128"/>
                  <a:gd name="T19" fmla="*/ 161 h 161"/>
                  <a:gd name="T20" fmla="*/ 84 w 128"/>
                  <a:gd name="T21" fmla="*/ 159 h 161"/>
                  <a:gd name="T22" fmla="*/ 128 w 128"/>
                  <a:gd name="T23" fmla="*/ 134 h 161"/>
                  <a:gd name="T24" fmla="*/ 128 w 128"/>
                  <a:gd name="T25" fmla="*/ 94 h 161"/>
                  <a:gd name="T26" fmla="*/ 89 w 128"/>
                  <a:gd name="T27" fmla="*/ 117 h 161"/>
                  <a:gd name="T28" fmla="*/ 95 w 128"/>
                  <a:gd name="T29" fmla="*/ 95 h 161"/>
                  <a:gd name="T30" fmla="*/ 96 w 128"/>
                  <a:gd name="T31" fmla="*/ 90 h 161"/>
                  <a:gd name="T32" fmla="*/ 94 w 128"/>
                  <a:gd name="T33" fmla="*/ 86 h 161"/>
                  <a:gd name="T34" fmla="*/ 75 w 128"/>
                  <a:gd name="T35" fmla="*/ 53 h 161"/>
                  <a:gd name="T36" fmla="*/ 72 w 128"/>
                  <a:gd name="T37" fmla="*/ 50 h 161"/>
                  <a:gd name="T38" fmla="*/ 67 w 128"/>
                  <a:gd name="T39" fmla="*/ 48 h 161"/>
                  <a:gd name="T40" fmla="*/ 46 w 128"/>
                  <a:gd name="T41" fmla="*/ 42 h 161"/>
                  <a:gd name="T42" fmla="*/ 85 w 128"/>
                  <a:gd name="T43" fmla="*/ 20 h 161"/>
                  <a:gd name="T44" fmla="*/ 50 w 128"/>
                  <a:gd name="T45" fmla="*/ 0 h 161"/>
                  <a:gd name="T46" fmla="*/ 6 w 128"/>
                  <a:gd name="T47" fmla="*/ 26 h 161"/>
                  <a:gd name="T48" fmla="*/ 0 w 128"/>
                  <a:gd name="T49" fmla="*/ 3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61">
                    <a:moveTo>
                      <a:pt x="0" y="37"/>
                    </a:moveTo>
                    <a:cubicBezTo>
                      <a:pt x="0" y="37"/>
                      <a:pt x="3" y="56"/>
                      <a:pt x="3" y="58"/>
                    </a:cubicBezTo>
                    <a:cubicBezTo>
                      <a:pt x="4" y="60"/>
                      <a:pt x="4" y="63"/>
                      <a:pt x="6" y="65"/>
                    </a:cubicBezTo>
                    <a:cubicBezTo>
                      <a:pt x="8" y="67"/>
                      <a:pt x="10" y="68"/>
                      <a:pt x="12" y="68"/>
                    </a:cubicBezTo>
                    <a:cubicBezTo>
                      <a:pt x="13" y="68"/>
                      <a:pt x="64" y="82"/>
                      <a:pt x="64" y="82"/>
                    </a:cubicBezTo>
                    <a:cubicBezTo>
                      <a:pt x="64" y="82"/>
                      <a:pt x="50" y="132"/>
                      <a:pt x="50" y="133"/>
                    </a:cubicBezTo>
                    <a:cubicBezTo>
                      <a:pt x="50" y="135"/>
                      <a:pt x="49" y="136"/>
                      <a:pt x="50" y="140"/>
                    </a:cubicBezTo>
                    <a:cubicBezTo>
                      <a:pt x="51" y="143"/>
                      <a:pt x="53" y="144"/>
                      <a:pt x="54" y="146"/>
                    </a:cubicBezTo>
                    <a:cubicBezTo>
                      <a:pt x="55" y="147"/>
                      <a:pt x="69" y="157"/>
                      <a:pt x="71" y="158"/>
                    </a:cubicBezTo>
                    <a:cubicBezTo>
                      <a:pt x="73" y="160"/>
                      <a:pt x="75" y="161"/>
                      <a:pt x="78" y="161"/>
                    </a:cubicBezTo>
                    <a:cubicBezTo>
                      <a:pt x="80" y="161"/>
                      <a:pt x="82" y="160"/>
                      <a:pt x="84" y="159"/>
                    </a:cubicBezTo>
                    <a:cubicBezTo>
                      <a:pt x="82" y="160"/>
                      <a:pt x="128" y="134"/>
                      <a:pt x="128" y="134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6" y="94"/>
                      <a:pt x="96" y="92"/>
                      <a:pt x="96" y="90"/>
                    </a:cubicBezTo>
                    <a:cubicBezTo>
                      <a:pt x="95" y="89"/>
                      <a:pt x="95" y="88"/>
                      <a:pt x="94" y="86"/>
                    </a:cubicBezTo>
                    <a:cubicBezTo>
                      <a:pt x="94" y="85"/>
                      <a:pt x="75" y="53"/>
                      <a:pt x="75" y="53"/>
                    </a:cubicBezTo>
                    <a:cubicBezTo>
                      <a:pt x="74" y="52"/>
                      <a:pt x="73" y="51"/>
                      <a:pt x="72" y="50"/>
                    </a:cubicBezTo>
                    <a:cubicBezTo>
                      <a:pt x="71" y="49"/>
                      <a:pt x="69" y="48"/>
                      <a:pt x="67" y="48"/>
                    </a:cubicBezTo>
                    <a:cubicBezTo>
                      <a:pt x="65" y="47"/>
                      <a:pt x="46" y="42"/>
                      <a:pt x="46" y="42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10" y="23"/>
                      <a:pt x="6" y="26"/>
                    </a:cubicBezTo>
                    <a:cubicBezTo>
                      <a:pt x="2" y="28"/>
                      <a:pt x="0" y="33"/>
                      <a:pt x="0" y="3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2379663" y="1644650"/>
                <a:ext cx="307975" cy="385763"/>
              </a:xfrm>
              <a:custGeom>
                <a:avLst/>
                <a:gdLst>
                  <a:gd name="T0" fmla="*/ 58 w 130"/>
                  <a:gd name="T1" fmla="*/ 158 h 162"/>
                  <a:gd name="T2" fmla="*/ 75 w 130"/>
                  <a:gd name="T3" fmla="*/ 145 h 162"/>
                  <a:gd name="T4" fmla="*/ 80 w 130"/>
                  <a:gd name="T5" fmla="*/ 139 h 162"/>
                  <a:gd name="T6" fmla="*/ 80 w 130"/>
                  <a:gd name="T7" fmla="*/ 133 h 162"/>
                  <a:gd name="T8" fmla="*/ 66 w 130"/>
                  <a:gd name="T9" fmla="*/ 82 h 162"/>
                  <a:gd name="T10" fmla="*/ 118 w 130"/>
                  <a:gd name="T11" fmla="*/ 68 h 162"/>
                  <a:gd name="T12" fmla="*/ 123 w 130"/>
                  <a:gd name="T13" fmla="*/ 65 h 162"/>
                  <a:gd name="T14" fmla="*/ 126 w 130"/>
                  <a:gd name="T15" fmla="*/ 58 h 162"/>
                  <a:gd name="T16" fmla="*/ 129 w 130"/>
                  <a:gd name="T17" fmla="*/ 38 h 162"/>
                  <a:gd name="T18" fmla="*/ 128 w 130"/>
                  <a:gd name="T19" fmla="*/ 30 h 162"/>
                  <a:gd name="T20" fmla="*/ 124 w 130"/>
                  <a:gd name="T21" fmla="*/ 26 h 162"/>
                  <a:gd name="T22" fmla="*/ 79 w 130"/>
                  <a:gd name="T23" fmla="*/ 0 h 162"/>
                  <a:gd name="T24" fmla="*/ 44 w 130"/>
                  <a:gd name="T25" fmla="*/ 20 h 162"/>
                  <a:gd name="T26" fmla="*/ 84 w 130"/>
                  <a:gd name="T27" fmla="*/ 42 h 162"/>
                  <a:gd name="T28" fmla="*/ 62 w 130"/>
                  <a:gd name="T29" fmla="*/ 48 h 162"/>
                  <a:gd name="T30" fmla="*/ 57 w 130"/>
                  <a:gd name="T31" fmla="*/ 50 h 162"/>
                  <a:gd name="T32" fmla="*/ 54 w 130"/>
                  <a:gd name="T33" fmla="*/ 54 h 162"/>
                  <a:gd name="T34" fmla="*/ 35 w 130"/>
                  <a:gd name="T35" fmla="*/ 87 h 162"/>
                  <a:gd name="T36" fmla="*/ 34 w 130"/>
                  <a:gd name="T37" fmla="*/ 90 h 162"/>
                  <a:gd name="T38" fmla="*/ 34 w 130"/>
                  <a:gd name="T39" fmla="*/ 96 h 162"/>
                  <a:gd name="T40" fmla="*/ 40 w 130"/>
                  <a:gd name="T41" fmla="*/ 117 h 162"/>
                  <a:gd name="T42" fmla="*/ 0 w 130"/>
                  <a:gd name="T43" fmla="*/ 94 h 162"/>
                  <a:gd name="T44" fmla="*/ 0 w 130"/>
                  <a:gd name="T45" fmla="*/ 134 h 162"/>
                  <a:gd name="T46" fmla="*/ 45 w 130"/>
                  <a:gd name="T47" fmla="*/ 159 h 162"/>
                  <a:gd name="T48" fmla="*/ 58 w 130"/>
                  <a:gd name="T49" fmla="*/ 15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0" h="162">
                    <a:moveTo>
                      <a:pt x="58" y="158"/>
                    </a:moveTo>
                    <a:cubicBezTo>
                      <a:pt x="58" y="158"/>
                      <a:pt x="73" y="147"/>
                      <a:pt x="75" y="145"/>
                    </a:cubicBezTo>
                    <a:cubicBezTo>
                      <a:pt x="77" y="144"/>
                      <a:pt x="78" y="142"/>
                      <a:pt x="80" y="139"/>
                    </a:cubicBezTo>
                    <a:cubicBezTo>
                      <a:pt x="80" y="137"/>
                      <a:pt x="80" y="134"/>
                      <a:pt x="80" y="133"/>
                    </a:cubicBezTo>
                    <a:cubicBezTo>
                      <a:pt x="79" y="132"/>
                      <a:pt x="66" y="82"/>
                      <a:pt x="66" y="82"/>
                    </a:cubicBezTo>
                    <a:cubicBezTo>
                      <a:pt x="66" y="82"/>
                      <a:pt x="116" y="68"/>
                      <a:pt x="118" y="68"/>
                    </a:cubicBezTo>
                    <a:cubicBezTo>
                      <a:pt x="119" y="68"/>
                      <a:pt x="121" y="67"/>
                      <a:pt x="123" y="65"/>
                    </a:cubicBezTo>
                    <a:cubicBezTo>
                      <a:pt x="126" y="62"/>
                      <a:pt x="126" y="60"/>
                      <a:pt x="126" y="58"/>
                    </a:cubicBezTo>
                    <a:cubicBezTo>
                      <a:pt x="127" y="57"/>
                      <a:pt x="129" y="40"/>
                      <a:pt x="129" y="38"/>
                    </a:cubicBezTo>
                    <a:cubicBezTo>
                      <a:pt x="130" y="35"/>
                      <a:pt x="129" y="33"/>
                      <a:pt x="128" y="30"/>
                    </a:cubicBezTo>
                    <a:cubicBezTo>
                      <a:pt x="127" y="28"/>
                      <a:pt x="126" y="27"/>
                      <a:pt x="124" y="26"/>
                    </a:cubicBezTo>
                    <a:cubicBezTo>
                      <a:pt x="126" y="27"/>
                      <a:pt x="79" y="0"/>
                      <a:pt x="79" y="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0" y="48"/>
                      <a:pt x="58" y="49"/>
                      <a:pt x="57" y="50"/>
                    </a:cubicBezTo>
                    <a:cubicBezTo>
                      <a:pt x="56" y="51"/>
                      <a:pt x="56" y="52"/>
                      <a:pt x="54" y="54"/>
                    </a:cubicBezTo>
                    <a:cubicBezTo>
                      <a:pt x="54" y="55"/>
                      <a:pt x="35" y="87"/>
                      <a:pt x="35" y="87"/>
                    </a:cubicBezTo>
                    <a:cubicBezTo>
                      <a:pt x="34" y="88"/>
                      <a:pt x="34" y="89"/>
                      <a:pt x="34" y="90"/>
                    </a:cubicBezTo>
                    <a:cubicBezTo>
                      <a:pt x="33" y="92"/>
                      <a:pt x="33" y="94"/>
                      <a:pt x="34" y="96"/>
                    </a:cubicBezTo>
                    <a:cubicBezTo>
                      <a:pt x="34" y="98"/>
                      <a:pt x="40" y="117"/>
                      <a:pt x="40" y="11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40" y="156"/>
                      <a:pt x="45" y="159"/>
                    </a:cubicBezTo>
                    <a:cubicBezTo>
                      <a:pt x="50" y="162"/>
                      <a:pt x="55" y="161"/>
                      <a:pt x="58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>
                  <a:latin typeface="Roboto" panose="02000000000000000000" pitchFamily="2" charset="0"/>
                </a:endParaRPr>
              </a:p>
            </p:txBody>
          </p:sp>
        </p:grpSp>
      </p:grpSp>
      <p:sp>
        <p:nvSpPr>
          <p:cNvPr id="2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62372" y="5594818"/>
            <a:ext cx="4478337" cy="647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4E5963"/>
                </a:solidFill>
                <a:latin typeface="+mj-lt"/>
                <a:cs typeface="Roboto" panose="02000000000000000000" pitchFamily="2" charset="0"/>
              </a:defRPr>
            </a:lvl1pPr>
          </a:lstStyle>
          <a:p>
            <a:pPr>
              <a:lnSpc>
                <a:spcPts val="2462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Предприятие, подразделение или автор</a:t>
            </a:r>
          </a:p>
        </p:txBody>
      </p:sp>
    </p:spTree>
    <p:extLst>
      <p:ext uri="{BB962C8B-B14F-4D97-AF65-F5344CB8AC3E}">
        <p14:creationId xmlns:p14="http://schemas.microsoft.com/office/powerpoint/2010/main" val="40661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9607"/>
            <a:ext cx="7199312" cy="7888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1249469" y="1484113"/>
            <a:ext cx="3398837" cy="4753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None/>
              <a:defRPr sz="100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7" name="Text Placeholder 16"/>
          <p:cNvSpPr txBox="1">
            <a:spLocks/>
          </p:cNvSpPr>
          <p:nvPr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657403-61EE-41EC-A8B0-FC5004437DFE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4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907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718" y="445663"/>
            <a:ext cx="7199312" cy="822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731112" y="1484113"/>
            <a:ext cx="3398837" cy="4753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None/>
              <a:defRPr sz="70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16" name="Прямая соединительная линия 8"/>
          <p:cNvCxnSpPr/>
          <p:nvPr userDrawn="1"/>
        </p:nvCxnSpPr>
        <p:spPr>
          <a:xfrm flipV="1">
            <a:off x="11488650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5"/>
          <p:cNvGrpSpPr/>
          <p:nvPr userDrawn="1"/>
        </p:nvGrpSpPr>
        <p:grpSpPr>
          <a:xfrm>
            <a:off x="11721581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19" name="Text Placeholder 16"/>
          <p:cNvSpPr txBox="1">
            <a:spLocks/>
          </p:cNvSpPr>
          <p:nvPr userDrawn="1"/>
        </p:nvSpPr>
        <p:spPr>
          <a:xfrm rot="16200000">
            <a:off x="911163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88650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AD80A0-7240-43AF-94F6-DA2A2014531B}" type="slidenum">
              <a:rPr lang="en-US" sz="1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3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at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312" y="468965"/>
            <a:ext cx="7199312" cy="7994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3"/>
          </p:nvPr>
        </p:nvSpPr>
        <p:spPr>
          <a:xfrm>
            <a:off x="1244706" y="1484113"/>
            <a:ext cx="3230457" cy="4753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Font typeface="Arial" panose="020B0604020202020204" pitchFamily="34" charset="0"/>
              <a:buNone/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Диаграмма 12"/>
          <p:cNvSpPr>
            <a:spLocks noGrp="1"/>
          </p:cNvSpPr>
          <p:nvPr userDrawn="1">
            <p:ph type="chart" sz="quarter" idx="14"/>
          </p:nvPr>
        </p:nvSpPr>
        <p:spPr>
          <a:xfrm>
            <a:off x="4764088" y="1857753"/>
            <a:ext cx="3276600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14" name="Диаграмма 12"/>
          <p:cNvSpPr>
            <a:spLocks noGrp="1"/>
          </p:cNvSpPr>
          <p:nvPr userDrawn="1">
            <p:ph type="chart" sz="quarter" idx="15"/>
          </p:nvPr>
        </p:nvSpPr>
        <p:spPr>
          <a:xfrm>
            <a:off x="8328025" y="1876487"/>
            <a:ext cx="3240088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/>
          </a:p>
        </p:txBody>
      </p:sp>
      <p:sp>
        <p:nvSpPr>
          <p:cNvPr id="15" name="Диаграмма 12"/>
          <p:cNvSpPr>
            <a:spLocks noGrp="1"/>
          </p:cNvSpPr>
          <p:nvPr userDrawn="1">
            <p:ph type="chart" sz="quarter" idx="16"/>
          </p:nvPr>
        </p:nvSpPr>
        <p:spPr>
          <a:xfrm>
            <a:off x="4764088" y="4450080"/>
            <a:ext cx="3276600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16" name="Диаграмма 12"/>
          <p:cNvSpPr>
            <a:spLocks noGrp="1"/>
          </p:cNvSpPr>
          <p:nvPr userDrawn="1">
            <p:ph type="chart" sz="quarter" idx="17"/>
          </p:nvPr>
        </p:nvSpPr>
        <p:spPr>
          <a:xfrm>
            <a:off x="8328025" y="4468814"/>
            <a:ext cx="3240088" cy="17287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ru-RU"/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18"/>
          </p:nvPr>
        </p:nvSpPr>
        <p:spPr>
          <a:xfrm>
            <a:off x="4764088" y="1483519"/>
            <a:ext cx="3276600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17"/>
          <p:cNvSpPr>
            <a:spLocks noGrp="1"/>
          </p:cNvSpPr>
          <p:nvPr userDrawn="1">
            <p:ph type="body" sz="quarter" idx="19"/>
          </p:nvPr>
        </p:nvSpPr>
        <p:spPr>
          <a:xfrm>
            <a:off x="8342313" y="1502253"/>
            <a:ext cx="3240088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Текст 17"/>
          <p:cNvSpPr>
            <a:spLocks noGrp="1"/>
          </p:cNvSpPr>
          <p:nvPr userDrawn="1">
            <p:ph type="body" sz="quarter" idx="20"/>
          </p:nvPr>
        </p:nvSpPr>
        <p:spPr>
          <a:xfrm>
            <a:off x="4764088" y="4084449"/>
            <a:ext cx="3276600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1" name="Текст 17"/>
          <p:cNvSpPr>
            <a:spLocks noGrp="1"/>
          </p:cNvSpPr>
          <p:nvPr userDrawn="1">
            <p:ph type="body" sz="quarter" idx="21"/>
          </p:nvPr>
        </p:nvSpPr>
        <p:spPr>
          <a:xfrm>
            <a:off x="8342313" y="4103183"/>
            <a:ext cx="3240088" cy="4333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grpSp>
        <p:nvGrpSpPr>
          <p:cNvPr id="25" name="Группа 5"/>
          <p:cNvGrpSpPr/>
          <p:nvPr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26" name="Text Placeholder 16"/>
          <p:cNvSpPr txBox="1">
            <a:spLocks/>
          </p:cNvSpPr>
          <p:nvPr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27" name="Прямая соединительная линия 8"/>
          <p:cNvCxnSpPr/>
          <p:nvPr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112813C-C36D-432D-9F8D-E645DA6FAD3F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224977" y="552423"/>
            <a:ext cx="7180836" cy="715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13"/>
          </p:nvPr>
        </p:nvSpPr>
        <p:spPr>
          <a:xfrm>
            <a:off x="1235076" y="1484313"/>
            <a:ext cx="3240088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14"/>
          </p:nvPr>
        </p:nvSpPr>
        <p:spPr>
          <a:xfrm>
            <a:off x="4764088" y="1484313"/>
            <a:ext cx="3276600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15"/>
          </p:nvPr>
        </p:nvSpPr>
        <p:spPr>
          <a:xfrm>
            <a:off x="8328024" y="1484313"/>
            <a:ext cx="3240089" cy="47529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179387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377825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52450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719138" indent="0">
              <a:lnSpc>
                <a:spcPct val="12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grpSp>
        <p:nvGrpSpPr>
          <p:cNvPr id="14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25" name="Text Placeholder 16"/>
          <p:cNvSpPr txBox="1">
            <a:spLocks/>
          </p:cNvSpPr>
          <p:nvPr userDrawn="1"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26" name="Прямая соединительная линия 8"/>
          <p:cNvCxnSpPr/>
          <p:nvPr userDrawn="1"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3A772D-57C0-40D8-803A-29A876E5D67E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198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6" name="Text Placeholder 16"/>
          <p:cNvSpPr txBox="1">
            <a:spLocks/>
          </p:cNvSpPr>
          <p:nvPr userDrawn="1"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EBA89A-D9FD-46D4-A9DC-E3520FE182AE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1235075" y="1484313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1"/>
          </p:nvPr>
        </p:nvSpPr>
        <p:spPr>
          <a:xfrm>
            <a:off x="4764088" y="1484313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Рисунок 9"/>
          <p:cNvSpPr>
            <a:spLocks noGrp="1"/>
          </p:cNvSpPr>
          <p:nvPr>
            <p:ph type="pic" sz="quarter" idx="12"/>
          </p:nvPr>
        </p:nvSpPr>
        <p:spPr>
          <a:xfrm>
            <a:off x="8328025" y="1484313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13"/>
          </p:nvPr>
        </p:nvSpPr>
        <p:spPr>
          <a:xfrm>
            <a:off x="1235075" y="3860800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Рисунок 9"/>
          <p:cNvSpPr>
            <a:spLocks noGrp="1"/>
          </p:cNvSpPr>
          <p:nvPr>
            <p:ph type="pic" sz="quarter" idx="14"/>
          </p:nvPr>
        </p:nvSpPr>
        <p:spPr>
          <a:xfrm>
            <a:off x="4764088" y="3860800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Рисунок 9"/>
          <p:cNvSpPr>
            <a:spLocks noGrp="1"/>
          </p:cNvSpPr>
          <p:nvPr>
            <p:ph type="pic" sz="quarter" idx="15"/>
          </p:nvPr>
        </p:nvSpPr>
        <p:spPr>
          <a:xfrm>
            <a:off x="8328025" y="3860800"/>
            <a:ext cx="3240400" cy="18227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235075" y="479607"/>
            <a:ext cx="7199312" cy="7888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86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No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"/>
          <p:cNvGrpSpPr/>
          <p:nvPr userDrawn="1"/>
        </p:nvGrpSpPr>
        <p:grpSpPr>
          <a:xfrm>
            <a:off x="231969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6" name="Text Placeholder 16"/>
          <p:cNvSpPr txBox="1">
            <a:spLocks/>
          </p:cNvSpPr>
          <p:nvPr userDrawn="1"/>
        </p:nvSpPr>
        <p:spPr>
          <a:xfrm rot="16200000">
            <a:off x="-237797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 flipV="1">
            <a:off x="675611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962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EBA89A-D9FD-46D4-A9DC-E3520FE182AE}" type="slidenum">
              <a:rPr 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2114746" y="2349500"/>
            <a:ext cx="7962508" cy="2159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13000"/>
              </a:lnSpc>
              <a:defRPr sz="32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Разделительный слайд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67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8"/>
          <p:cNvCxnSpPr/>
          <p:nvPr userDrawn="1"/>
        </p:nvCxnSpPr>
        <p:spPr>
          <a:xfrm flipV="1">
            <a:off x="11488650" y="0"/>
            <a:ext cx="0" cy="6858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5"/>
          <p:cNvGrpSpPr/>
          <p:nvPr userDrawn="1"/>
        </p:nvGrpSpPr>
        <p:grpSpPr>
          <a:xfrm>
            <a:off x="11721581" y="552423"/>
            <a:ext cx="247813" cy="217998"/>
            <a:chOff x="8716963" y="1482725"/>
            <a:chExt cx="762000" cy="687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8880475" y="1482725"/>
              <a:ext cx="438150" cy="257175"/>
            </a:xfrm>
            <a:custGeom>
              <a:avLst/>
              <a:gdLst>
                <a:gd name="T0" fmla="*/ 110 w 115"/>
                <a:gd name="T1" fmla="*/ 7 h 67"/>
                <a:gd name="T2" fmla="*/ 95 w 115"/>
                <a:gd name="T3" fmla="*/ 1 h 67"/>
                <a:gd name="T4" fmla="*/ 90 w 115"/>
                <a:gd name="T5" fmla="*/ 1 h 67"/>
                <a:gd name="T6" fmla="*/ 86 w 115"/>
                <a:gd name="T7" fmla="*/ 3 h 67"/>
                <a:gd name="T8" fmla="*/ 57 w 115"/>
                <a:gd name="T9" fmla="*/ 31 h 67"/>
                <a:gd name="T10" fmla="*/ 29 w 115"/>
                <a:gd name="T11" fmla="*/ 3 h 67"/>
                <a:gd name="T12" fmla="*/ 25 w 115"/>
                <a:gd name="T13" fmla="*/ 1 h 67"/>
                <a:gd name="T14" fmla="*/ 20 w 115"/>
                <a:gd name="T15" fmla="*/ 1 h 67"/>
                <a:gd name="T16" fmla="*/ 5 w 115"/>
                <a:gd name="T17" fmla="*/ 7 h 67"/>
                <a:gd name="T18" fmla="*/ 1 w 115"/>
                <a:gd name="T19" fmla="*/ 11 h 67"/>
                <a:gd name="T20" fmla="*/ 0 w 115"/>
                <a:gd name="T21" fmla="*/ 15 h 67"/>
                <a:gd name="T22" fmla="*/ 0 w 115"/>
                <a:gd name="T23" fmla="*/ 53 h 67"/>
                <a:gd name="T24" fmla="*/ 25 w 115"/>
                <a:gd name="T25" fmla="*/ 67 h 67"/>
                <a:gd name="T26" fmla="*/ 25 w 115"/>
                <a:gd name="T27" fmla="*/ 34 h 67"/>
                <a:gd name="T28" fmla="*/ 37 w 115"/>
                <a:gd name="T29" fmla="*/ 46 h 67"/>
                <a:gd name="T30" fmla="*/ 40 w 115"/>
                <a:gd name="T31" fmla="*/ 48 h 67"/>
                <a:gd name="T32" fmla="*/ 43 w 115"/>
                <a:gd name="T33" fmla="*/ 48 h 67"/>
                <a:gd name="T34" fmla="*/ 72 w 115"/>
                <a:gd name="T35" fmla="*/ 48 h 67"/>
                <a:gd name="T36" fmla="*/ 75 w 115"/>
                <a:gd name="T37" fmla="*/ 48 h 67"/>
                <a:gd name="T38" fmla="*/ 78 w 115"/>
                <a:gd name="T39" fmla="*/ 46 h 67"/>
                <a:gd name="T40" fmla="*/ 90 w 115"/>
                <a:gd name="T41" fmla="*/ 34 h 67"/>
                <a:gd name="T42" fmla="*/ 90 w 115"/>
                <a:gd name="T43" fmla="*/ 67 h 67"/>
                <a:gd name="T44" fmla="*/ 115 w 115"/>
                <a:gd name="T45" fmla="*/ 53 h 67"/>
                <a:gd name="T46" fmla="*/ 115 w 115"/>
                <a:gd name="T47" fmla="*/ 15 h 67"/>
                <a:gd name="T48" fmla="*/ 110 w 115"/>
                <a:gd name="T4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67">
                  <a:moveTo>
                    <a:pt x="110" y="7"/>
                  </a:moveTo>
                  <a:cubicBezTo>
                    <a:pt x="110" y="7"/>
                    <a:pt x="97" y="2"/>
                    <a:pt x="95" y="1"/>
                  </a:cubicBezTo>
                  <a:cubicBezTo>
                    <a:pt x="93" y="0"/>
                    <a:pt x="92" y="0"/>
                    <a:pt x="90" y="1"/>
                  </a:cubicBezTo>
                  <a:cubicBezTo>
                    <a:pt x="88" y="1"/>
                    <a:pt x="86" y="2"/>
                    <a:pt x="86" y="3"/>
                  </a:cubicBezTo>
                  <a:cubicBezTo>
                    <a:pt x="85" y="4"/>
                    <a:pt x="57" y="31"/>
                    <a:pt x="57" y="31"/>
                  </a:cubicBezTo>
                  <a:cubicBezTo>
                    <a:pt x="57" y="31"/>
                    <a:pt x="30" y="4"/>
                    <a:pt x="29" y="3"/>
                  </a:cubicBezTo>
                  <a:cubicBezTo>
                    <a:pt x="29" y="2"/>
                    <a:pt x="27" y="1"/>
                    <a:pt x="25" y="1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2"/>
                    <a:pt x="7" y="6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3"/>
                    <a:pt x="0" y="53"/>
                    <a:pt x="0" y="5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8"/>
                    <a:pt x="74" y="48"/>
                    <a:pt x="75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9" y="45"/>
                    <a:pt x="90" y="34"/>
                    <a:pt x="90" y="34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1"/>
                    <a:pt x="113" y="8"/>
                    <a:pt x="1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8716963" y="1716088"/>
              <a:ext cx="365125" cy="450850"/>
            </a:xfrm>
            <a:custGeom>
              <a:avLst/>
              <a:gdLst>
                <a:gd name="T0" fmla="*/ 1 w 96"/>
                <a:gd name="T1" fmla="*/ 27 h 118"/>
                <a:gd name="T2" fmla="*/ 3 w 96"/>
                <a:gd name="T3" fmla="*/ 43 h 118"/>
                <a:gd name="T4" fmla="*/ 5 w 96"/>
                <a:gd name="T5" fmla="*/ 48 h 118"/>
                <a:gd name="T6" fmla="*/ 9 w 96"/>
                <a:gd name="T7" fmla="*/ 50 h 118"/>
                <a:gd name="T8" fmla="*/ 48 w 96"/>
                <a:gd name="T9" fmla="*/ 60 h 118"/>
                <a:gd name="T10" fmla="*/ 37 w 96"/>
                <a:gd name="T11" fmla="*/ 98 h 118"/>
                <a:gd name="T12" fmla="*/ 37 w 96"/>
                <a:gd name="T13" fmla="*/ 103 h 118"/>
                <a:gd name="T14" fmla="*/ 40 w 96"/>
                <a:gd name="T15" fmla="*/ 107 h 118"/>
                <a:gd name="T16" fmla="*/ 53 w 96"/>
                <a:gd name="T17" fmla="*/ 116 h 118"/>
                <a:gd name="T18" fmla="*/ 58 w 96"/>
                <a:gd name="T19" fmla="*/ 118 h 118"/>
                <a:gd name="T20" fmla="*/ 62 w 96"/>
                <a:gd name="T21" fmla="*/ 117 h 118"/>
                <a:gd name="T22" fmla="*/ 96 w 96"/>
                <a:gd name="T23" fmla="*/ 98 h 118"/>
                <a:gd name="T24" fmla="*/ 96 w 96"/>
                <a:gd name="T25" fmla="*/ 69 h 118"/>
                <a:gd name="T26" fmla="*/ 67 w 96"/>
                <a:gd name="T27" fmla="*/ 86 h 118"/>
                <a:gd name="T28" fmla="*/ 71 w 96"/>
                <a:gd name="T29" fmla="*/ 70 h 118"/>
                <a:gd name="T30" fmla="*/ 71 w 96"/>
                <a:gd name="T31" fmla="*/ 66 h 118"/>
                <a:gd name="T32" fmla="*/ 70 w 96"/>
                <a:gd name="T33" fmla="*/ 63 h 118"/>
                <a:gd name="T34" fmla="*/ 56 w 96"/>
                <a:gd name="T35" fmla="*/ 39 h 118"/>
                <a:gd name="T36" fmla="*/ 54 w 96"/>
                <a:gd name="T37" fmla="*/ 37 h 118"/>
                <a:gd name="T38" fmla="*/ 50 w 96"/>
                <a:gd name="T39" fmla="*/ 35 h 118"/>
                <a:gd name="T40" fmla="*/ 34 w 96"/>
                <a:gd name="T41" fmla="*/ 31 h 118"/>
                <a:gd name="T42" fmla="*/ 63 w 96"/>
                <a:gd name="T43" fmla="*/ 14 h 118"/>
                <a:gd name="T44" fmla="*/ 38 w 96"/>
                <a:gd name="T45" fmla="*/ 0 h 118"/>
                <a:gd name="T46" fmla="*/ 5 w 96"/>
                <a:gd name="T47" fmla="*/ 19 h 118"/>
                <a:gd name="T48" fmla="*/ 1 w 96"/>
                <a:gd name="T49" fmla="*/ 2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118">
                  <a:moveTo>
                    <a:pt x="1" y="27"/>
                  </a:moveTo>
                  <a:cubicBezTo>
                    <a:pt x="1" y="27"/>
                    <a:pt x="2" y="41"/>
                    <a:pt x="3" y="43"/>
                  </a:cubicBezTo>
                  <a:cubicBezTo>
                    <a:pt x="3" y="45"/>
                    <a:pt x="4" y="46"/>
                    <a:pt x="5" y="48"/>
                  </a:cubicBezTo>
                  <a:cubicBezTo>
                    <a:pt x="6" y="49"/>
                    <a:pt x="8" y="50"/>
                    <a:pt x="9" y="50"/>
                  </a:cubicBezTo>
                  <a:cubicBezTo>
                    <a:pt x="10" y="50"/>
                    <a:pt x="48" y="60"/>
                    <a:pt x="48" y="60"/>
                  </a:cubicBezTo>
                  <a:cubicBezTo>
                    <a:pt x="48" y="60"/>
                    <a:pt x="38" y="97"/>
                    <a:pt x="37" y="98"/>
                  </a:cubicBezTo>
                  <a:cubicBezTo>
                    <a:pt x="37" y="99"/>
                    <a:pt x="37" y="100"/>
                    <a:pt x="37" y="103"/>
                  </a:cubicBezTo>
                  <a:cubicBezTo>
                    <a:pt x="38" y="105"/>
                    <a:pt x="39" y="106"/>
                    <a:pt x="40" y="107"/>
                  </a:cubicBezTo>
                  <a:cubicBezTo>
                    <a:pt x="41" y="108"/>
                    <a:pt x="51" y="115"/>
                    <a:pt x="53" y="116"/>
                  </a:cubicBezTo>
                  <a:cubicBezTo>
                    <a:pt x="54" y="117"/>
                    <a:pt x="56" y="118"/>
                    <a:pt x="58" y="118"/>
                  </a:cubicBezTo>
                  <a:cubicBezTo>
                    <a:pt x="59" y="118"/>
                    <a:pt x="61" y="118"/>
                    <a:pt x="62" y="117"/>
                  </a:cubicBezTo>
                  <a:cubicBezTo>
                    <a:pt x="61" y="118"/>
                    <a:pt x="96" y="98"/>
                    <a:pt x="96" y="9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8"/>
                    <a:pt x="71" y="66"/>
                  </a:cubicBezTo>
                  <a:cubicBezTo>
                    <a:pt x="71" y="65"/>
                    <a:pt x="71" y="65"/>
                    <a:pt x="70" y="63"/>
                  </a:cubicBezTo>
                  <a:cubicBezTo>
                    <a:pt x="69" y="62"/>
                    <a:pt x="56" y="39"/>
                    <a:pt x="56" y="39"/>
                  </a:cubicBezTo>
                  <a:cubicBezTo>
                    <a:pt x="55" y="38"/>
                    <a:pt x="55" y="37"/>
                    <a:pt x="54" y="37"/>
                  </a:cubicBezTo>
                  <a:cubicBezTo>
                    <a:pt x="53" y="36"/>
                    <a:pt x="52" y="35"/>
                    <a:pt x="50" y="35"/>
                  </a:cubicBezTo>
                  <a:cubicBezTo>
                    <a:pt x="49" y="35"/>
                    <a:pt x="34" y="31"/>
                    <a:pt x="34" y="3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8" y="17"/>
                    <a:pt x="5" y="19"/>
                  </a:cubicBezTo>
                  <a:cubicBezTo>
                    <a:pt x="2" y="21"/>
                    <a:pt x="0" y="24"/>
                    <a:pt x="1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9117013" y="1716088"/>
              <a:ext cx="361950" cy="454025"/>
            </a:xfrm>
            <a:custGeom>
              <a:avLst/>
              <a:gdLst>
                <a:gd name="T0" fmla="*/ 43 w 95"/>
                <a:gd name="T1" fmla="*/ 116 h 119"/>
                <a:gd name="T2" fmla="*/ 55 w 95"/>
                <a:gd name="T3" fmla="*/ 107 h 119"/>
                <a:gd name="T4" fmla="*/ 59 w 95"/>
                <a:gd name="T5" fmla="*/ 103 h 119"/>
                <a:gd name="T6" fmla="*/ 59 w 95"/>
                <a:gd name="T7" fmla="*/ 98 h 119"/>
                <a:gd name="T8" fmla="*/ 48 w 95"/>
                <a:gd name="T9" fmla="*/ 60 h 119"/>
                <a:gd name="T10" fmla="*/ 87 w 95"/>
                <a:gd name="T11" fmla="*/ 50 h 119"/>
                <a:gd name="T12" fmla="*/ 91 w 95"/>
                <a:gd name="T13" fmla="*/ 48 h 119"/>
                <a:gd name="T14" fmla="*/ 93 w 95"/>
                <a:gd name="T15" fmla="*/ 43 h 119"/>
                <a:gd name="T16" fmla="*/ 95 w 95"/>
                <a:gd name="T17" fmla="*/ 27 h 119"/>
                <a:gd name="T18" fmla="*/ 94 w 95"/>
                <a:gd name="T19" fmla="*/ 22 h 119"/>
                <a:gd name="T20" fmla="*/ 91 w 95"/>
                <a:gd name="T21" fmla="*/ 19 h 119"/>
                <a:gd name="T22" fmla="*/ 58 w 95"/>
                <a:gd name="T23" fmla="*/ 0 h 119"/>
                <a:gd name="T24" fmla="*/ 33 w 95"/>
                <a:gd name="T25" fmla="*/ 14 h 119"/>
                <a:gd name="T26" fmla="*/ 61 w 95"/>
                <a:gd name="T27" fmla="*/ 31 h 119"/>
                <a:gd name="T28" fmla="*/ 45 w 95"/>
                <a:gd name="T29" fmla="*/ 35 h 119"/>
                <a:gd name="T30" fmla="*/ 42 w 95"/>
                <a:gd name="T31" fmla="*/ 37 h 119"/>
                <a:gd name="T32" fmla="*/ 40 w 95"/>
                <a:gd name="T33" fmla="*/ 39 h 119"/>
                <a:gd name="T34" fmla="*/ 26 w 95"/>
                <a:gd name="T35" fmla="*/ 64 h 119"/>
                <a:gd name="T36" fmla="*/ 25 w 95"/>
                <a:gd name="T37" fmla="*/ 66 h 119"/>
                <a:gd name="T38" fmla="*/ 25 w 95"/>
                <a:gd name="T39" fmla="*/ 70 h 119"/>
                <a:gd name="T40" fmla="*/ 29 w 95"/>
                <a:gd name="T41" fmla="*/ 86 h 119"/>
                <a:gd name="T42" fmla="*/ 0 w 95"/>
                <a:gd name="T43" fmla="*/ 69 h 119"/>
                <a:gd name="T44" fmla="*/ 0 w 95"/>
                <a:gd name="T45" fmla="*/ 98 h 119"/>
                <a:gd name="T46" fmla="*/ 33 w 95"/>
                <a:gd name="T47" fmla="*/ 117 h 119"/>
                <a:gd name="T48" fmla="*/ 43 w 95"/>
                <a:gd name="T49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19">
                  <a:moveTo>
                    <a:pt x="43" y="116"/>
                  </a:moveTo>
                  <a:cubicBezTo>
                    <a:pt x="43" y="116"/>
                    <a:pt x="54" y="108"/>
                    <a:pt x="55" y="107"/>
                  </a:cubicBezTo>
                  <a:cubicBezTo>
                    <a:pt x="57" y="106"/>
                    <a:pt x="58" y="104"/>
                    <a:pt x="59" y="103"/>
                  </a:cubicBezTo>
                  <a:cubicBezTo>
                    <a:pt x="59" y="101"/>
                    <a:pt x="59" y="99"/>
                    <a:pt x="59" y="98"/>
                  </a:cubicBezTo>
                  <a:cubicBezTo>
                    <a:pt x="58" y="97"/>
                    <a:pt x="48" y="60"/>
                    <a:pt x="48" y="60"/>
                  </a:cubicBezTo>
                  <a:cubicBezTo>
                    <a:pt x="48" y="60"/>
                    <a:pt x="86" y="50"/>
                    <a:pt x="87" y="50"/>
                  </a:cubicBezTo>
                  <a:cubicBezTo>
                    <a:pt x="88" y="50"/>
                    <a:pt x="89" y="49"/>
                    <a:pt x="91" y="48"/>
                  </a:cubicBezTo>
                  <a:cubicBezTo>
                    <a:pt x="92" y="46"/>
                    <a:pt x="93" y="44"/>
                    <a:pt x="93" y="43"/>
                  </a:cubicBezTo>
                  <a:cubicBezTo>
                    <a:pt x="93" y="42"/>
                    <a:pt x="95" y="29"/>
                    <a:pt x="95" y="27"/>
                  </a:cubicBezTo>
                  <a:cubicBezTo>
                    <a:pt x="95" y="26"/>
                    <a:pt x="95" y="24"/>
                    <a:pt x="94" y="22"/>
                  </a:cubicBezTo>
                  <a:cubicBezTo>
                    <a:pt x="93" y="21"/>
                    <a:pt x="92" y="20"/>
                    <a:pt x="91" y="19"/>
                  </a:cubicBezTo>
                  <a:cubicBezTo>
                    <a:pt x="92" y="20"/>
                    <a:pt x="58" y="0"/>
                    <a:pt x="58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6"/>
                    <a:pt x="42" y="37"/>
                  </a:cubicBezTo>
                  <a:cubicBezTo>
                    <a:pt x="41" y="37"/>
                    <a:pt x="41" y="38"/>
                    <a:pt x="40" y="39"/>
                  </a:cubicBezTo>
                  <a:cubicBezTo>
                    <a:pt x="39" y="40"/>
                    <a:pt x="26" y="64"/>
                    <a:pt x="26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7"/>
                    <a:pt x="24" y="69"/>
                    <a:pt x="25" y="70"/>
                  </a:cubicBezTo>
                  <a:cubicBezTo>
                    <a:pt x="25" y="72"/>
                    <a:pt x="29" y="86"/>
                    <a:pt x="29" y="8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30" y="115"/>
                    <a:pt x="33" y="117"/>
                  </a:cubicBezTo>
                  <a:cubicBezTo>
                    <a:pt x="37" y="119"/>
                    <a:pt x="40" y="118"/>
                    <a:pt x="43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>
                <a:latin typeface="Roboto" panose="02000000000000000000" pitchFamily="2" charset="0"/>
              </a:endParaRPr>
            </a:p>
          </p:txBody>
        </p:sp>
      </p:grpSp>
      <p:sp>
        <p:nvSpPr>
          <p:cNvPr id="19" name="Text Placeholder 16"/>
          <p:cNvSpPr txBox="1">
            <a:spLocks/>
          </p:cNvSpPr>
          <p:nvPr userDrawn="1"/>
        </p:nvSpPr>
        <p:spPr>
          <a:xfrm rot="16200000">
            <a:off x="9111636" y="3305007"/>
            <a:ext cx="5467875" cy="2479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900" b="1" kern="1200" spc="0" baseline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METINVESTHOLDING.COM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88650" y="6162938"/>
            <a:ext cx="7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AD80A0-7240-43AF-94F6-DA2A2014531B}" type="slidenum">
              <a:rPr lang="en-US" sz="1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‹#›</a:t>
            </a:fld>
            <a:endParaRPr lang="ru-RU" sz="1600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340349" cy="685799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12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6096000" y="2349500"/>
            <a:ext cx="4608513" cy="23749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13000"/>
              </a:lnSpc>
              <a:defRPr sz="3200" spc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Разделительный</a:t>
            </a:r>
            <a:br>
              <a:rPr lang="ru-RU" dirty="0"/>
            </a:br>
            <a:r>
              <a:rPr lang="ru-RU" dirty="0"/>
              <a:t>слайд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71453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3"/>
          <p:cNvSpPr>
            <a:spLocks noGrp="1"/>
          </p:cNvSpPr>
          <p:nvPr>
            <p:ph type="body" idx="1"/>
          </p:nvPr>
        </p:nvSpPr>
        <p:spPr>
          <a:xfrm>
            <a:off x="1235075" y="1484314"/>
            <a:ext cx="3529013" cy="47529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8" name="Заголовок 4"/>
          <p:cNvSpPr>
            <a:spLocks noGrp="1"/>
          </p:cNvSpPr>
          <p:nvPr>
            <p:ph type="title"/>
          </p:nvPr>
        </p:nvSpPr>
        <p:spPr>
          <a:xfrm>
            <a:off x="1235075" y="488314"/>
            <a:ext cx="6218237" cy="7451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/>
              <a:t>Заголовок первого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0870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75" r:id="rId3"/>
    <p:sldLayoutId id="2147483689" r:id="rId4"/>
    <p:sldLayoutId id="2147483688" r:id="rId5"/>
    <p:sldLayoutId id="2147483687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 spc="20" baseline="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400" b="0" kern="1200" baseline="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211137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377825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 baseline="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55245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 baseline="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719138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 baseline="0">
          <a:solidFill>
            <a:schemeClr val="accent2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2" orient="horz" pos="4320">
          <p15:clr>
            <a:srgbClr val="F26B43"/>
          </p15:clr>
        </p15:guide>
        <p15:guide id="3" orient="horz" pos="482" userDrawn="1">
          <p15:clr>
            <a:srgbClr val="FDE53C"/>
          </p15:clr>
        </p15:guide>
        <p15:guide id="5" orient="horz" pos="935" userDrawn="1">
          <p15:clr>
            <a:srgbClr val="000000"/>
          </p15:clr>
        </p15:guide>
        <p15:guide id="7" orient="horz" pos="1071" userDrawn="1">
          <p15:clr>
            <a:srgbClr val="FBAE40"/>
          </p15:clr>
        </p15:guide>
        <p15:guide id="8" orient="horz" pos="1208" userDrawn="1">
          <p15:clr>
            <a:srgbClr val="FBAE40"/>
          </p15:clr>
        </p15:guide>
        <p15:guide id="9" orient="horz" pos="1344" userDrawn="1">
          <p15:clr>
            <a:srgbClr val="FBAE40"/>
          </p15:clr>
        </p15:guide>
        <p15:guide id="10" orient="horz" pos="148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  <p15:guide id="12" orient="horz" pos="2024" userDrawn="1">
          <p15:clr>
            <a:srgbClr val="FBAE40"/>
          </p15:clr>
        </p15:guide>
        <p15:guide id="13" orient="horz" pos="2296" userDrawn="1">
          <p15:clr>
            <a:srgbClr val="FBAE40"/>
          </p15:clr>
        </p15:guide>
        <p15:guide id="14" orient="horz" pos="2568" userDrawn="1">
          <p15:clr>
            <a:srgbClr val="FBAE40"/>
          </p15:clr>
        </p15:guide>
        <p15:guide id="15" orient="horz" pos="2704" userDrawn="1">
          <p15:clr>
            <a:srgbClr val="FBAE40"/>
          </p15:clr>
        </p15:guide>
        <p15:guide id="16" orient="horz" pos="2976" userDrawn="1">
          <p15:clr>
            <a:srgbClr val="FBAE40"/>
          </p15:clr>
        </p15:guide>
        <p15:guide id="18" orient="horz" pos="346" userDrawn="1">
          <p15:clr>
            <a:srgbClr val="000000"/>
          </p15:clr>
        </p15:guide>
        <p15:guide id="19" orient="horz" pos="777" userDrawn="1">
          <p15:clr>
            <a:srgbClr val="000000"/>
          </p15:clr>
        </p15:guide>
        <p15:guide id="20" orient="horz" pos="1616" userDrawn="1">
          <p15:clr>
            <a:srgbClr val="FBAE40"/>
          </p15:clr>
        </p15:guide>
        <p15:guide id="21" orient="horz" pos="1752" userDrawn="1">
          <p15:clr>
            <a:srgbClr val="FBAE40"/>
          </p15:clr>
        </p15:guide>
        <p15:guide id="22" orient="horz" pos="1888" userDrawn="1">
          <p15:clr>
            <a:srgbClr val="FBAE40"/>
          </p15:clr>
        </p15:guide>
        <p15:guide id="23" orient="horz" pos="2432" userDrawn="1">
          <p15:clr>
            <a:srgbClr val="FBAE40"/>
          </p15:clr>
        </p15:guide>
        <p15:guide id="24" orient="horz" pos="2840" userDrawn="1">
          <p15:clr>
            <a:srgbClr val="FBAE40"/>
          </p15:clr>
        </p15:guide>
        <p15:guide id="25" orient="horz" pos="3112" userDrawn="1">
          <p15:clr>
            <a:srgbClr val="FBAE40"/>
          </p15:clr>
        </p15:guide>
        <p15:guide id="26" orient="horz" pos="3249" userDrawn="1">
          <p15:clr>
            <a:srgbClr val="FBAE40"/>
          </p15:clr>
        </p15:guide>
        <p15:guide id="27" orient="horz" pos="3385" userDrawn="1">
          <p15:clr>
            <a:srgbClr val="FBAE40"/>
          </p15:clr>
        </p15:guide>
        <p15:guide id="28" orient="horz" pos="3521" userDrawn="1">
          <p15:clr>
            <a:srgbClr val="FBAE40"/>
          </p15:clr>
        </p15:guide>
        <p15:guide id="29" orient="horz" pos="3657" userDrawn="1">
          <p15:clr>
            <a:srgbClr val="FBAE40"/>
          </p15:clr>
        </p15:guide>
        <p15:guide id="30" orient="horz" pos="3793" userDrawn="1">
          <p15:clr>
            <a:srgbClr val="FBAE40"/>
          </p15:clr>
        </p15:guide>
        <p15:guide id="31" orient="horz" pos="3929" userDrawn="1">
          <p15:clr>
            <a:srgbClr val="000000"/>
          </p15:clr>
        </p15:guide>
        <p15:guide id="62" pos="438" userDrawn="1">
          <p15:clr>
            <a:srgbClr val="F26B43"/>
          </p15:clr>
        </p15:guide>
        <p15:guide id="97" orient="horz" pos="618" userDrawn="1">
          <p15:clr>
            <a:srgbClr val="FDE53C"/>
          </p15:clr>
        </p15:guide>
        <p15:guide id="104" pos="7680" userDrawn="1">
          <p15:clr>
            <a:srgbClr val="FBAE40"/>
          </p15:clr>
        </p15:guide>
        <p15:guide id="105" pos="778" userDrawn="1">
          <p15:clr>
            <a:srgbClr val="000000"/>
          </p15:clr>
        </p15:guide>
        <p15:guide id="106" pos="1164" userDrawn="1">
          <p15:clr>
            <a:srgbClr val="9FCC3B"/>
          </p15:clr>
        </p15:guide>
        <p15:guide id="107" pos="1345" userDrawn="1">
          <p15:clr>
            <a:srgbClr val="9FCC3B"/>
          </p15:clr>
        </p15:guide>
        <p15:guide id="108" pos="1708" userDrawn="1">
          <p15:clr>
            <a:srgbClr val="9FCC3B"/>
          </p15:clr>
        </p15:guide>
        <p15:guide id="109" pos="1890" userDrawn="1">
          <p15:clr>
            <a:srgbClr val="9FCC3B"/>
          </p15:clr>
        </p15:guide>
        <p15:guide id="110" pos="2252" userDrawn="1">
          <p15:clr>
            <a:srgbClr val="9FCC3B"/>
          </p15:clr>
        </p15:guide>
        <p15:guide id="111" pos="2434" userDrawn="1">
          <p15:clr>
            <a:srgbClr val="9FCC3B"/>
          </p15:clr>
        </p15:guide>
        <p15:guide id="112" pos="2819" userDrawn="1">
          <p15:clr>
            <a:srgbClr val="9FCC3B"/>
          </p15:clr>
        </p15:guide>
        <p15:guide id="113" pos="3364" userDrawn="1">
          <p15:clr>
            <a:srgbClr val="9FCC3B"/>
          </p15:clr>
        </p15:guide>
        <p15:guide id="114" pos="3552" userDrawn="1">
          <p15:clr>
            <a:srgbClr val="9FCC3B"/>
          </p15:clr>
        </p15:guide>
        <p15:guide id="115" pos="3001" userDrawn="1">
          <p15:clr>
            <a:srgbClr val="9FCC3B"/>
          </p15:clr>
        </p15:guide>
        <p15:guide id="116" pos="3936" userDrawn="1">
          <p15:clr>
            <a:srgbClr val="9FCC3B"/>
          </p15:clr>
        </p15:guide>
        <p15:guide id="117" pos="4112" userDrawn="1">
          <p15:clr>
            <a:srgbClr val="9FCC3B"/>
          </p15:clr>
        </p15:guide>
        <p15:guide id="118" pos="4498" userDrawn="1">
          <p15:clr>
            <a:srgbClr val="9FCC3B"/>
          </p15:clr>
        </p15:guide>
        <p15:guide id="119" pos="4679" userDrawn="1">
          <p15:clr>
            <a:srgbClr val="9FCC3B"/>
          </p15:clr>
        </p15:guide>
        <p15:guide id="120" pos="5065" userDrawn="1">
          <p15:clr>
            <a:srgbClr val="9FCC3B"/>
          </p15:clr>
        </p15:guide>
        <p15:guide id="121" pos="5246" userDrawn="1">
          <p15:clr>
            <a:srgbClr val="9FCC3B"/>
          </p15:clr>
        </p15:guide>
        <p15:guide id="122" pos="5609" userDrawn="1">
          <p15:clr>
            <a:srgbClr val="9FCC3B"/>
          </p15:clr>
        </p15:guide>
        <p15:guide id="123" pos="5790" userDrawn="1">
          <p15:clr>
            <a:srgbClr val="9FCC3B"/>
          </p15:clr>
        </p15:guide>
        <p15:guide id="124" pos="6357" userDrawn="1">
          <p15:clr>
            <a:srgbClr val="9FCC3B"/>
          </p15:clr>
        </p15:guide>
        <p15:guide id="125" pos="6176" userDrawn="1">
          <p15:clr>
            <a:srgbClr val="9FCC3B"/>
          </p15:clr>
        </p15:guide>
        <p15:guide id="126" pos="6743" userDrawn="1">
          <p15:clr>
            <a:srgbClr val="9FCC3B"/>
          </p15:clr>
        </p15:guide>
        <p15:guide id="127" pos="6924" userDrawn="1">
          <p15:clr>
            <a:srgbClr val="9FCC3B"/>
          </p15:clr>
        </p15:guide>
        <p15:guide id="128" pos="7287" userDrawn="1">
          <p15:clr>
            <a:srgbClr val="9FCC3B"/>
          </p15:clr>
        </p15:guide>
        <p15:guide id="129" pos="7469" userDrawn="1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3"/>
          <p:cNvSpPr>
            <a:spLocks noGrp="1"/>
          </p:cNvSpPr>
          <p:nvPr>
            <p:ph type="body" idx="1"/>
          </p:nvPr>
        </p:nvSpPr>
        <p:spPr>
          <a:xfrm>
            <a:off x="1235075" y="1484314"/>
            <a:ext cx="3529013" cy="47529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8" name="Заголовок 4"/>
          <p:cNvSpPr>
            <a:spLocks noGrp="1"/>
          </p:cNvSpPr>
          <p:nvPr>
            <p:ph type="title"/>
          </p:nvPr>
        </p:nvSpPr>
        <p:spPr>
          <a:xfrm>
            <a:off x="1235075" y="488314"/>
            <a:ext cx="6218237" cy="7451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/>
              <a:t>Заголовок первого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5296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703" r:id="rId3"/>
    <p:sldLayoutId id="2147483699" r:id="rId4"/>
    <p:sldLayoutId id="2147483700" r:id="rId5"/>
    <p:sldLayoutId id="2147483701" r:id="rId6"/>
    <p:sldLayoutId id="2147483705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20" baseline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42875" indent="-142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kern="1200" baseline="0">
          <a:solidFill>
            <a:schemeClr val="tx2">
              <a:lumMod val="20000"/>
              <a:lumOff val="80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358775" indent="-147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2">
              <a:lumMod val="20000"/>
              <a:lumOff val="80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538163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2">
              <a:lumMod val="20000"/>
              <a:lumOff val="80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717550" indent="-1651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 baseline="0">
          <a:solidFill>
            <a:schemeClr val="tx2">
              <a:lumMod val="20000"/>
              <a:lumOff val="80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89693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 baseline="0">
          <a:solidFill>
            <a:schemeClr val="tx2">
              <a:lumMod val="20000"/>
              <a:lumOff val="80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2" orient="horz" pos="4320">
          <p15:clr>
            <a:srgbClr val="F26B43"/>
          </p15:clr>
        </p15:guide>
        <p15:guide id="3" orient="horz" pos="482">
          <p15:clr>
            <a:srgbClr val="FDE53C"/>
          </p15:clr>
        </p15:guide>
        <p15:guide id="5" orient="horz" pos="935">
          <p15:clr>
            <a:srgbClr val="000000"/>
          </p15:clr>
        </p15:guide>
        <p15:guide id="7" orient="horz" pos="1071">
          <p15:clr>
            <a:srgbClr val="FBAE40"/>
          </p15:clr>
        </p15:guide>
        <p15:guide id="8" orient="horz" pos="1208">
          <p15:clr>
            <a:srgbClr val="FBAE40"/>
          </p15:clr>
        </p15:guide>
        <p15:guide id="9" orient="horz" pos="1344">
          <p15:clr>
            <a:srgbClr val="FBAE40"/>
          </p15:clr>
        </p15:guide>
        <p15:guide id="10" orient="horz" pos="1480">
          <p15:clr>
            <a:srgbClr val="FBAE40"/>
          </p15:clr>
        </p15:guide>
        <p15:guide id="11" orient="horz" pos="2160">
          <p15:clr>
            <a:srgbClr val="FBAE40"/>
          </p15:clr>
        </p15:guide>
        <p15:guide id="12" orient="horz" pos="2024">
          <p15:clr>
            <a:srgbClr val="FBAE40"/>
          </p15:clr>
        </p15:guide>
        <p15:guide id="13" orient="horz" pos="2296">
          <p15:clr>
            <a:srgbClr val="FBAE40"/>
          </p15:clr>
        </p15:guide>
        <p15:guide id="14" orient="horz" pos="2568">
          <p15:clr>
            <a:srgbClr val="FBAE40"/>
          </p15:clr>
        </p15:guide>
        <p15:guide id="15" orient="horz" pos="2704">
          <p15:clr>
            <a:srgbClr val="FBAE40"/>
          </p15:clr>
        </p15:guide>
        <p15:guide id="16" orient="horz" pos="2976">
          <p15:clr>
            <a:srgbClr val="FBAE40"/>
          </p15:clr>
        </p15:guide>
        <p15:guide id="18" orient="horz" pos="346">
          <p15:clr>
            <a:srgbClr val="000000"/>
          </p15:clr>
        </p15:guide>
        <p15:guide id="19" orient="horz" pos="777">
          <p15:clr>
            <a:srgbClr val="000000"/>
          </p15:clr>
        </p15:guide>
        <p15:guide id="20" orient="horz" pos="1616">
          <p15:clr>
            <a:srgbClr val="FBAE40"/>
          </p15:clr>
        </p15:guide>
        <p15:guide id="21" orient="horz" pos="1752">
          <p15:clr>
            <a:srgbClr val="FBAE40"/>
          </p15:clr>
        </p15:guide>
        <p15:guide id="22" orient="horz" pos="1888">
          <p15:clr>
            <a:srgbClr val="FBAE40"/>
          </p15:clr>
        </p15:guide>
        <p15:guide id="23" orient="horz" pos="2432">
          <p15:clr>
            <a:srgbClr val="FBAE40"/>
          </p15:clr>
        </p15:guide>
        <p15:guide id="24" orient="horz" pos="2840">
          <p15:clr>
            <a:srgbClr val="FBAE40"/>
          </p15:clr>
        </p15:guide>
        <p15:guide id="25" orient="horz" pos="3112">
          <p15:clr>
            <a:srgbClr val="FBAE40"/>
          </p15:clr>
        </p15:guide>
        <p15:guide id="26" orient="horz" pos="3249">
          <p15:clr>
            <a:srgbClr val="FBAE40"/>
          </p15:clr>
        </p15:guide>
        <p15:guide id="27" orient="horz" pos="3385">
          <p15:clr>
            <a:srgbClr val="FBAE40"/>
          </p15:clr>
        </p15:guide>
        <p15:guide id="28" orient="horz" pos="3521">
          <p15:clr>
            <a:srgbClr val="FBAE40"/>
          </p15:clr>
        </p15:guide>
        <p15:guide id="29" orient="horz" pos="3657">
          <p15:clr>
            <a:srgbClr val="FBAE40"/>
          </p15:clr>
        </p15:guide>
        <p15:guide id="30" orient="horz" pos="3793">
          <p15:clr>
            <a:srgbClr val="FBAE40"/>
          </p15:clr>
        </p15:guide>
        <p15:guide id="31" orient="horz" pos="3929">
          <p15:clr>
            <a:srgbClr val="000000"/>
          </p15:clr>
        </p15:guide>
        <p15:guide id="62" pos="438">
          <p15:clr>
            <a:srgbClr val="F26B43"/>
          </p15:clr>
        </p15:guide>
        <p15:guide id="97" orient="horz" pos="618">
          <p15:clr>
            <a:srgbClr val="FDE53C"/>
          </p15:clr>
        </p15:guide>
        <p15:guide id="104" pos="7680">
          <p15:clr>
            <a:srgbClr val="FBAE40"/>
          </p15:clr>
        </p15:guide>
        <p15:guide id="105" pos="778">
          <p15:clr>
            <a:srgbClr val="000000"/>
          </p15:clr>
        </p15:guide>
        <p15:guide id="106" pos="1164">
          <p15:clr>
            <a:srgbClr val="9FCC3B"/>
          </p15:clr>
        </p15:guide>
        <p15:guide id="107" pos="1345">
          <p15:clr>
            <a:srgbClr val="9FCC3B"/>
          </p15:clr>
        </p15:guide>
        <p15:guide id="108" pos="1708">
          <p15:clr>
            <a:srgbClr val="9FCC3B"/>
          </p15:clr>
        </p15:guide>
        <p15:guide id="109" pos="1890">
          <p15:clr>
            <a:srgbClr val="9FCC3B"/>
          </p15:clr>
        </p15:guide>
        <p15:guide id="110" pos="2252">
          <p15:clr>
            <a:srgbClr val="9FCC3B"/>
          </p15:clr>
        </p15:guide>
        <p15:guide id="111" pos="2434">
          <p15:clr>
            <a:srgbClr val="9FCC3B"/>
          </p15:clr>
        </p15:guide>
        <p15:guide id="112" pos="2819">
          <p15:clr>
            <a:srgbClr val="9FCC3B"/>
          </p15:clr>
        </p15:guide>
        <p15:guide id="113" pos="3364">
          <p15:clr>
            <a:srgbClr val="9FCC3B"/>
          </p15:clr>
        </p15:guide>
        <p15:guide id="114" pos="3552">
          <p15:clr>
            <a:srgbClr val="9FCC3B"/>
          </p15:clr>
        </p15:guide>
        <p15:guide id="115" pos="3001">
          <p15:clr>
            <a:srgbClr val="9FCC3B"/>
          </p15:clr>
        </p15:guide>
        <p15:guide id="116" pos="3936">
          <p15:clr>
            <a:srgbClr val="9FCC3B"/>
          </p15:clr>
        </p15:guide>
        <p15:guide id="117" pos="4112">
          <p15:clr>
            <a:srgbClr val="9FCC3B"/>
          </p15:clr>
        </p15:guide>
        <p15:guide id="118" pos="4498">
          <p15:clr>
            <a:srgbClr val="9FCC3B"/>
          </p15:clr>
        </p15:guide>
        <p15:guide id="119" pos="4679">
          <p15:clr>
            <a:srgbClr val="9FCC3B"/>
          </p15:clr>
        </p15:guide>
        <p15:guide id="120" pos="5065">
          <p15:clr>
            <a:srgbClr val="9FCC3B"/>
          </p15:clr>
        </p15:guide>
        <p15:guide id="121" pos="5246">
          <p15:clr>
            <a:srgbClr val="9FCC3B"/>
          </p15:clr>
        </p15:guide>
        <p15:guide id="122" pos="5609">
          <p15:clr>
            <a:srgbClr val="9FCC3B"/>
          </p15:clr>
        </p15:guide>
        <p15:guide id="123" pos="5790">
          <p15:clr>
            <a:srgbClr val="9FCC3B"/>
          </p15:clr>
        </p15:guide>
        <p15:guide id="124" pos="6357">
          <p15:clr>
            <a:srgbClr val="9FCC3B"/>
          </p15:clr>
        </p15:guide>
        <p15:guide id="125" pos="6176">
          <p15:clr>
            <a:srgbClr val="9FCC3B"/>
          </p15:clr>
        </p15:guide>
        <p15:guide id="126" pos="6743">
          <p15:clr>
            <a:srgbClr val="9FCC3B"/>
          </p15:clr>
        </p15:guide>
        <p15:guide id="127" pos="6924">
          <p15:clr>
            <a:srgbClr val="9FCC3B"/>
          </p15:clr>
        </p15:guide>
        <p15:guide id="128" pos="7287">
          <p15:clr>
            <a:srgbClr val="9FCC3B"/>
          </p15:clr>
        </p15:guide>
        <p15:guide id="129" pos="746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yammer.com/main/groups/eyJfdHlwZSI6Ikdyb3VwIiwiaWQiOiIxMTI3MTMzODM5MzYifQ/all" TargetMode="Externa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26" Type="http://schemas.openxmlformats.org/officeDocument/2006/relationships/hyperlink" Target="https://mih.sharepoint.com/sites/SMC/SitePages/%D0%86%D0%BD%D0%B4%D0%B8%D0%B2%D1%96%D0%B4%D1%83%D0%B0%D0%BB%D1%8C%D0%BD%D0%B8%D0%B9-%D1%81%D0%BE%D1%86%D1%96%D0%B0%D0%BB%D1%8C%D0%BD%D0%B8%D0%B9-%D0%BF%D0%B0%D0%BA%D0%B5%D1%82.aspx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mih.sharepoint.com/sites/SMC/SitePages/Metinvest-Polytechnics.aspx" TargetMode="External"/><Relationship Id="rId7" Type="http://schemas.openxmlformats.org/officeDocument/2006/relationships/hyperlink" Target="https://my.metinvestholding.com/uk/news/enterprise/25" TargetMode="External"/><Relationship Id="rId12" Type="http://schemas.openxmlformats.org/officeDocument/2006/relationships/image" Target="../media/image2.png"/><Relationship Id="rId17" Type="http://schemas.microsoft.com/office/2007/relationships/hdphoto" Target="../media/hdphoto2.wdp"/><Relationship Id="rId25" Type="http://schemas.openxmlformats.org/officeDocument/2006/relationships/hyperlink" Target="https://web.yammer.com/main/threads/eyJfdHlwZSI6IlRocmVhZCIsImlkIjoiMTgyMTY1MzM5MDE4MDM1MiJ9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ih.sharepoint.com/:i:/s/SMC/EXANz1owSOdLvanpNvXEkZsBmPMs4fhseF13rVtvnGGacg?e=Ey15BI" TargetMode="External"/><Relationship Id="rId11" Type="http://schemas.openxmlformats.org/officeDocument/2006/relationships/hyperlink" Target="https://mih.sharepoint.com/:i:/s/SMC/ERF6_5Q68n5ItmlW4toNZwABGrDKEjVVxNk1iOZnybtI_g?e=NoNj3M" TargetMode="External"/><Relationship Id="rId24" Type="http://schemas.openxmlformats.org/officeDocument/2006/relationships/hyperlink" Target="https://web.yammer.com/main/threads/eyJfdHlwZSI6IlRocmVhZCIsImlkIjoiMTc5Njk0MTM5MjMwNjE3NiJ9" TargetMode="External"/><Relationship Id="rId5" Type="http://schemas.openxmlformats.org/officeDocument/2006/relationships/hyperlink" Target="https://mih.sharepoint.com/:i:/s/SMC/ETzn9hUV7m1MgFvChsUjVYIBAEJ0wGM7whcL2xwTp2MOTA?e=wnNGTt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web.yammer.com/main/threads/eyJfdHlwZSI6IlRocmVhZCIsImlkIjoiMTgwNTU0NjUzNTI2NDI1NiJ9" TargetMode="External"/><Relationship Id="rId28" Type="http://schemas.openxmlformats.org/officeDocument/2006/relationships/image" Target="../media/image9.png"/><Relationship Id="rId10" Type="http://schemas.openxmlformats.org/officeDocument/2006/relationships/hyperlink" Target="https://mih.sharepoint.com/sites/SMC/SitePages/Metapolis.aspx" TargetMode="External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hyperlink" Target="https://mih.sharepoint.com/:i:/s/SMC/Ee6uyVoscvFPngjiDO9aYwUBO-qoT2-3T52GEXpxHCp3SA?e=peFonL" TargetMode="External"/><Relationship Id="rId14" Type="http://schemas.openxmlformats.org/officeDocument/2006/relationships/image" Target="../media/image4.png"/><Relationship Id="rId22" Type="http://schemas.openxmlformats.org/officeDocument/2006/relationships/hyperlink" Target="https://my.metinvestholding.com/uk/news/d5d2ae16-2b25-4bd5-162a-08da3e1cc2cc" TargetMode="External"/><Relationship Id="rId27" Type="http://schemas.openxmlformats.org/officeDocument/2006/relationships/hyperlink" Target="https://mih.sharepoint.com/sites/SMC/SitePages/%D0%94%D0%BE%D0%BA%D1%83%D0%BC%D0%B5%D0%BD%D1%82%D0%B8-%D0%B2%D1%96%D0%B4%D0%B4%D1%96%D0%BB%D1%83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753" y="0"/>
            <a:ext cx="6544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11991" y="1021976"/>
            <a:ext cx="12203991" cy="688881"/>
          </a:xfrm>
          <a:prstGeom prst="rect">
            <a:avLst/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403433" y="1710857"/>
            <a:ext cx="788568" cy="4760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122593" y="0"/>
            <a:ext cx="11069407" cy="10219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Users\User\Desktop\metinvest__logo-1-1280x2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275" y="206579"/>
            <a:ext cx="2084484" cy="4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11504" y="269024"/>
            <a:ext cx="11385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b="1" smtClean="0">
                <a:solidFill>
                  <a:schemeClr val="bg1"/>
                </a:solidFill>
              </a:rPr>
              <a:t>-СМЦ</a:t>
            </a:r>
            <a:endParaRPr lang="ru-RU" sz="2250" b="1">
              <a:solidFill>
                <a:schemeClr val="bg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637774" y="1710857"/>
            <a:ext cx="11124073" cy="4664491"/>
            <a:chOff x="879661" y="1537742"/>
            <a:chExt cx="11124073" cy="4664491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81020" y="2026849"/>
              <a:ext cx="10765659" cy="4076875"/>
              <a:chOff x="881020" y="2026849"/>
              <a:chExt cx="10765659" cy="4076875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881020" y="2026849"/>
                <a:ext cx="10765659" cy="4076875"/>
                <a:chOff x="881020" y="2026849"/>
                <a:chExt cx="10765659" cy="4076875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881020" y="2026849"/>
                  <a:ext cx="10765659" cy="4076875"/>
                  <a:chOff x="881020" y="2026849"/>
                  <a:chExt cx="10765659" cy="4076875"/>
                </a:xfrm>
              </p:grpSpPr>
              <p:sp>
                <p:nvSpPr>
                  <p:cNvPr id="41" name="Прямоугольник 40"/>
                  <p:cNvSpPr/>
                  <p:nvPr/>
                </p:nvSpPr>
                <p:spPr>
                  <a:xfrm>
                    <a:off x="881020" y="2026850"/>
                    <a:ext cx="1524476" cy="4076874"/>
                  </a:xfrm>
                  <a:prstGeom prst="rect">
                    <a:avLst/>
                  </a:prstGeom>
                  <a:solidFill>
                    <a:srgbClr val="EBEB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Прямоугольник 49"/>
                  <p:cNvSpPr/>
                  <p:nvPr/>
                </p:nvSpPr>
                <p:spPr>
                  <a:xfrm>
                    <a:off x="2423426" y="2030433"/>
                    <a:ext cx="1524476" cy="4073291"/>
                  </a:xfrm>
                  <a:prstGeom prst="rect">
                    <a:avLst/>
                  </a:prstGeom>
                  <a:solidFill>
                    <a:srgbClr val="FFE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1" name="Прямоугольник 50"/>
                  <p:cNvSpPr/>
                  <p:nvPr/>
                </p:nvSpPr>
                <p:spPr>
                  <a:xfrm>
                    <a:off x="3964252" y="2030433"/>
                    <a:ext cx="1524476" cy="407329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Прямоугольник 51"/>
                  <p:cNvSpPr/>
                  <p:nvPr/>
                </p:nvSpPr>
                <p:spPr>
                  <a:xfrm>
                    <a:off x="5506658" y="2030433"/>
                    <a:ext cx="1524476" cy="40732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3" name="Прямоугольник 52"/>
                  <p:cNvSpPr/>
                  <p:nvPr/>
                </p:nvSpPr>
                <p:spPr>
                  <a:xfrm>
                    <a:off x="7045638" y="2030433"/>
                    <a:ext cx="1524476" cy="4073291"/>
                  </a:xfrm>
                  <a:prstGeom prst="rect">
                    <a:avLst/>
                  </a:prstGeom>
                  <a:solidFill>
                    <a:srgbClr val="FFF3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4" name="Прямоугольник 53"/>
                  <p:cNvSpPr/>
                  <p:nvPr/>
                </p:nvSpPr>
                <p:spPr>
                  <a:xfrm>
                    <a:off x="8588762" y="2030433"/>
                    <a:ext cx="1524476" cy="407329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5" name="Прямоугольник 54"/>
                  <p:cNvSpPr/>
                  <p:nvPr/>
                </p:nvSpPr>
                <p:spPr>
                  <a:xfrm>
                    <a:off x="10122203" y="2026849"/>
                    <a:ext cx="1524476" cy="4073291"/>
                  </a:xfrm>
                  <a:prstGeom prst="rect">
                    <a:avLst/>
                  </a:prstGeom>
                  <a:solidFill>
                    <a:srgbClr val="F5E7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48" name="Скругленный прямоугольник 47">
                  <a:hlinkClick r:id="rId5"/>
                </p:cNvPr>
                <p:cNvSpPr/>
                <p:nvPr/>
              </p:nvSpPr>
              <p:spPr>
                <a:xfrm>
                  <a:off x="1036780" y="5602950"/>
                  <a:ext cx="1210237" cy="321072"/>
                </a:xfrm>
                <a:prstGeom prst="roundRect">
                  <a:avLst/>
                </a:prstGeom>
                <a:solidFill>
                  <a:srgbClr val="53535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Приклади</a:t>
                  </a:r>
                  <a:endParaRPr lang="ru-RU" sz="1100" u="sng"/>
                </a:p>
              </p:txBody>
            </p:sp>
            <p:sp>
              <p:nvSpPr>
                <p:cNvPr id="58" name="Скругленный прямоугольник 57">
                  <a:hlinkClick r:id="rId6"/>
                </p:cNvPr>
                <p:cNvSpPr/>
                <p:nvPr/>
              </p:nvSpPr>
              <p:spPr>
                <a:xfrm>
                  <a:off x="2579186" y="5602950"/>
                  <a:ext cx="1210237" cy="321072"/>
                </a:xfrm>
                <a:prstGeom prst="roundRect">
                  <a:avLst/>
                </a:prstGeom>
                <a:solidFill>
                  <a:srgbClr val="ED1C2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Дизайн</a:t>
                  </a:r>
                  <a:endParaRPr lang="ru-RU" sz="1100" u="sng"/>
                </a:p>
              </p:txBody>
            </p:sp>
            <p:sp>
              <p:nvSpPr>
                <p:cNvPr id="46" name="Скругленный прямоугольник 45">
                  <a:hlinkClick r:id="rId7"/>
                </p:cNvPr>
                <p:cNvSpPr/>
                <p:nvPr/>
              </p:nvSpPr>
              <p:spPr>
                <a:xfrm>
                  <a:off x="4120012" y="5602950"/>
                  <a:ext cx="1210237" cy="321072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Детально</a:t>
                  </a:r>
                  <a:endParaRPr lang="ru-RU" sz="1100" u="sng"/>
                </a:p>
              </p:txBody>
            </p:sp>
            <p:sp>
              <p:nvSpPr>
                <p:cNvPr id="60" name="Скругленный прямоугольник 59">
                  <a:hlinkClick r:id="rId8"/>
                </p:cNvPr>
                <p:cNvSpPr/>
                <p:nvPr/>
              </p:nvSpPr>
              <p:spPr>
                <a:xfrm>
                  <a:off x="5662417" y="5602950"/>
                  <a:ext cx="1210237" cy="321072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Спільнота</a:t>
                  </a:r>
                  <a:endParaRPr lang="ru-RU" sz="1100" u="sng"/>
                </a:p>
              </p:txBody>
            </p:sp>
            <p:sp>
              <p:nvSpPr>
                <p:cNvPr id="63" name="Скругленный прямоугольник 62">
                  <a:hlinkClick r:id="rId9"/>
                </p:cNvPr>
                <p:cNvSpPr/>
                <p:nvPr/>
              </p:nvSpPr>
              <p:spPr>
                <a:xfrm>
                  <a:off x="7199552" y="5602950"/>
                  <a:ext cx="1210237" cy="321072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Дизайн</a:t>
                  </a:r>
                  <a:endParaRPr lang="ru-RU" sz="1100" u="sng"/>
                </a:p>
              </p:txBody>
            </p:sp>
            <p:sp>
              <p:nvSpPr>
                <p:cNvPr id="66" name="Скругленный прямоугольник 65">
                  <a:hlinkClick r:id="rId10"/>
                </p:cNvPr>
                <p:cNvSpPr/>
                <p:nvPr/>
              </p:nvSpPr>
              <p:spPr>
                <a:xfrm>
                  <a:off x="8744522" y="5602950"/>
                  <a:ext cx="1210237" cy="32107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Приклад</a:t>
                  </a:r>
                  <a:endParaRPr lang="ru-RU" sz="1100" u="sng"/>
                </a:p>
              </p:txBody>
            </p:sp>
            <p:sp>
              <p:nvSpPr>
                <p:cNvPr id="68" name="Скругленный прямоугольник 67">
                  <a:hlinkClick r:id="rId11"/>
                </p:cNvPr>
                <p:cNvSpPr/>
                <p:nvPr/>
              </p:nvSpPr>
              <p:spPr>
                <a:xfrm>
                  <a:off x="10277963" y="5602950"/>
                  <a:ext cx="1210237" cy="32107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100" u="sng" smtClean="0"/>
                    <a:t>Публікації</a:t>
                  </a:r>
                  <a:endParaRPr lang="ru-RU" sz="1100" u="sng"/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1454680" y="3649545"/>
                <a:ext cx="9619793" cy="417533"/>
                <a:chOff x="1454680" y="3649545"/>
                <a:chExt cx="9619793" cy="417533"/>
              </a:xfrm>
            </p:grpSpPr>
            <p:pic>
              <p:nvPicPr>
                <p:cNvPr id="1026" name="Picture 2" descr="C:\Users\User\Desktop\260405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4680" y="3703853"/>
                  <a:ext cx="363225" cy="363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3" descr="C:\Users\User\Downloads\kisspng-computer-icons-internet-web-browser-5b119731455c53.589496381527879473284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3503" y="3689864"/>
                  <a:ext cx="373021" cy="373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Users\User\Desktop\Yammer-Logo.wine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62" t="10234" r="22135" b="16813"/>
                <a:stretch/>
              </p:blipFill>
              <p:spPr bwMode="auto">
                <a:xfrm>
                  <a:off x="6065654" y="3668012"/>
                  <a:ext cx="404785" cy="374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C:\Users\User\Desktop\telegram_cvet-d23c11fa-340x334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91688" y="3649545"/>
                  <a:ext cx="382785" cy="3760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1" name="Picture 7" descr="C:\Users\User\Downloads\pngwing.com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33000"/>
                          </a14:imgEffect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4601" y="3703853"/>
                  <a:ext cx="606550" cy="303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C:\Users\User\Downloads\kisspng-computer-icons-project-font-projects-5ae0e279275731.3234972915246874811612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6967" y="3659712"/>
                  <a:ext cx="405345" cy="4053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Рисунок 11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prstClr val="black"/>
                    <a:srgbClr val="0070C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rightnessContrast bright="100000" contras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5908" y="3715897"/>
                  <a:ext cx="338444" cy="3391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Группа 31"/>
            <p:cNvGrpSpPr/>
            <p:nvPr/>
          </p:nvGrpSpPr>
          <p:grpSpPr>
            <a:xfrm>
              <a:off x="879661" y="1537742"/>
              <a:ext cx="11124073" cy="4664491"/>
              <a:chOff x="879661" y="1537742"/>
              <a:chExt cx="11124073" cy="4664491"/>
            </a:xfrm>
          </p:grpSpPr>
          <p:grpSp>
            <p:nvGrpSpPr>
              <p:cNvPr id="31" name="Группа 30"/>
              <p:cNvGrpSpPr/>
              <p:nvPr/>
            </p:nvGrpSpPr>
            <p:grpSpPr>
              <a:xfrm>
                <a:off x="879661" y="1537742"/>
                <a:ext cx="11124073" cy="488560"/>
                <a:chOff x="879661" y="1537742"/>
                <a:chExt cx="11124073" cy="488560"/>
              </a:xfrm>
            </p:grpSpPr>
            <p:grpSp>
              <p:nvGrpSpPr>
                <p:cNvPr id="10" name="Группа 9"/>
                <p:cNvGrpSpPr/>
                <p:nvPr/>
              </p:nvGrpSpPr>
              <p:grpSpPr>
                <a:xfrm>
                  <a:off x="879661" y="1537742"/>
                  <a:ext cx="11124073" cy="476012"/>
                  <a:chOff x="879662" y="1114005"/>
                  <a:chExt cx="9223562" cy="505290"/>
                </a:xfrm>
              </p:grpSpPr>
              <p:sp>
                <p:nvSpPr>
                  <p:cNvPr id="24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7592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22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62533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3535C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20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9545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18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7592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15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5639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13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3686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  <p:sp>
                <p:nvSpPr>
                  <p:cNvPr id="8" name="Freeform 5">
                    <a:extLst>
                      <a:ext uri="{FF2B5EF4-FFF2-40B4-BE49-F238E27FC236}">
                        <a16:creationId xmlns:a16="http://schemas.microsoft.com/office/drawing/2014/main" xmlns="" id="{3B065FF0-D4AE-4356-A639-79626E16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9662" y="1114005"/>
                    <a:ext cx="1585632" cy="505290"/>
                  </a:xfrm>
                  <a:custGeom>
                    <a:avLst/>
                    <a:gdLst>
                      <a:gd name="T0" fmla="*/ 0 w 929"/>
                      <a:gd name="T1" fmla="*/ 0 h 365"/>
                      <a:gd name="T2" fmla="*/ 747 w 929"/>
                      <a:gd name="T3" fmla="*/ 0 h 365"/>
                      <a:gd name="T4" fmla="*/ 929 w 929"/>
                      <a:gd name="T5" fmla="*/ 182 h 365"/>
                      <a:gd name="T6" fmla="*/ 747 w 929"/>
                      <a:gd name="T7" fmla="*/ 365 h 365"/>
                      <a:gd name="T8" fmla="*/ 0 w 929"/>
                      <a:gd name="T9" fmla="*/ 365 h 365"/>
                      <a:gd name="T10" fmla="*/ 0 w 929"/>
                      <a:gd name="T11" fmla="*/ 0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9" h="365">
                        <a:moveTo>
                          <a:pt x="0" y="0"/>
                        </a:moveTo>
                        <a:lnTo>
                          <a:pt x="747" y="0"/>
                        </a:lnTo>
                        <a:lnTo>
                          <a:pt x="929" y="182"/>
                        </a:lnTo>
                        <a:lnTo>
                          <a:pt x="747" y="365"/>
                        </a:lnTo>
                        <a:lnTo>
                          <a:pt x="0" y="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3535C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b="1" noProof="1">
                      <a:solidFill>
                        <a:srgbClr val="53535C"/>
                      </a:solidFill>
                    </a:endParaRPr>
                  </a:p>
                </p:txBody>
              </p:sp>
            </p:grpSp>
            <p:grpSp>
              <p:nvGrpSpPr>
                <p:cNvPr id="28" name="Группа 27"/>
                <p:cNvGrpSpPr/>
                <p:nvPr/>
              </p:nvGrpSpPr>
              <p:grpSpPr>
                <a:xfrm>
                  <a:off x="1049997" y="1553290"/>
                  <a:ext cx="10690580" cy="473012"/>
                  <a:chOff x="1049997" y="1122970"/>
                  <a:chExt cx="10690580" cy="473012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49997" y="1131935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smtClean="0">
                        <a:solidFill>
                          <a:schemeClr val="bg1"/>
                        </a:solidFill>
                      </a:rPr>
                      <a:t>Email</a:t>
                    </a:r>
                    <a:r>
                      <a:rPr lang="ru-RU" sz="1200" b="1" smtClean="0">
                        <a:solidFill>
                          <a:schemeClr val="bg1"/>
                        </a:solidFill>
                      </a:rPr>
                      <a:t>-</a:t>
                    </a: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розсилки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82091" y="1134317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Внутрішній</a:t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сайт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2329" y="1125352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Портал Групи Метінвест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820983" y="1131935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Соцмережа</a:t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«Яммер»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348667" y="1131935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Соцмережі</a:t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компанії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883954" y="1129233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Проєкти</a:t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компанії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440695" y="1122970"/>
                    <a:ext cx="12998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Інша</a:t>
                    </a:r>
                    <a:br>
                      <a:rPr lang="uk-UA" sz="1200" b="1" smtClean="0">
                        <a:solidFill>
                          <a:schemeClr val="bg1"/>
                        </a:solidFill>
                      </a:rPr>
                    </a:br>
                    <a:r>
                      <a:rPr lang="uk-UA" sz="1200" b="1" smtClean="0">
                        <a:solidFill>
                          <a:schemeClr val="bg1"/>
                        </a:solidFill>
                      </a:rPr>
                      <a:t>діяльність</a:t>
                    </a:r>
                    <a:endParaRPr lang="ru-RU" sz="12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Группа 29"/>
              <p:cNvGrpSpPr/>
              <p:nvPr/>
            </p:nvGrpSpPr>
            <p:grpSpPr>
              <a:xfrm>
                <a:off x="879661" y="2080638"/>
                <a:ext cx="10765659" cy="4121595"/>
                <a:chOff x="879661" y="2080638"/>
                <a:chExt cx="10765659" cy="4121595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879661" y="2142574"/>
                  <a:ext cx="1524476" cy="3947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Підготовка електронних листів про ключові інфо-події компанії</a:t>
                  </a:r>
                </a:p>
                <a:p>
                  <a:pPr algn="just"/>
                  <a:endParaRPr lang="uk-UA" sz="900"/>
                </a:p>
                <a:p>
                  <a:pPr algn="just"/>
                  <a:endParaRPr lang="uk-UA" sz="900" smtClean="0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b="1" smtClean="0">
                      <a:solidFill>
                        <a:srgbClr val="FF0000"/>
                      </a:solidFill>
                    </a:rPr>
                    <a:t>21</a:t>
                  </a: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Тематика: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корпоративні </a:t>
                  </a:r>
                  <a:r>
                    <a:rPr lang="uk-UA" sz="900"/>
                    <a:t>сервіси та можливості (6</a:t>
                  </a:r>
                  <a:r>
                    <a:rPr lang="uk-UA" sz="900" smtClean="0"/>
                    <a:t>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діяльність компанії в умовах війни (5)</a:t>
                  </a:r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дайджест новин(4)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події та свята (4)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робочі/вихідні дні (2)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422067" y="2134429"/>
                  <a:ext cx="1524476" cy="3947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Розробка й публікація сторінок на внутрішньо-му сайті компанії</a:t>
                  </a:r>
                </a:p>
                <a:p>
                  <a:pPr algn="just"/>
                  <a:r>
                    <a:rPr lang="uk-UA" sz="900" smtClean="0"/>
                    <a:t/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en-US" b="1" smtClean="0">
                      <a:solidFill>
                        <a:srgbClr val="FF0000"/>
                      </a:solidFill>
                    </a:rPr>
                    <a:t>6</a:t>
                  </a:r>
                  <a:endParaRPr lang="uk-UA" b="1" smtClean="0">
                    <a:solidFill>
                      <a:srgbClr val="FF0000"/>
                    </a:solidFill>
                  </a:endParaRP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Сторінки: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/>
                    <a:t>ф</a:t>
                  </a:r>
                  <a:r>
                    <a:rPr lang="uk-UA" sz="900" smtClean="0"/>
                    <a:t>лешмоб до Дня вишиванки</a:t>
                  </a:r>
                  <a:r>
                    <a:rPr lang="en-US" sz="900" smtClean="0"/>
                    <a:t>  </a:t>
                  </a: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>
                      <a:hlinkClick r:id="rId10"/>
                    </a:rPr>
                    <a:t>г</a:t>
                  </a:r>
                  <a:r>
                    <a:rPr lang="uk-UA" sz="900" smtClean="0">
                      <a:hlinkClick r:id="rId10"/>
                    </a:rPr>
                    <a:t>айд по сервісу «Метаполіс»</a:t>
                  </a:r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>
                      <a:solidFill>
                        <a:srgbClr val="002060"/>
                      </a:solidFill>
                      <a:hlinkClick r:id="rId21"/>
                    </a:rPr>
                    <a:t>в</a:t>
                  </a:r>
                  <a:r>
                    <a:rPr lang="uk-UA" sz="900" smtClean="0">
                      <a:solidFill>
                        <a:srgbClr val="002060"/>
                      </a:solidFill>
                      <a:hlinkClick r:id="rId21"/>
                    </a:rPr>
                    <a:t>ступ до Метінвест Політехніки</a:t>
                  </a:r>
                  <a:endParaRPr lang="uk-UA" sz="900" smtClean="0">
                    <a:solidFill>
                      <a:srgbClr val="002060"/>
                    </a:solidFill>
                  </a:endParaRP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/>
                    <a:t>д</a:t>
                  </a:r>
                  <a:r>
                    <a:rPr lang="uk-UA" sz="900" smtClean="0"/>
                    <a:t>окументація (3)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962893" y="2126283"/>
                  <a:ext cx="1524476" cy="3947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sz="900" smtClean="0"/>
                    <a:t>Написання</a:t>
                  </a:r>
                  <a:r>
                    <a:rPr lang="uk-UA" sz="900" smtClean="0"/>
                    <a:t> й публікація новин компанії на Порталі Групи</a:t>
                  </a:r>
                </a:p>
                <a:p>
                  <a:pPr algn="just"/>
                  <a:r>
                    <a:rPr lang="uk-UA" sz="900" smtClean="0"/>
                    <a:t/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b="1" smtClean="0">
                      <a:solidFill>
                        <a:srgbClr val="FF0000"/>
                      </a:solidFill>
                    </a:rPr>
                    <a:t>10</a:t>
                  </a: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Новини: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про діяльність компанії в умовах війни (6)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правила безпеки під час війни (1)</a:t>
                  </a:r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>
                      <a:hlinkClick r:id="rId22"/>
                    </a:rPr>
                    <a:t>п</a:t>
                  </a:r>
                  <a:r>
                    <a:rPr lang="uk-UA" sz="900" smtClean="0">
                      <a:hlinkClick r:id="rId22"/>
                    </a:rPr>
                    <a:t>атріотичні свята</a:t>
                  </a:r>
                  <a:r>
                    <a:rPr lang="uk-UA" sz="900" smtClean="0"/>
                    <a:t> (1)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онлайн-ресурси (2)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505299" y="2116499"/>
                  <a:ext cx="1524476" cy="4085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Розміщення постів у групі СМЦ</a:t>
                  </a:r>
                  <a:r>
                    <a:rPr lang="en-US" sz="900" smtClean="0"/>
                    <a:t>.com.Unity </a:t>
                  </a:r>
                  <a:r>
                    <a:rPr lang="uk-UA" sz="900" smtClean="0"/>
                    <a:t>в соцмережі «Яммер»</a:t>
                  </a:r>
                </a:p>
                <a:p>
                  <a:r>
                    <a:rPr lang="uk-UA" sz="900" smtClean="0"/>
                    <a:t/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b="1" smtClean="0">
                      <a:solidFill>
                        <a:srgbClr val="FF0000"/>
                      </a:solidFill>
                    </a:rPr>
                    <a:t>33</a:t>
                  </a: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Рубрики: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навчання та розвиток (13)</a:t>
                  </a:r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>
                      <a:hlinkClick r:id="rId23"/>
                    </a:rPr>
                    <a:t>у</a:t>
                  </a:r>
                  <a:r>
                    <a:rPr lang="uk-UA" sz="900" smtClean="0">
                      <a:hlinkClick r:id="rId23"/>
                    </a:rPr>
                    <a:t>країнська на щодень</a:t>
                  </a:r>
                  <a:r>
                    <a:rPr lang="uk-UA" sz="900" smtClean="0"/>
                    <a:t> (3)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>
                      <a:hlinkClick r:id="rId24"/>
                    </a:rPr>
                    <a:t>щотижнева кінодобірка</a:t>
                  </a:r>
                  <a:r>
                    <a:rPr lang="uk-UA" sz="900" smtClean="0"/>
                    <a:t> (6)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від працівників (11)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042433" y="2116499"/>
                  <a:ext cx="1524476" cy="3947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Дизайн картинок та підготовка постів свят-кової тематики</a:t>
                  </a:r>
                </a:p>
                <a:p>
                  <a:r>
                    <a:rPr lang="uk-UA" sz="900" smtClean="0"/>
                    <a:t/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en-US" b="1" smtClean="0">
                      <a:solidFill>
                        <a:srgbClr val="FF0000"/>
                      </a:solidFill>
                    </a:rPr>
                    <a:t>5</a:t>
                  </a:r>
                  <a:endParaRPr lang="uk-UA" b="1" smtClean="0">
                    <a:solidFill>
                      <a:srgbClr val="FF0000"/>
                    </a:solidFill>
                  </a:endParaRP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Соцмережі:</a:t>
                  </a:r>
                  <a:r>
                    <a:rPr lang="uk-UA" sz="900"/>
                    <a:t/>
                  </a:r>
                  <a:br>
                    <a:rPr lang="uk-UA" sz="900"/>
                  </a:b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en-US" sz="900" smtClean="0"/>
                    <a:t>Facebook</a:t>
                  </a:r>
                  <a:r>
                    <a:rPr lang="uk-UA" sz="900" smtClean="0"/>
                    <a:t>(</a:t>
                  </a:r>
                  <a:r>
                    <a:rPr lang="en-US" sz="900" smtClean="0"/>
                    <a:t>2</a:t>
                  </a:r>
                  <a:r>
                    <a:rPr lang="uk-UA" sz="900" smtClean="0"/>
                    <a:t>)</a:t>
                  </a:r>
                  <a:endParaRPr lang="en-US" sz="900" smtClean="0"/>
                </a:p>
                <a:p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en-US" sz="900" smtClean="0"/>
                    <a:t>LinkedIn</a:t>
                  </a:r>
                  <a:r>
                    <a:rPr lang="uk-UA" sz="900" smtClean="0"/>
                    <a:t>(</a:t>
                  </a:r>
                  <a:r>
                    <a:rPr lang="en-US" sz="900" smtClean="0"/>
                    <a:t>1</a:t>
                  </a:r>
                  <a:r>
                    <a:rPr lang="uk-UA" sz="900" smtClean="0"/>
                    <a:t>)</a:t>
                  </a:r>
                  <a:endParaRPr lang="en-US" sz="900" smtClean="0"/>
                </a:p>
                <a:p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en-US" sz="900" smtClean="0"/>
                    <a:t>Instagram</a:t>
                  </a:r>
                  <a:r>
                    <a:rPr lang="uk-UA" sz="900" smtClean="0"/>
                    <a:t>(</a:t>
                  </a:r>
                  <a:r>
                    <a:rPr lang="en-US" sz="900" smtClean="0"/>
                    <a:t>2</a:t>
                  </a:r>
                  <a:r>
                    <a:rPr lang="uk-UA" sz="900" smtClean="0"/>
                    <a:t>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en-US" sz="900" smtClean="0">
                      <a:hlinkClick r:id="rId25"/>
                    </a:rPr>
                    <a:t>Yammer (</a:t>
                  </a:r>
                  <a:r>
                    <a:rPr lang="uk-UA" sz="900" smtClean="0">
                      <a:hlinkClick r:id="rId25"/>
                    </a:rPr>
                    <a:t>відео)</a:t>
                  </a:r>
                  <a:endParaRPr lang="uk-UA" sz="900" smtClean="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8586685" y="2088784"/>
                  <a:ext cx="1524476" cy="385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Участь та інформаційна підтримка проєктів </a:t>
                  </a:r>
                  <a:r>
                    <a:rPr lang="en-US" sz="900" smtClean="0"/>
                    <a:t>hr</a:t>
                  </a:r>
                  <a:r>
                    <a:rPr lang="uk-UA" sz="900" smtClean="0"/>
                    <a:t>-</a:t>
                  </a:r>
                  <a:br>
                    <a:rPr lang="uk-UA" sz="900" smtClean="0"/>
                  </a:br>
                  <a:r>
                    <a:rPr lang="uk-UA" sz="900" smtClean="0"/>
                    <a:t>напрямку компанії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Загальна кількість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b="1" smtClean="0">
                      <a:solidFill>
                        <a:srgbClr val="FF0000"/>
                      </a:solidFill>
                    </a:rPr>
                    <a:t>4</a:t>
                  </a: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Проєкти:</a:t>
                  </a:r>
                </a:p>
                <a:p>
                  <a:pPr algn="ctr"/>
                  <a:endParaRPr lang="en-US" sz="1050" b="1" smtClean="0"/>
                </a:p>
                <a:p>
                  <a:pPr algn="ctr"/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>
                      <a:hlinkClick r:id="rId26"/>
                    </a:rPr>
                    <a:t>і</a:t>
                  </a:r>
                  <a:r>
                    <a:rPr lang="uk-UA" sz="900" smtClean="0">
                      <a:hlinkClick r:id="rId26"/>
                    </a:rPr>
                    <a:t>ндивідуальний соцпакет</a:t>
                  </a:r>
                  <a:endParaRPr lang="en-US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/>
                    <a:t>п</a:t>
                  </a:r>
                  <a:r>
                    <a:rPr lang="uk-UA" sz="900" smtClean="0"/>
                    <a:t>роєкти для дітей працівників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«Метаполіс»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КЕП</a:t>
                  </a:r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120844" y="2080638"/>
                  <a:ext cx="1524476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uk-UA" sz="900" smtClean="0"/>
                    <a:t>Підтримка комунікації між співробітниками, збір інформації тощо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Активності</a:t>
                  </a:r>
                  <a:r>
                    <a:rPr lang="uk-UA" sz="900" smtClean="0"/>
                    <a:t/>
                  </a:r>
                  <a:br>
                    <a:rPr lang="uk-UA" sz="900" smtClean="0"/>
                  </a:br>
                  <a:r>
                    <a:rPr lang="uk-UA" sz="900" smtClean="0"/>
                    <a:t>(за останні 3 місяці):</a:t>
                  </a:r>
                  <a:br>
                    <a:rPr lang="uk-UA" sz="900" smtClean="0"/>
                  </a:br>
                  <a:endParaRPr lang="uk-UA" sz="900" smtClean="0"/>
                </a:p>
                <a:p>
                  <a:pPr algn="ctr"/>
                  <a:r>
                    <a:rPr lang="uk-UA" b="1">
                      <a:solidFill>
                        <a:srgbClr val="FF0000"/>
                      </a:solidFill>
                    </a:rPr>
                    <a:t>9</a:t>
                  </a:r>
                  <a:endParaRPr lang="uk-UA" b="1" smtClean="0">
                    <a:solidFill>
                      <a:srgbClr val="FF0000"/>
                    </a:solidFill>
                  </a:endParaRPr>
                </a:p>
                <a:p>
                  <a:endParaRPr lang="uk-UA" sz="90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 smtClean="0"/>
                </a:p>
                <a:p>
                  <a:pPr algn="ctr"/>
                  <a:endParaRPr lang="uk-UA" sz="1050" b="1"/>
                </a:p>
                <a:p>
                  <a:pPr algn="ctr"/>
                  <a:r>
                    <a:rPr lang="uk-UA" sz="1050" b="1" smtClean="0"/>
                    <a:t>Напрямки:</a:t>
                  </a:r>
                </a:p>
                <a:p>
                  <a:pPr algn="ctr"/>
                  <a:endParaRPr lang="uk-UA" sz="900"/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/>
                    <a:t>ведення групи в </a:t>
                  </a:r>
                  <a:r>
                    <a:rPr lang="en-US" sz="900" smtClean="0"/>
                    <a:t>Telegram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ru-RU" sz="900" smtClean="0"/>
                    <a:t>анкетування </a:t>
                  </a:r>
                  <a:r>
                    <a:rPr lang="uk-UA" sz="900" smtClean="0"/>
                    <a:t>з різних тем (волонтерство тощо)</a:t>
                  </a:r>
                </a:p>
                <a:p>
                  <a:pPr marL="171450" indent="-171450">
                    <a:buFont typeface="Arial" pitchFamily="34" charset="0"/>
                    <a:buChar char="•"/>
                  </a:pPr>
                  <a:r>
                    <a:rPr lang="uk-UA" sz="900" smtClean="0">
                      <a:hlinkClick r:id="rId27"/>
                    </a:rPr>
                    <a:t>діджиталізація документообігу</a:t>
                  </a:r>
                  <a:endParaRPr lang="uk-UA" sz="900" smtClean="0"/>
                </a:p>
                <a:p>
                  <a:pPr marL="171450" indent="-171450">
                    <a:buFont typeface="Arial" pitchFamily="34" charset="0"/>
                    <a:buChar char="•"/>
                  </a:pPr>
                  <a:endParaRPr lang="uk-UA" sz="900" smtClean="0"/>
                </a:p>
                <a:p>
                  <a:endParaRPr lang="uk-UA" sz="900" smtClean="0"/>
                </a:p>
                <a:p>
                  <a:pPr algn="just"/>
                  <a:endParaRPr lang="uk-UA" sz="900"/>
                </a:p>
                <a:p>
                  <a:pPr algn="just"/>
                  <a:endParaRPr lang="uk-UA" sz="900"/>
                </a:p>
              </p:txBody>
            </p:sp>
          </p:grp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3766" y="288504"/>
            <a:ext cx="3981382" cy="590038"/>
          </a:xfrm>
        </p:spPr>
        <p:txBody>
          <a:bodyPr>
            <a:normAutofit/>
          </a:bodyPr>
          <a:lstStyle/>
          <a:p>
            <a:pPr algn="ctr"/>
            <a:r>
              <a:rPr lang="uk-UA" smtClean="0">
                <a:solidFill>
                  <a:schemeClr val="bg1"/>
                </a:solidFill>
              </a:rPr>
              <a:t>Внутрішні </a:t>
            </a:r>
            <a:r>
              <a:rPr lang="uk-UA" smtClean="0">
                <a:solidFill>
                  <a:schemeClr val="bg1"/>
                </a:solidFill>
              </a:rPr>
              <a:t>комунікації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4" name="Picture 10" descr="C:\Users\User\Desktop\istockphoto-627021250-612x612.pn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11"/>
          <a:stretch/>
        </p:blipFill>
        <p:spPr bwMode="auto">
          <a:xfrm>
            <a:off x="-1" y="-1"/>
            <a:ext cx="3127391" cy="10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Прямоугольник 34"/>
          <p:cNvSpPr/>
          <p:nvPr/>
        </p:nvSpPr>
        <p:spPr>
          <a:xfrm>
            <a:off x="-11991" y="1710857"/>
            <a:ext cx="649766" cy="4760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Заголовок 1"/>
          <p:cNvSpPr txBox="1">
            <a:spLocks/>
          </p:cNvSpPr>
          <p:nvPr/>
        </p:nvSpPr>
        <p:spPr>
          <a:xfrm>
            <a:off x="3782152" y="1255526"/>
            <a:ext cx="4624509" cy="3760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ctr"/>
            <a:r>
              <a:rPr lang="uk-UA" sz="1600" spc="240" smtClean="0">
                <a:solidFill>
                  <a:schemeClr val="tx1"/>
                </a:solidFill>
              </a:rPr>
              <a:t>ФУНКЦІОНАЛ КОМАНДИ</a:t>
            </a:r>
            <a:endParaRPr lang="ru-RU" sz="1600" spc="240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-11991" y="2186868"/>
            <a:ext cx="324883" cy="46711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 rot="5400000">
            <a:off x="2486016" y="4359992"/>
            <a:ext cx="324883" cy="46711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 rot="5400000">
            <a:off x="7157147" y="4358915"/>
            <a:ext cx="324883" cy="46711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 rot="5400000">
            <a:off x="9708909" y="4358915"/>
            <a:ext cx="324883" cy="46711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Light">
  <a:themeElements>
    <a:clrScheme name="Metinvest 2.2.1">
      <a:dk1>
        <a:sysClr val="windowText" lastClr="000000"/>
      </a:dk1>
      <a:lt1>
        <a:srgbClr val="FFFFFF"/>
      </a:lt1>
      <a:dk2>
        <a:srgbClr val="3F3F49"/>
      </a:dk2>
      <a:lt2>
        <a:srgbClr val="F5F7F9"/>
      </a:lt2>
      <a:accent1>
        <a:srgbClr val="E2001F"/>
      </a:accent1>
      <a:accent2>
        <a:srgbClr val="9B9BAA"/>
      </a:accent2>
      <a:accent3>
        <a:srgbClr val="6F6F7B"/>
      </a:accent3>
      <a:accent4>
        <a:srgbClr val="C8A486"/>
      </a:accent4>
      <a:accent5>
        <a:srgbClr val="785959"/>
      </a:accent5>
      <a:accent6>
        <a:srgbClr val="3F3F49"/>
      </a:accent6>
      <a:hlink>
        <a:srgbClr val="8B8B9D"/>
      </a:hlink>
      <a:folHlink>
        <a:srgbClr val="6F6F7B"/>
      </a:folHlink>
    </a:clrScheme>
    <a:fontScheme name="Другая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invest New" id="{8ADD6996-3F02-4789-892A-BD00A0323A83}" vid="{5F7AAB12-0D97-4199-AC3D-F81603EF594C}"/>
    </a:ext>
  </a:extLst>
</a:theme>
</file>

<file path=ppt/theme/theme2.xml><?xml version="1.0" encoding="utf-8"?>
<a:theme xmlns:a="http://schemas.openxmlformats.org/drawingml/2006/main" name="New Dark">
  <a:themeElements>
    <a:clrScheme name="Metinvest 2.2.1">
      <a:dk1>
        <a:sysClr val="windowText" lastClr="000000"/>
      </a:dk1>
      <a:lt1>
        <a:srgbClr val="FFFFFF"/>
      </a:lt1>
      <a:dk2>
        <a:srgbClr val="3F3F49"/>
      </a:dk2>
      <a:lt2>
        <a:srgbClr val="F5F7F9"/>
      </a:lt2>
      <a:accent1>
        <a:srgbClr val="E2001F"/>
      </a:accent1>
      <a:accent2>
        <a:srgbClr val="9B9BAA"/>
      </a:accent2>
      <a:accent3>
        <a:srgbClr val="6F6F7B"/>
      </a:accent3>
      <a:accent4>
        <a:srgbClr val="C8A486"/>
      </a:accent4>
      <a:accent5>
        <a:srgbClr val="785959"/>
      </a:accent5>
      <a:accent6>
        <a:srgbClr val="3F3F49"/>
      </a:accent6>
      <a:hlink>
        <a:srgbClr val="8B8B9D"/>
      </a:hlink>
      <a:folHlink>
        <a:srgbClr val="6F6F7B"/>
      </a:folHlink>
    </a:clrScheme>
    <a:fontScheme name="Другая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invest New" id="{8ADD6996-3F02-4789-892A-BD00A0323A83}" vid="{5F7AAB12-0D97-4199-AC3D-F81603EF59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36BA66158AC4B47BB222DED5BBD03DC" ma:contentTypeVersion="9" ma:contentTypeDescription="Создание документа." ma:contentTypeScope="" ma:versionID="d11ae7d281de77c2dec945d0e55d13b3">
  <xsd:schema xmlns:xsd="http://www.w3.org/2001/XMLSchema" xmlns:xs="http://www.w3.org/2001/XMLSchema" xmlns:p="http://schemas.microsoft.com/office/2006/metadata/properties" xmlns:ns2="0d2e5f78-640d-4850-9a92-7cd70d0d501e" xmlns:ns3="316c7a35-2c5e-45cd-b1e4-0511cc55f93e" targetNamespace="http://schemas.microsoft.com/office/2006/metadata/properties" ma:root="true" ma:fieldsID="907665769f7bc528d198095f30591275" ns2:_="" ns3:_="">
    <xsd:import namespace="0d2e5f78-640d-4850-9a92-7cd70d0d501e"/>
    <xsd:import namespace="316c7a35-2c5e-45cd-b1e4-0511cc55f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e5f78-640d-4850-9a92-7cd70d0d50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c7a35-2c5e-45cd-b1e4-0511cc55f9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993ADD-A60A-471D-B208-8E3D87022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2e5f78-640d-4850-9a92-7cd70d0d501e"/>
    <ds:schemaRef ds:uri="316c7a35-2c5e-45cd-b1e4-0511cc55f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79EF6-5B03-4CDB-8EE2-8F5A4FA908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BD2B66-E8C6-482F-8233-DB340ADDEF7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d2e5f78-640d-4850-9a92-7cd70d0d501e"/>
    <ds:schemaRef ds:uri="http://schemas.microsoft.com/office/2006/documentManagement/types"/>
    <ds:schemaRef ds:uri="http://purl.org/dc/elements/1.1/"/>
    <ds:schemaRef ds:uri="http://schemas.microsoft.com/office/2006/metadata/properties"/>
    <ds:schemaRef ds:uri="316c7a35-2c5e-45cd-b1e4-0511cc55f93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33112</TotalTime>
  <Words>82</Words>
  <Application>Microsoft Office PowerPoint</Application>
  <PresentationFormat>Произвольный</PresentationFormat>
  <Paragraphs>124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Roboto</vt:lpstr>
      <vt:lpstr>New Light</vt:lpstr>
      <vt:lpstr>New Dark</vt:lpstr>
      <vt:lpstr>Внутрішні комунікації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MIH</dc:creator>
  <cp:lastModifiedBy>User</cp:lastModifiedBy>
  <cp:revision>1646</cp:revision>
  <dcterms:created xsi:type="dcterms:W3CDTF">2019-01-22T14:50:24Z</dcterms:created>
  <dcterms:modified xsi:type="dcterms:W3CDTF">2023-04-22T12:28:01Z</dcterms:modified>
  <cp:version>2.2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0x010100336BA66158AC4B47BB222DED5BBD03DC</vt:lpwstr>
  </property>
  <property fmtid="{D5CDD505-2E9C-101B-9397-08002B2CF9AE}" pid="3" name="MSIP_Label_84546376-7a9b-48d9-9cb1-86a93cac1872_Enabled">
    <vt:lpwstr>true</vt:lpwstr>
  </property>
  <property fmtid="{D5CDD505-2E9C-101B-9397-08002B2CF9AE}" pid="4" name="MSIP_Label_84546376-7a9b-48d9-9cb1-86a93cac1872_SetDate">
    <vt:lpwstr>2020-10-18T17:34:09Z</vt:lpwstr>
  </property>
  <property fmtid="{D5CDD505-2E9C-101B-9397-08002B2CF9AE}" pid="5" name="MSIP_Label_84546376-7a9b-48d9-9cb1-86a93cac1872_Method">
    <vt:lpwstr>Standard</vt:lpwstr>
  </property>
  <property fmtid="{D5CDD505-2E9C-101B-9397-08002B2CF9AE}" pid="6" name="MSIP_Label_84546376-7a9b-48d9-9cb1-86a93cac1872_Name">
    <vt:lpwstr>MIH Ограниченный доступ_0</vt:lpwstr>
  </property>
  <property fmtid="{D5CDD505-2E9C-101B-9397-08002B2CF9AE}" pid="7" name="MSIP_Label_84546376-7a9b-48d9-9cb1-86a93cac1872_SiteId">
    <vt:lpwstr>b0bbbc89-2041-434f-8618-bc081a1a01d4</vt:lpwstr>
  </property>
  <property fmtid="{D5CDD505-2E9C-101B-9397-08002B2CF9AE}" pid="8" name="MSIP_Label_84546376-7a9b-48d9-9cb1-86a93cac1872_ActionId">
    <vt:lpwstr>3dca83f1-2e3f-4534-861f-f4ef5ca93b0c</vt:lpwstr>
  </property>
  <property fmtid="{D5CDD505-2E9C-101B-9397-08002B2CF9AE}" pid="9" name="MSIP_Label_84546376-7a9b-48d9-9cb1-86a93cac1872_ContentBits">
    <vt:lpwstr>0</vt:lpwstr>
  </property>
</Properties>
</file>