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338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9" r:id="rId40"/>
    <p:sldId id="341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44B"/>
    <a:srgbClr val="F35C11"/>
    <a:srgbClr val="48466D"/>
    <a:srgbClr val="204846"/>
    <a:srgbClr val="674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49" autoAdjust="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7F8CB-05D3-4F2E-9723-A3737F69C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AAAEE2-2256-478B-B64F-C49E53A17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708A97-DDDB-46F9-89CD-3675C5A4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139324-1914-4693-BFDE-D2C49C94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83BA39-5390-4CB0-B582-8B0924CF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33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D3360-9075-4D81-9701-829D2EB8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1A93E3-E948-425C-8601-05912166F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BCE7FF-EC41-49E1-959C-23F18153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97B35B-84D1-4804-B491-FE27C7DC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7D827-9585-403F-B59C-955110EF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69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F361A7-6B2E-46E0-B9AE-F774CE6B1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23E6D3-307D-44EE-8A55-7F6011020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7D70B2-C3DA-46B2-90EF-407125D4F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C187FA-A9D8-4176-8E3E-94A6A406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39D414-6556-4F82-9AD4-642BFD8D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0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9C8A7-2867-419E-A68A-482D7E20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737C4A-8ACD-4996-B550-692AAD20F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6EED90-2FB6-43A4-ACD8-1A2AE0FD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75594D-BF83-4FF8-B85C-A9C15202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F228B4-DF6F-42D3-B2EC-6EF05A82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10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B45DC-2F2E-429E-BC29-1CA996E3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9FFA47-47DB-4E33-A9C4-15E5AD753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BC0140-F4B4-458C-97E8-D3AD10ED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C34CC2-3BCB-42EC-8EDE-99DD9893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773C91-A909-4829-BF0D-ABFF4EAD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94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8BB40-D589-4CEE-8D1E-DCA7C1FF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01794-0251-455F-8035-B0EFB2785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7BA122-25BC-4D38-ADC1-AB8F4D6C7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1C6533-48A4-4A2A-BBCF-36DD9C77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3541E2-8D7E-4CED-B1F8-9C0A28E6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EF561E-C0F7-4B0C-A25F-78475D83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29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CD936-DADD-4318-B02E-0F64880C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E16E15-79F1-49F8-8212-6FDAD0141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DFA97A-5252-4814-8FAC-D99C6228C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981424-085D-4915-939F-C3E533B0E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22683A-660D-4D40-B506-18C4AB64C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CA0DEA-1AF9-4CC2-9DDB-47AC60AE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15754C8-A4C5-4ADF-86DC-BAD7E188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C1FD30-55BB-437C-9031-3B3541AC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53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1E545-5725-4880-A7A2-7203FEE4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80E79AA-05F1-4CBB-A525-8FF97600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458386-E532-45DC-BCB0-9004B52B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16064B-C034-453C-B778-EB7F975B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4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9251E2-72EC-46AB-8255-4CFFD2BE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D9890E7-0909-4BD1-B1D3-420FE88B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6D89FC-A770-4771-894C-B9D9EEEA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95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C2ADD-D75D-4759-9022-677CFC84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2EF98-4EB5-4ABD-93E3-9F37CA154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FF6147-71F1-4699-A7E5-0E798C149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186BF1-1521-4478-8548-2787C471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6DF769-0EB4-4A60-A466-C570FD75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74685-3BA4-4A2A-88BF-62F38118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60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12AF-7BB3-4BBE-B940-93D64C678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0DC331-956C-4A47-9079-62F56FCD0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4EC75E-01BA-45EA-BDA4-C191DF6AE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959B26-14B2-47E4-BE9B-7FD40B31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FB1381-A917-440D-BC90-05C457F3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1B41DC-59F1-4826-837C-BA1F3350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7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8A446-5165-4243-A953-EA6AF129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D4202-C84D-4F6B-B2A6-AC7603D11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8630A6-A6F9-458A-9EE4-F06FA5578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ED2F2-CFF5-40B5-AE6C-A4C333438889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D9BDDD-E9DA-4D0D-822E-6172A5CA7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22717B-31BF-4480-B2D2-713AAC56B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2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6BF69E72-6E11-4C72-A3BA-BD0218737FD6}"/>
              </a:ext>
            </a:extLst>
          </p:cNvPr>
          <p:cNvSpPr/>
          <p:nvPr/>
        </p:nvSpPr>
        <p:spPr>
          <a:xfrm>
            <a:off x="292232" y="5948313"/>
            <a:ext cx="838985" cy="603315"/>
          </a:xfrm>
          <a:prstGeom prst="rect">
            <a:avLst/>
          </a:prstGeom>
          <a:solidFill>
            <a:srgbClr val="F6844B"/>
          </a:solidFill>
          <a:ln>
            <a:solidFill>
              <a:srgbClr val="F684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6844B"/>
              </a:solidFill>
              <a:highlight>
                <a:srgbClr val="F6844B"/>
              </a:highlight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63C6871-782D-401A-BC83-D07D9AAA306B}"/>
              </a:ext>
            </a:extLst>
          </p:cNvPr>
          <p:cNvSpPr txBox="1"/>
          <p:nvPr/>
        </p:nvSpPr>
        <p:spPr>
          <a:xfrm>
            <a:off x="1131217" y="6065304"/>
            <a:ext cx="179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Record screen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0FBDB5E-C640-4779-B983-5676EC9AD404}"/>
              </a:ext>
            </a:extLst>
          </p:cNvPr>
          <p:cNvCxnSpPr>
            <a:cxnSpLocks/>
          </p:cNvCxnSpPr>
          <p:nvPr/>
        </p:nvCxnSpPr>
        <p:spPr>
          <a:xfrm>
            <a:off x="0" y="719466"/>
            <a:ext cx="12192000" cy="0"/>
          </a:xfrm>
          <a:prstGeom prst="line">
            <a:avLst/>
          </a:prstGeom>
          <a:ln>
            <a:solidFill>
              <a:srgbClr val="F68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7">
            <a:extLst>
              <a:ext uri="{FF2B5EF4-FFF2-40B4-BE49-F238E27FC236}">
                <a16:creationId xmlns:a16="http://schemas.microsoft.com/office/drawing/2014/main" id="{5E1F9D34-1416-417F-9AD5-956F471F0E8C}"/>
              </a:ext>
            </a:extLst>
          </p:cNvPr>
          <p:cNvCxnSpPr>
            <a:cxnSpLocks/>
          </p:cNvCxnSpPr>
          <p:nvPr/>
        </p:nvCxnSpPr>
        <p:spPr>
          <a:xfrm>
            <a:off x="0" y="4311510"/>
            <a:ext cx="12192000" cy="0"/>
          </a:xfrm>
          <a:prstGeom prst="line">
            <a:avLst/>
          </a:prstGeom>
          <a:ln>
            <a:solidFill>
              <a:srgbClr val="F68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633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62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85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549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86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461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57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378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858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150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74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070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0">
        <p159:morph option="byObject"/>
      </p:transition>
    </mc:Choice>
    <mc:Fallback xmlns="">
      <p:transition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81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1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2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5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6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9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20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23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24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 p14:presetBounceEnd="81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27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28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31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32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35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36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nodeType="withEffect" p14:presetBounceEnd="81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39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40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43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44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47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48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 p14:presetBounceEnd="81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51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52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55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56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59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60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63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64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nodeType="withEffect" p14:presetBounceEnd="81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67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68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7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7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75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76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79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80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83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84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87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88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nodeType="withEffect" p14:presetBounceEnd="81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91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92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95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96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" fill="hold" nodeType="withEffect" p14:presetBounceEnd="81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99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00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03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04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07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08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1" fill="hold" nodeType="withEffect" p14:presetBounceEnd="81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11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12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15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16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19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20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1" fill="hold" nodeType="withEffect" p14:presetBounceEnd="81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23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24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27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28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31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32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1" fill="hold" nodeType="withEffect" p14:presetBounceEnd="81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35" dur="1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36" dur="1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39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40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43" dur="1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44" dur="1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1" fill="hold" nodeType="withEffect" p14:presetBounceEnd="81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47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48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1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1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1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1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14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64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9382" y="2374378"/>
              <a:ext cx="24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492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9382" y="2374378"/>
              <a:ext cx="24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25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9382" y="2374378"/>
              <a:ext cx="24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59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9382" y="2374378"/>
              <a:ext cx="24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28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9382" y="2374378"/>
              <a:ext cx="24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17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9382" y="2374378"/>
              <a:ext cx="24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u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268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9382" y="2374378"/>
              <a:ext cx="24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u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73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9382" y="2374378"/>
              <a:ext cx="24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u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155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60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9382" y="2374378"/>
              <a:ext cx="24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u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08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9382" y="2374378"/>
              <a:ext cx="24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u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902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9382" y="2374378"/>
              <a:ext cx="24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u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47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9382" y="2374378"/>
              <a:ext cx="24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k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u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63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9382" y="2374378"/>
              <a:ext cx="24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k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u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341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9382" y="2374378"/>
              <a:ext cx="24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k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u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83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9382" y="2374378"/>
              <a:ext cx="24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k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u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48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9382" y="2374378"/>
              <a:ext cx="24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k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u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017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1528283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1528283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1528283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c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1780283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1780283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r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1780283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1780283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2279770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2279770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p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2279770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2027770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2027770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2027770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2027770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y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3278744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3278744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r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779257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779257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779257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o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779257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3" name="!!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3026744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g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3026744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3026744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526231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526231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526231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526231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a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778231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778231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p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778231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778231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4025718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4025718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4025718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h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525205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525205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i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777205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s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777205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777205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5024692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5024692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5024692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n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5024692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276692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o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276692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276692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276692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006134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n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006134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758647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758647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o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758647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758647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258134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258134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259382" y="2374378"/>
            <a:ext cx="2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l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258134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257108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o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257108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505621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505621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y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505621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005108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9" name="!!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005108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b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005108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005108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004082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5" name="!!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004082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b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004082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256082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256082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256082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256082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l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8755569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8755569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c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9255056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9255056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c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9255056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003056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003056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003056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9" name="!!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003056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k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2527257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2527257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2527257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2527257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t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2527257" y="3059668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4277718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4277718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4277718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4277718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4277718" y="3059668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y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6647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6647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6647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6647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t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6647" y="3059668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6757621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6757621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6757621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6757621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6757621" y="3059668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a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7504595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7504595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7504595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u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7504595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7504595" y="3059668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7756595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7756595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7756595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7756595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t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7756595" y="3059668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8503569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o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8503569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8503569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8503569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8503569" y="3059668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9502543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9502543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9502543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9502543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h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9754543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9754543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a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9754543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9754543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9754543" y="3059668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0002030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0002030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0002030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i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0002030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43" name="!!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0254030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n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0254030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0254030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94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1528283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1528283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1528283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c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1780283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1780283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r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1780283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1780283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2279770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2279770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p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2279770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2027770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2027770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2027770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2027770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y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3278744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3278744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r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779257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779257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779257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o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779257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3" name="!!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3026744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g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3026744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3026744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526231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526231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526231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526231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a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778231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778231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p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778231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778231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4025718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4025718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4025718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h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525205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525205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i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777205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s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777205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777205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5024692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5024692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5024692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n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5024692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276692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o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276692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276692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276692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006134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n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006134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758647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758647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o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758647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758647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258134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258134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259382" y="1469386"/>
            <a:ext cx="2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l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258134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257108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o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257108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505621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505621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y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505621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005108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9" name="!!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005108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b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005108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005108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004082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5" name="!!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004082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b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004082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256082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256082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256082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256082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l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8755569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8755569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c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9255056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9255056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c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9255056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003056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003056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003056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9" name="!!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003056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k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2527257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2527257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2527257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2527257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t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2527257" y="2154676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4277718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4277718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4277718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4277718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4277718" y="2154676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y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6647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6647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6647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6647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t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6647" y="2154676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6757621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6757621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6757621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6757621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6757621" y="2154676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a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7504595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7504595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7504595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u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7504595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7504595" y="2154676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7756595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7756595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7756595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7756595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t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7756595" y="2154676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8503569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o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8503569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8503569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8503569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8503569" y="2154676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9502543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9502543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9502543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9502543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h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9754543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9754543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a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9754543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9754543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9754543" y="2154676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0002030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0002030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0002030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i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0002030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43" name="!!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0254030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n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0254030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0254030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912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065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1439791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c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1679337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r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2168261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p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918883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y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3136277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r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637521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o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73" name="!!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886899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g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375823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a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625201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p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874579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h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471657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i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663861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s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5058904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n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308282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o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84233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n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934855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o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394283" y="2174235"/>
            <a:ext cx="24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l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595773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o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601838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y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39" name="!!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46395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b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55" name="!!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573056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b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780562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l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217793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c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9706717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c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79" name="!!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457339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k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2407807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t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4123957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y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40684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t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97017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a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7845151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u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084697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t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8978247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o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9956095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h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205473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a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0396494" y="2172943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i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243" name="!!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0603357" y="2171651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n</a:t>
            </a:r>
            <a:endParaRPr lang="ru-RU" sz="3600" dirty="0">
              <a:solidFill>
                <a:srgbClr val="F684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949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95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827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8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93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38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5092</Words>
  <Application>Microsoft Office PowerPoint</Application>
  <PresentationFormat>Широкоэкранный</PresentationFormat>
  <Paragraphs>5091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SND_PC</dc:creator>
  <cp:lastModifiedBy>SND_PC</cp:lastModifiedBy>
  <cp:revision>31</cp:revision>
  <dcterms:created xsi:type="dcterms:W3CDTF">2022-05-31T09:46:08Z</dcterms:created>
  <dcterms:modified xsi:type="dcterms:W3CDTF">2022-06-01T08:37:21Z</dcterms:modified>
</cp:coreProperties>
</file>