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44B"/>
    <a:srgbClr val="48466D"/>
    <a:srgbClr val="F35C11"/>
    <a:srgbClr val="204846"/>
    <a:srgbClr val="674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49" autoAdjust="0"/>
  </p:normalViewPr>
  <p:slideViewPr>
    <p:cSldViewPr snapToGrid="0">
      <p:cViewPr varScale="1">
        <p:scale>
          <a:sx n="76" d="100"/>
          <a:sy n="76" d="100"/>
        </p:scale>
        <p:origin x="5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9CDB-2EAA-4510-9FF1-3B73343589D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552A7-2B3A-4D7B-B689-9E2E808CAD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3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552A7-2B3A-4D7B-B689-9E2E808CAD8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552A7-2B3A-4D7B-B689-9E2E808CAD8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7F8CB-05D3-4F2E-9723-A3737F69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AAAEE2-2256-478B-B64F-C49E53A1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08A97-DDDB-46F9-89CD-3675C5A4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39324-1914-4693-BFDE-D2C49C94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3BA39-5390-4CB0-B582-8B0924CF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D3360-9075-4D81-9701-829D2EB8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A93E3-E948-425C-8601-05912166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CE7FF-EC41-49E1-959C-23F1815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B35B-84D1-4804-B491-FE27C7DC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D827-9585-403F-B59C-955110E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61A7-6B2E-46E0-B9AE-F774CE6B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23E6D3-307D-44EE-8A55-7F601102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D70B2-C3DA-46B2-90EF-407125D4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187FA-A9D8-4176-8E3E-94A6A406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9D414-6556-4F82-9AD4-642BFD8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9C8A7-2867-419E-A68A-482D7E2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37C4A-8ACD-4996-B550-692AAD2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EED90-2FB6-43A4-ACD8-1A2AE0F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5594D-BF83-4FF8-B85C-A9C15202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228B4-DF6F-42D3-B2EC-6EF05A82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B45DC-2F2E-429E-BC29-1CA996E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FFA47-47DB-4E33-A9C4-15E5AD75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0140-F4B4-458C-97E8-D3AD10E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4CC2-3BCB-42EC-8EDE-99DD9893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73C91-A909-4829-BF0D-ABFF4EAD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BB40-D589-4CEE-8D1E-DCA7C1FF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1794-0251-455F-8035-B0EFB278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BA122-25BC-4D38-ADC1-AB8F4D6C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C6533-48A4-4A2A-BBCF-36DD9C77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541E2-8D7E-4CED-B1F8-9C0A28E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F561E-C0F7-4B0C-A25F-78475D8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9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CD936-DADD-4318-B02E-0F64880C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16E15-79F1-49F8-8212-6FDAD01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FA97A-5252-4814-8FAC-D99C6228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981424-085D-4915-939F-C3E533B0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2683A-660D-4D40-B506-18C4AB64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A0DEA-1AF9-4CC2-9DDB-47AC60A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5754C8-A4C5-4ADF-86DC-BAD7E188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1FD30-55BB-437C-9031-3B3541AC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1E545-5725-4880-A7A2-7203FEE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0E79AA-05F1-4CBB-A525-8FF9760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458386-E532-45DC-BCB0-9004B52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16064B-C034-453C-B778-EB7F975B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251E2-72EC-46AB-8255-4CFFD2BE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9890E7-0909-4BD1-B1D3-420FE88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D89FC-A770-4771-894C-B9D9EEE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C2ADD-D75D-4759-9022-677CFC84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2EF98-4EB5-4ABD-93E3-9F37CA15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F6147-71F1-4699-A7E5-0E798C14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86BF1-1521-4478-8548-2787C471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6DF769-0EB4-4A60-A466-C570FD7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74685-3BA4-4A2A-88BF-62F38118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12AF-7BB3-4BBE-B940-93D64C67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DC331-956C-4A47-9079-62F56FCD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EC75E-01BA-45EA-BDA4-C191DF6A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59B26-14B2-47E4-BE9B-7FD40B31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FB1381-A917-440D-BC90-05C457F3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1B41DC-59F1-4826-837C-BA1F33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8A446-5165-4243-A953-EA6AF129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D4202-C84D-4F6B-B2A6-AC7603D1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630A6-A6F9-458A-9EE4-F06FA557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9BDDD-E9DA-4D0D-822E-6172A5CA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2717B-31BF-4480-B2D2-713AAC56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497840" y="2101570"/>
            <a:ext cx="234666" cy="1577161"/>
            <a:chOff x="1528283" y="1633885"/>
            <a:chExt cx="252000" cy="104437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811030" y="2101566"/>
            <a:ext cx="234666" cy="2134914"/>
            <a:chOff x="1780283" y="1633885"/>
            <a:chExt cx="252000" cy="14137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1437410" y="2101570"/>
            <a:ext cx="234666" cy="1577161"/>
            <a:chOff x="2279770" y="1633885"/>
            <a:chExt cx="252000" cy="104437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1124220" y="2101566"/>
            <a:ext cx="234666" cy="2134914"/>
            <a:chOff x="2027770" y="1633885"/>
            <a:chExt cx="252000" cy="14137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2690171" y="2101564"/>
            <a:ext cx="234666" cy="1019414"/>
            <a:chOff x="3278744" y="1633885"/>
            <a:chExt cx="252000" cy="6750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063791" y="2101566"/>
            <a:ext cx="234666" cy="2134914"/>
            <a:chOff x="2779257" y="1633885"/>
            <a:chExt cx="252000" cy="141370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2376981" y="2101570"/>
            <a:ext cx="234666" cy="1577161"/>
            <a:chOff x="3026744" y="1633885"/>
            <a:chExt cx="252000" cy="104437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003361" y="2101566"/>
            <a:ext cx="234666" cy="2134914"/>
            <a:chOff x="3526231" y="1633885"/>
            <a:chExt cx="252000" cy="141370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316551" y="2101566"/>
            <a:ext cx="234666" cy="2134914"/>
            <a:chOff x="3778231" y="1633885"/>
            <a:chExt cx="252000" cy="141370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3629741" y="2101570"/>
            <a:ext cx="234666" cy="1577161"/>
            <a:chOff x="4025718" y="1633885"/>
            <a:chExt cx="252000" cy="104437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256121" y="2101564"/>
            <a:ext cx="234666" cy="1019414"/>
            <a:chOff x="4525205" y="1633885"/>
            <a:chExt cx="252000" cy="67503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569311" y="2101570"/>
            <a:ext cx="234666" cy="1577161"/>
            <a:chOff x="4777205" y="1633885"/>
            <a:chExt cx="252000" cy="104437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4882501" y="2101566"/>
            <a:ext cx="234666" cy="2134914"/>
            <a:chOff x="5024692" y="1633885"/>
            <a:chExt cx="252000" cy="14137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195692" y="2101566"/>
            <a:ext cx="234666" cy="2134914"/>
            <a:chOff x="5276692" y="1633885"/>
            <a:chExt cx="252000" cy="141370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135262" y="2101564"/>
            <a:ext cx="234666" cy="1019414"/>
            <a:chOff x="6006134" y="1633885"/>
            <a:chExt cx="252000" cy="67503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822072" y="2101566"/>
            <a:ext cx="234666" cy="2134914"/>
            <a:chOff x="5758647" y="1633885"/>
            <a:chExt cx="252000" cy="141370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448452" y="2101566"/>
            <a:ext cx="234666" cy="2134914"/>
            <a:chOff x="6258134" y="1633885"/>
            <a:chExt cx="252000" cy="141370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701212" y="2101564"/>
            <a:ext cx="234666" cy="1019414"/>
            <a:chOff x="7257108" y="1633885"/>
            <a:chExt cx="252000" cy="67503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761642" y="2101570"/>
            <a:ext cx="234666" cy="1577161"/>
            <a:chOff x="6505621" y="1633885"/>
            <a:chExt cx="252000" cy="104437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388022" y="2101566"/>
            <a:ext cx="234666" cy="2134914"/>
            <a:chOff x="7005108" y="1633885"/>
            <a:chExt cx="252000" cy="141370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52169"/>
              <a:ext cx="252000" cy="305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640783" y="2101570"/>
            <a:ext cx="234666" cy="1577161"/>
            <a:chOff x="8004082" y="1633885"/>
            <a:chExt cx="252000" cy="104437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953973" y="2101566"/>
            <a:ext cx="234666" cy="2134914"/>
            <a:chOff x="8256082" y="1633885"/>
            <a:chExt cx="252000" cy="141370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9580353" y="2101564"/>
            <a:ext cx="234666" cy="1019414"/>
            <a:chOff x="8755569" y="1633885"/>
            <a:chExt cx="252000" cy="67503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10206733" y="2101570"/>
            <a:ext cx="234666" cy="1577161"/>
            <a:chOff x="9255056" y="1633885"/>
            <a:chExt cx="252000" cy="1044371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893543" y="2101566"/>
            <a:ext cx="234666" cy="2134914"/>
            <a:chOff x="9003056" y="1633885"/>
            <a:chExt cx="252000" cy="141370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1750600" y="2101568"/>
            <a:ext cx="234666" cy="2614822"/>
            <a:chOff x="2527257" y="1633885"/>
            <a:chExt cx="252000" cy="1731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3942931" y="2101568"/>
            <a:ext cx="234666" cy="2614822"/>
            <a:chOff x="4277718" y="1633885"/>
            <a:chExt cx="252000" cy="173149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8882" y="2101568"/>
            <a:ext cx="234666" cy="2614822"/>
            <a:chOff x="5506647" y="1633885"/>
            <a:chExt cx="252000" cy="173149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7074832" y="2101568"/>
            <a:ext cx="234666" cy="2614822"/>
            <a:chOff x="6757621" y="1633885"/>
            <a:chExt cx="252000" cy="173149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8014403" y="2101568"/>
            <a:ext cx="234666" cy="2614822"/>
            <a:chOff x="7504595" y="1633885"/>
            <a:chExt cx="252000" cy="173149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8327593" y="2101568"/>
            <a:ext cx="234666" cy="2614822"/>
            <a:chOff x="7756595" y="1633885"/>
            <a:chExt cx="252000" cy="173149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9267163" y="2101568"/>
            <a:ext cx="234666" cy="2614822"/>
            <a:chOff x="8503569" y="1633885"/>
            <a:chExt cx="252000" cy="173149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10519923" y="2101566"/>
            <a:ext cx="234666" cy="2134914"/>
            <a:chOff x="9502543" y="1633885"/>
            <a:chExt cx="252000" cy="141370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10833113" y="2101568"/>
            <a:ext cx="234666" cy="2614822"/>
            <a:chOff x="9754543" y="1633885"/>
            <a:chExt cx="252000" cy="1731490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1146304" y="2101566"/>
            <a:ext cx="234666" cy="2134914"/>
            <a:chOff x="10002030" y="1633885"/>
            <a:chExt cx="252000" cy="1413703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1459494" y="2101570"/>
            <a:ext cx="234666" cy="1577161"/>
            <a:chOff x="10254030" y="1633885"/>
            <a:chExt cx="252000" cy="1044371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9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0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81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9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0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3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4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7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8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9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0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5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6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0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7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8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533653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40810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026148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399346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46839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187045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s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29960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1870456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573850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43825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86767" y="3001622"/>
            <a:ext cx="234666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186040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026147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408113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013565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43825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18805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2985958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u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583897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46839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624090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4483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1880505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42820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5437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k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428208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56379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428205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03619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186041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4" grpId="0"/>
      <p:bldP spid="62" grpId="0"/>
      <p:bldP spid="64" grpId="0"/>
      <p:bldP spid="58" grpId="0"/>
      <p:bldP spid="66" grpId="0"/>
      <p:bldP spid="57" grpId="0"/>
      <p:bldP spid="59" grpId="0"/>
      <p:bldP spid="65" grpId="0"/>
      <p:bldP spid="74" grpId="0"/>
      <p:bldP spid="70" grpId="0"/>
      <p:bldP spid="72" grpId="0"/>
      <p:bldP spid="80" grpId="0"/>
      <p:bldP spid="75" grpId="0"/>
      <p:bldP spid="81" grpId="0"/>
      <p:bldP spid="85" grpId="0"/>
      <p:bldP spid="87" grpId="0"/>
      <p:bldP spid="93" grpId="0"/>
      <p:bldP spid="86" grpId="0"/>
      <p:bldP spid="94" grpId="0"/>
      <p:bldP spid="96" grpId="0"/>
      <p:bldP spid="89" grpId="0"/>
      <p:bldP spid="91" grpId="0"/>
      <p:bldP spid="101" grpId="0"/>
      <p:bldP spid="104" grpId="0"/>
      <p:bldP spid="110" grpId="0"/>
      <p:bldP spid="105" grpId="0"/>
      <p:bldP spid="107" grpId="0"/>
      <p:bldP spid="115" grpId="0"/>
      <p:bldP spid="108" grpId="0"/>
      <p:bldP spid="114" grpId="0"/>
      <p:bldP spid="116" grpId="0"/>
      <p:bldP spid="123" grpId="0"/>
      <p:bldP spid="118" grpId="0"/>
      <p:bldP spid="126" grpId="0"/>
      <p:bldP spid="128" grpId="0"/>
      <p:bldP spid="122" grpId="0"/>
      <p:bldP spid="124" grpId="0"/>
      <p:bldP spid="132" grpId="0"/>
      <p:bldP spid="140" grpId="0"/>
      <p:bldP spid="133" grpId="0"/>
      <p:bldP spid="141" grpId="0"/>
      <p:bldP spid="137" grpId="0"/>
      <p:bldP spid="145" grpId="0"/>
      <p:bldP spid="147" grpId="0"/>
      <p:bldP spid="153" grpId="0"/>
      <p:bldP spid="161" grpId="0"/>
      <p:bldP spid="154" grpId="0"/>
      <p:bldP spid="156" grpId="0"/>
      <p:bldP spid="162" grpId="0"/>
      <p:bldP spid="166" grpId="0"/>
      <p:bldP spid="170" grpId="0"/>
      <p:bldP spid="178" grpId="0"/>
      <p:bldP spid="169" grpId="0"/>
      <p:bldP spid="171" grpId="0"/>
      <p:bldP spid="177" grpId="0"/>
      <p:bldP spid="69" grpId="0"/>
      <p:bldP spid="71" grpId="0"/>
      <p:bldP spid="77" grpId="0"/>
      <p:bldP spid="185" grpId="0"/>
      <p:bldP spid="90" grpId="0"/>
      <p:bldP spid="92" grpId="0"/>
      <p:bldP spid="98" grpId="0"/>
      <p:bldP spid="100" grpId="0"/>
      <p:bldP spid="117" grpId="0"/>
      <p:bldP spid="119" grpId="0"/>
      <p:bldP spid="125" grpId="0"/>
      <p:bldP spid="197" grpId="0"/>
      <p:bldP spid="134" grpId="0"/>
      <p:bldP spid="136" grpId="0"/>
      <p:bldP spid="142" grpId="0"/>
      <p:bldP spid="144" grpId="0"/>
      <p:bldP spid="149" grpId="0"/>
      <p:bldP spid="151" grpId="0"/>
      <p:bldP spid="159" grpId="0"/>
      <p:bldP spid="205" grpId="0"/>
      <p:bldP spid="150" grpId="0"/>
      <p:bldP spid="152" grpId="0"/>
      <p:bldP spid="158" grpId="0"/>
      <p:bldP spid="206" grpId="0"/>
      <p:bldP spid="167" grpId="0"/>
      <p:bldP spid="173" grpId="0"/>
      <p:bldP spid="175" grpId="0"/>
      <p:bldP spid="209" grpId="0"/>
      <p:bldP spid="228" grpId="0"/>
      <p:bldP spid="229" grpId="0"/>
      <p:bldP spid="230" grpId="0"/>
      <p:bldP spid="233" grpId="0"/>
      <p:bldP spid="235" grpId="0"/>
      <p:bldP spid="236" grpId="0"/>
      <p:bldP spid="237" grpId="0"/>
      <p:bldP spid="238" grpId="0"/>
      <p:bldP spid="239" grpId="0"/>
      <p:bldP spid="241" grpId="0"/>
      <p:bldP spid="244" grpId="0"/>
      <p:bldP spid="2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76079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346978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033788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529403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1892974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23630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g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2802401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13568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48906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1592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42863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s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902598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21578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28598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97279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51879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821793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4154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508603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91208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914489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66073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18663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92368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k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61997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81230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49883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205461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134984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u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41803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36764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48977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0296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015674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24847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5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523607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428206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5638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00605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1860410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g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438253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12">
      <a:dk1>
        <a:sysClr val="windowText" lastClr="000000"/>
      </a:dk1>
      <a:lt1>
        <a:srgbClr val="FFFFFF"/>
      </a:lt1>
      <a:dk2>
        <a:srgbClr val="48466D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5092</Words>
  <Application>Microsoft Office PowerPoint</Application>
  <PresentationFormat>Широкоэкранный</PresentationFormat>
  <Paragraphs>5092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SND_PC</dc:creator>
  <cp:lastModifiedBy>SND_PC</cp:lastModifiedBy>
  <cp:revision>48</cp:revision>
  <dcterms:created xsi:type="dcterms:W3CDTF">2022-05-31T09:46:08Z</dcterms:created>
  <dcterms:modified xsi:type="dcterms:W3CDTF">2023-04-24T11:03:59Z</dcterms:modified>
</cp:coreProperties>
</file>