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0" r:id="rId2"/>
    <p:sldId id="338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9" r:id="rId40"/>
    <p:sldId id="34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66D"/>
    <a:srgbClr val="F6844B"/>
    <a:srgbClr val="F35C11"/>
    <a:srgbClr val="204846"/>
    <a:srgbClr val="674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49" autoAdjust="0"/>
  </p:normalViewPr>
  <p:slideViewPr>
    <p:cSldViewPr snapToGrid="0">
      <p:cViewPr varScale="1">
        <p:scale>
          <a:sx n="76" d="100"/>
          <a:sy n="76" d="100"/>
        </p:scale>
        <p:origin x="53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7F8CB-05D3-4F2E-9723-A3737F69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AAAEE2-2256-478B-B64F-C49E53A17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708A97-DDDB-46F9-89CD-3675C5A4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39324-1914-4693-BFDE-D2C49C94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3BA39-5390-4CB0-B582-8B0924CF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3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D3360-9075-4D81-9701-829D2EB8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A93E3-E948-425C-8601-05912166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CE7FF-EC41-49E1-959C-23F18153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97B35B-84D1-4804-B491-FE27C7DC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D827-9585-403F-B59C-955110EF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9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361A7-6B2E-46E0-B9AE-F774CE6B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23E6D3-307D-44EE-8A55-7F6011020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D70B2-C3DA-46B2-90EF-407125D4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187FA-A9D8-4176-8E3E-94A6A406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9D414-6556-4F82-9AD4-642BFD8D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9C8A7-2867-419E-A68A-482D7E20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37C4A-8ACD-4996-B550-692AAD20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EED90-2FB6-43A4-ACD8-1A2AE0F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5594D-BF83-4FF8-B85C-A9C15202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F228B4-DF6F-42D3-B2EC-6EF05A8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1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B45DC-2F2E-429E-BC29-1CA996E3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9FFA47-47DB-4E33-A9C4-15E5AD753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0140-F4B4-458C-97E8-D3AD10E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4CC2-3BCB-42EC-8EDE-99DD9893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73C91-A909-4829-BF0D-ABFF4EAD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9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BB40-D589-4CEE-8D1E-DCA7C1FF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01794-0251-455F-8035-B0EFB2785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BA122-25BC-4D38-ADC1-AB8F4D6C7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1C6533-48A4-4A2A-BBCF-36DD9C77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3541E2-8D7E-4CED-B1F8-9C0A28E6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F561E-C0F7-4B0C-A25F-78475D83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9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CD936-DADD-4318-B02E-0F64880C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16E15-79F1-49F8-8212-6FDAD0141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DFA97A-5252-4814-8FAC-D99C6228C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981424-085D-4915-939F-C3E533B0E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22683A-660D-4D40-B506-18C4AB64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CA0DEA-1AF9-4CC2-9DDB-47AC60AE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5754C8-A4C5-4ADF-86DC-BAD7E188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C1FD30-55BB-437C-9031-3B3541AC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53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E545-5725-4880-A7A2-7203FEE4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80E79AA-05F1-4CBB-A525-8FF9760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58386-E532-45DC-BCB0-9004B52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16064B-C034-453C-B778-EB7F975B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9251E2-72EC-46AB-8255-4CFFD2BE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9890E7-0909-4BD1-B1D3-420FE88B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6D89FC-A770-4771-894C-B9D9EEEA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5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C2ADD-D75D-4759-9022-677CFC84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2EF98-4EB5-4ABD-93E3-9F37CA154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FF6147-71F1-4699-A7E5-0E798C149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186BF1-1521-4478-8548-2787C471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6DF769-0EB4-4A60-A466-C570FD75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A74685-3BA4-4A2A-88BF-62F38118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0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A12AF-7BB3-4BBE-B940-93D64C67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DC331-956C-4A47-9079-62F56FCD0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EC75E-01BA-45EA-BDA4-C191DF6A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959B26-14B2-47E4-BE9B-7FD40B31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B1381-A917-440D-BC90-05C457F3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B41DC-59F1-4826-837C-BA1F33507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7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8A446-5165-4243-A953-EA6AF129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D4202-C84D-4F6B-B2A6-AC7603D1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630A6-A6F9-458A-9EE4-F06FA5578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D2F2-CFF5-40B5-AE6C-A4C33343888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9BDDD-E9DA-4D0D-822E-6172A5CA7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2717B-31BF-4480-B2D2-713AAC56B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5E7-909F-4CB1-948A-D3CB89299F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2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6BF69E72-6E11-4C72-A3BA-BD0218737FD6}"/>
              </a:ext>
            </a:extLst>
          </p:cNvPr>
          <p:cNvSpPr/>
          <p:nvPr/>
        </p:nvSpPr>
        <p:spPr>
          <a:xfrm>
            <a:off x="292232" y="5948313"/>
            <a:ext cx="838985" cy="603315"/>
          </a:xfrm>
          <a:prstGeom prst="rect">
            <a:avLst/>
          </a:prstGeom>
          <a:solidFill>
            <a:srgbClr val="F6844B"/>
          </a:solidFill>
          <a:ln>
            <a:solidFill>
              <a:srgbClr val="F684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6844B"/>
              </a:solidFill>
              <a:highlight>
                <a:srgbClr val="F6844B"/>
              </a:highlight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63C6871-782D-401A-BC83-D07D9AAA306B}"/>
              </a:ext>
            </a:extLst>
          </p:cNvPr>
          <p:cNvSpPr txBox="1"/>
          <p:nvPr/>
        </p:nvSpPr>
        <p:spPr>
          <a:xfrm>
            <a:off x="1131217" y="606530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Record screen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0FBDB5E-C640-4779-B983-5676EC9AD404}"/>
              </a:ext>
            </a:extLst>
          </p:cNvPr>
          <p:cNvCxnSpPr>
            <a:cxnSpLocks/>
          </p:cNvCxnSpPr>
          <p:nvPr/>
        </p:nvCxnSpPr>
        <p:spPr>
          <a:xfrm>
            <a:off x="0" y="719466"/>
            <a:ext cx="12192000" cy="0"/>
          </a:xfrm>
          <a:prstGeom prst="line">
            <a:avLst/>
          </a:prstGeom>
          <a:ln>
            <a:solidFill>
              <a:srgbClr val="F68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>
            <a:extLst>
              <a:ext uri="{FF2B5EF4-FFF2-40B4-BE49-F238E27FC236}">
                <a16:creationId xmlns:a16="http://schemas.microsoft.com/office/drawing/2014/main" id="{5E1F9D34-1416-417F-9AD5-956F471F0E8C}"/>
              </a:ext>
            </a:extLst>
          </p:cNvPr>
          <p:cNvCxnSpPr>
            <a:cxnSpLocks/>
          </p:cNvCxnSpPr>
          <p:nvPr/>
        </p:nvCxnSpPr>
        <p:spPr>
          <a:xfrm>
            <a:off x="0" y="4311510"/>
            <a:ext cx="12192000" cy="0"/>
          </a:xfrm>
          <a:prstGeom prst="line">
            <a:avLst/>
          </a:prstGeom>
          <a:ln>
            <a:solidFill>
              <a:srgbClr val="F684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63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62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885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5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86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46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57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37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8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50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74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07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0">
        <p159:morph option="byObject"/>
      </p:transition>
    </mc:Choice>
    <mc:Fallback xmlns="">
      <p:transition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 p14:presetBounceEnd="81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8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5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96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3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4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0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0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5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16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 p14:presetBounceEnd="81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2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2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2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3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4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7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8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1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2" dur="12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3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5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6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9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0" dur="12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7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8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1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2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5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6" dur="12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7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12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1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3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4" dur="12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5" presetID="2" presetClass="entr" presetSubtype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1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4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92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25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59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2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1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268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73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155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60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0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9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41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8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4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s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n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9382" y="2374378"/>
              <a:ext cx="249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b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l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k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u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h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a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i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1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152828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152828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52828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1780283" y="1633885"/>
            <a:ext cx="252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8466D"/>
                </a:solidFill>
              </a:rPr>
              <a:t>l</a:t>
            </a:r>
            <a:endParaRPr lang="ru-RU" dirty="0">
              <a:solidFill>
                <a:srgbClr val="48466D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78028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178028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178028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227977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27977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227977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202777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202777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202777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2027770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327874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27874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77925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77925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77925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77925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302674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g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302674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3026744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52623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52623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52623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52623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77823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77823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77823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77823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402571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402571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402571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52520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52520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77720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s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77720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77720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502469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502469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2469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502469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7669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27669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27669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27669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00613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00613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75864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75864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75864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75864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258134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258134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259382" y="2374378"/>
            <a:ext cx="2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258134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25710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25710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50562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50562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50562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00510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00510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00510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005108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00408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00408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00408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256082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256082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256082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256082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8755569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8755569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9255056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255056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9255056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003056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003056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003056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003056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k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252725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252725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252725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52725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2527257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4277718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4277718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4277718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4277718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277718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6647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6647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6647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6647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6647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6757621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6757621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6757621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6757621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6757621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750459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750459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50459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u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7504595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7504595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7756595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7756595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7756595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7756595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7756595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503569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8503569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8503569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8503569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8503569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950254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950254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950254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50254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9754543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9754543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9754543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9754543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9754543" y="3059668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000203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000203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00203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0002030" y="2741881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254030" y="163388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0254030" y="200321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0254030" y="237254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94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376D264-0CCB-4B14-B602-AD45B7454F05}"/>
              </a:ext>
            </a:extLst>
          </p:cNvPr>
          <p:cNvSpPr txBox="1">
            <a:spLocks/>
          </p:cNvSpPr>
          <p:nvPr/>
        </p:nvSpPr>
        <p:spPr>
          <a:xfrm>
            <a:off x="152828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E22B0E-1748-4297-8E90-869F350CD945}"/>
              </a:ext>
            </a:extLst>
          </p:cNvPr>
          <p:cNvSpPr txBox="1">
            <a:spLocks/>
          </p:cNvSpPr>
          <p:nvPr/>
        </p:nvSpPr>
        <p:spPr>
          <a:xfrm>
            <a:off x="152828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52828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6C10E6-721F-40F8-8760-D479B3539FEF}"/>
              </a:ext>
            </a:extLst>
          </p:cNvPr>
          <p:cNvSpPr txBox="1">
            <a:spLocks/>
          </p:cNvSpPr>
          <p:nvPr/>
        </p:nvSpPr>
        <p:spPr>
          <a:xfrm>
            <a:off x="178028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78028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7DBD1-1011-411A-BCC2-CF7E36D8A145}"/>
              </a:ext>
            </a:extLst>
          </p:cNvPr>
          <p:cNvSpPr txBox="1">
            <a:spLocks/>
          </p:cNvSpPr>
          <p:nvPr/>
        </p:nvSpPr>
        <p:spPr>
          <a:xfrm>
            <a:off x="178028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DE9C9-D70F-4285-B158-3F285C50F534}"/>
              </a:ext>
            </a:extLst>
          </p:cNvPr>
          <p:cNvSpPr txBox="1">
            <a:spLocks/>
          </p:cNvSpPr>
          <p:nvPr/>
        </p:nvSpPr>
        <p:spPr>
          <a:xfrm>
            <a:off x="178028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91F67C-A593-4211-9A4D-125E7F154EA7}"/>
              </a:ext>
            </a:extLst>
          </p:cNvPr>
          <p:cNvSpPr txBox="1">
            <a:spLocks/>
          </p:cNvSpPr>
          <p:nvPr/>
        </p:nvSpPr>
        <p:spPr>
          <a:xfrm>
            <a:off x="227977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27977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BB0017-48EA-4B45-AA46-0D97289108BE}"/>
              </a:ext>
            </a:extLst>
          </p:cNvPr>
          <p:cNvSpPr txBox="1">
            <a:spLocks/>
          </p:cNvSpPr>
          <p:nvPr/>
        </p:nvSpPr>
        <p:spPr>
          <a:xfrm>
            <a:off x="227977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369ED-2E9D-4CD1-9E6B-45D974CD767F}"/>
              </a:ext>
            </a:extLst>
          </p:cNvPr>
          <p:cNvSpPr txBox="1">
            <a:spLocks/>
          </p:cNvSpPr>
          <p:nvPr/>
        </p:nvSpPr>
        <p:spPr>
          <a:xfrm>
            <a:off x="202777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75A6C7-4FA2-4D06-AA18-F6A20FF244B2}"/>
              </a:ext>
            </a:extLst>
          </p:cNvPr>
          <p:cNvSpPr txBox="1">
            <a:spLocks/>
          </p:cNvSpPr>
          <p:nvPr/>
        </p:nvSpPr>
        <p:spPr>
          <a:xfrm>
            <a:off x="202777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3840C-B785-418F-B8A4-EB639CBCE9D3}"/>
              </a:ext>
            </a:extLst>
          </p:cNvPr>
          <p:cNvSpPr txBox="1">
            <a:spLocks/>
          </p:cNvSpPr>
          <p:nvPr/>
        </p:nvSpPr>
        <p:spPr>
          <a:xfrm>
            <a:off x="202777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2027770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08DC67-A00D-4796-9CB2-BE5A9CAC7584}"/>
              </a:ext>
            </a:extLst>
          </p:cNvPr>
          <p:cNvSpPr txBox="1">
            <a:spLocks/>
          </p:cNvSpPr>
          <p:nvPr/>
        </p:nvSpPr>
        <p:spPr>
          <a:xfrm>
            <a:off x="327874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27874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r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1771C9-777C-4678-A380-8EFC360BF391}"/>
              </a:ext>
            </a:extLst>
          </p:cNvPr>
          <p:cNvSpPr txBox="1">
            <a:spLocks/>
          </p:cNvSpPr>
          <p:nvPr/>
        </p:nvSpPr>
        <p:spPr>
          <a:xfrm>
            <a:off x="277925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D25C22-79FF-40EE-B585-60E070C8EE6E}"/>
              </a:ext>
            </a:extLst>
          </p:cNvPr>
          <p:cNvSpPr txBox="1">
            <a:spLocks/>
          </p:cNvSpPr>
          <p:nvPr/>
        </p:nvSpPr>
        <p:spPr>
          <a:xfrm>
            <a:off x="277925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77925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5CCCA23-93DF-4413-A904-FFB92A9552AC}"/>
              </a:ext>
            </a:extLst>
          </p:cNvPr>
          <p:cNvSpPr txBox="1">
            <a:spLocks/>
          </p:cNvSpPr>
          <p:nvPr/>
        </p:nvSpPr>
        <p:spPr>
          <a:xfrm>
            <a:off x="277925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302674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g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25187B-DFBD-4A0A-A80E-D2DA4738DF19}"/>
              </a:ext>
            </a:extLst>
          </p:cNvPr>
          <p:cNvSpPr txBox="1">
            <a:spLocks/>
          </p:cNvSpPr>
          <p:nvPr/>
        </p:nvSpPr>
        <p:spPr>
          <a:xfrm>
            <a:off x="302674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06EE92-2A2E-48E0-A542-FF3E7AF72F38}"/>
              </a:ext>
            </a:extLst>
          </p:cNvPr>
          <p:cNvSpPr txBox="1">
            <a:spLocks/>
          </p:cNvSpPr>
          <p:nvPr/>
        </p:nvSpPr>
        <p:spPr>
          <a:xfrm>
            <a:off x="3026744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E07BAC-17C2-4DCE-8BD7-CCE42393852C}"/>
              </a:ext>
            </a:extLst>
          </p:cNvPr>
          <p:cNvSpPr txBox="1">
            <a:spLocks/>
          </p:cNvSpPr>
          <p:nvPr/>
        </p:nvSpPr>
        <p:spPr>
          <a:xfrm>
            <a:off x="352623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EB6570-01A3-4E3B-A29D-47B09FC2405B}"/>
              </a:ext>
            </a:extLst>
          </p:cNvPr>
          <p:cNvSpPr txBox="1">
            <a:spLocks/>
          </p:cNvSpPr>
          <p:nvPr/>
        </p:nvSpPr>
        <p:spPr>
          <a:xfrm>
            <a:off x="352623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C240B8-0647-4151-B9A5-811FD869EF85}"/>
              </a:ext>
            </a:extLst>
          </p:cNvPr>
          <p:cNvSpPr txBox="1">
            <a:spLocks/>
          </p:cNvSpPr>
          <p:nvPr/>
        </p:nvSpPr>
        <p:spPr>
          <a:xfrm>
            <a:off x="352623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52623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FC1FA9-2AAE-48BD-A64A-1FBAE42F8402}"/>
              </a:ext>
            </a:extLst>
          </p:cNvPr>
          <p:cNvSpPr txBox="1">
            <a:spLocks/>
          </p:cNvSpPr>
          <p:nvPr/>
        </p:nvSpPr>
        <p:spPr>
          <a:xfrm>
            <a:off x="377823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77823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p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C1B8F-CF71-4CF8-BE00-A39E66CD02F3}"/>
              </a:ext>
            </a:extLst>
          </p:cNvPr>
          <p:cNvSpPr txBox="1">
            <a:spLocks/>
          </p:cNvSpPr>
          <p:nvPr/>
        </p:nvSpPr>
        <p:spPr>
          <a:xfrm>
            <a:off x="377823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7F1605-4F4B-46CC-B698-1B60F36B56FB}"/>
              </a:ext>
            </a:extLst>
          </p:cNvPr>
          <p:cNvSpPr txBox="1">
            <a:spLocks/>
          </p:cNvSpPr>
          <p:nvPr/>
        </p:nvSpPr>
        <p:spPr>
          <a:xfrm>
            <a:off x="377823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FAF9BC-CB2F-45FD-8436-FC2F376BAEF9}"/>
              </a:ext>
            </a:extLst>
          </p:cNvPr>
          <p:cNvSpPr txBox="1">
            <a:spLocks/>
          </p:cNvSpPr>
          <p:nvPr/>
        </p:nvSpPr>
        <p:spPr>
          <a:xfrm>
            <a:off x="402571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F9D3BC-7296-4CE7-8BB6-0937938CD371}"/>
              </a:ext>
            </a:extLst>
          </p:cNvPr>
          <p:cNvSpPr txBox="1">
            <a:spLocks/>
          </p:cNvSpPr>
          <p:nvPr/>
        </p:nvSpPr>
        <p:spPr>
          <a:xfrm>
            <a:off x="402571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402571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934BAE-D57F-491A-A0D0-C25C3F94AC90}"/>
              </a:ext>
            </a:extLst>
          </p:cNvPr>
          <p:cNvSpPr txBox="1">
            <a:spLocks/>
          </p:cNvSpPr>
          <p:nvPr/>
        </p:nvSpPr>
        <p:spPr>
          <a:xfrm>
            <a:off x="452520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52520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77720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s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14801A-D836-47C2-8566-6FE1CE427058}"/>
              </a:ext>
            </a:extLst>
          </p:cNvPr>
          <p:cNvSpPr txBox="1">
            <a:spLocks/>
          </p:cNvSpPr>
          <p:nvPr/>
        </p:nvSpPr>
        <p:spPr>
          <a:xfrm>
            <a:off x="477720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31ED0-FC4E-42CF-96E2-7DF9BFC9A190}"/>
              </a:ext>
            </a:extLst>
          </p:cNvPr>
          <p:cNvSpPr txBox="1">
            <a:spLocks/>
          </p:cNvSpPr>
          <p:nvPr/>
        </p:nvSpPr>
        <p:spPr>
          <a:xfrm>
            <a:off x="477720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3396324-3D44-4BF7-BC1B-55E6E11FAEF2}"/>
              </a:ext>
            </a:extLst>
          </p:cNvPr>
          <p:cNvSpPr txBox="1">
            <a:spLocks/>
          </p:cNvSpPr>
          <p:nvPr/>
        </p:nvSpPr>
        <p:spPr>
          <a:xfrm>
            <a:off x="502469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23774C-A469-4974-844F-36DD519CBA0C}"/>
              </a:ext>
            </a:extLst>
          </p:cNvPr>
          <p:cNvSpPr txBox="1">
            <a:spLocks/>
          </p:cNvSpPr>
          <p:nvPr/>
        </p:nvSpPr>
        <p:spPr>
          <a:xfrm>
            <a:off x="502469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2469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235A25-5A25-4060-95EF-1DFE490FE961}"/>
              </a:ext>
            </a:extLst>
          </p:cNvPr>
          <p:cNvSpPr txBox="1">
            <a:spLocks/>
          </p:cNvSpPr>
          <p:nvPr/>
        </p:nvSpPr>
        <p:spPr>
          <a:xfrm>
            <a:off x="502469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27669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2100C9C-E443-4491-B160-DB0429962C77}"/>
              </a:ext>
            </a:extLst>
          </p:cNvPr>
          <p:cNvSpPr txBox="1">
            <a:spLocks/>
          </p:cNvSpPr>
          <p:nvPr/>
        </p:nvSpPr>
        <p:spPr>
          <a:xfrm>
            <a:off x="527669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4D35D23-995C-4531-B333-622014CF43E2}"/>
              </a:ext>
            </a:extLst>
          </p:cNvPr>
          <p:cNvSpPr txBox="1">
            <a:spLocks/>
          </p:cNvSpPr>
          <p:nvPr/>
        </p:nvSpPr>
        <p:spPr>
          <a:xfrm>
            <a:off x="527669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A36D8C-E16B-498E-BCA9-EEE749E0923B}"/>
              </a:ext>
            </a:extLst>
          </p:cNvPr>
          <p:cNvSpPr txBox="1">
            <a:spLocks/>
          </p:cNvSpPr>
          <p:nvPr/>
        </p:nvSpPr>
        <p:spPr>
          <a:xfrm>
            <a:off x="527669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00613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0A0A46-5797-4BA8-9FEA-1214C47C9A28}"/>
              </a:ext>
            </a:extLst>
          </p:cNvPr>
          <p:cNvSpPr txBox="1">
            <a:spLocks/>
          </p:cNvSpPr>
          <p:nvPr/>
        </p:nvSpPr>
        <p:spPr>
          <a:xfrm>
            <a:off x="600613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23781D-DD98-4AB0-8FB7-B4D4534A206A}"/>
              </a:ext>
            </a:extLst>
          </p:cNvPr>
          <p:cNvSpPr txBox="1">
            <a:spLocks/>
          </p:cNvSpPr>
          <p:nvPr/>
        </p:nvSpPr>
        <p:spPr>
          <a:xfrm>
            <a:off x="575864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75864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2B4C07-0464-45EA-A6EA-08CAEF016A3C}"/>
              </a:ext>
            </a:extLst>
          </p:cNvPr>
          <p:cNvSpPr txBox="1">
            <a:spLocks/>
          </p:cNvSpPr>
          <p:nvPr/>
        </p:nvSpPr>
        <p:spPr>
          <a:xfrm>
            <a:off x="575864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23B344A-ACE8-491D-BE87-C42C64EB6C6B}"/>
              </a:ext>
            </a:extLst>
          </p:cNvPr>
          <p:cNvSpPr txBox="1">
            <a:spLocks/>
          </p:cNvSpPr>
          <p:nvPr/>
        </p:nvSpPr>
        <p:spPr>
          <a:xfrm>
            <a:off x="575864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AC1070-64C3-4B28-B24D-91601CF10E50}"/>
              </a:ext>
            </a:extLst>
          </p:cNvPr>
          <p:cNvSpPr txBox="1">
            <a:spLocks/>
          </p:cNvSpPr>
          <p:nvPr/>
        </p:nvSpPr>
        <p:spPr>
          <a:xfrm>
            <a:off x="6258134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DC5FD0-F30C-41A9-A211-31717067FB6D}"/>
              </a:ext>
            </a:extLst>
          </p:cNvPr>
          <p:cNvSpPr txBox="1">
            <a:spLocks/>
          </p:cNvSpPr>
          <p:nvPr/>
        </p:nvSpPr>
        <p:spPr>
          <a:xfrm>
            <a:off x="6258134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259382" y="1469386"/>
            <a:ext cx="2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407E0F-1B68-4FDB-BA20-F68852E46A5A}"/>
              </a:ext>
            </a:extLst>
          </p:cNvPr>
          <p:cNvSpPr txBox="1">
            <a:spLocks/>
          </p:cNvSpPr>
          <p:nvPr/>
        </p:nvSpPr>
        <p:spPr>
          <a:xfrm>
            <a:off x="6258134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25710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61BE7D7-A378-48DF-8C47-85C60824F02C}"/>
              </a:ext>
            </a:extLst>
          </p:cNvPr>
          <p:cNvSpPr txBox="1">
            <a:spLocks/>
          </p:cNvSpPr>
          <p:nvPr/>
        </p:nvSpPr>
        <p:spPr>
          <a:xfrm>
            <a:off x="725710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CD0FB9-7240-4957-8A3E-14FBB8B34665}"/>
              </a:ext>
            </a:extLst>
          </p:cNvPr>
          <p:cNvSpPr txBox="1">
            <a:spLocks/>
          </p:cNvSpPr>
          <p:nvPr/>
        </p:nvSpPr>
        <p:spPr>
          <a:xfrm>
            <a:off x="650562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50562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32DC1B-39B2-4C6A-8D61-888EDEB6D4E8}"/>
              </a:ext>
            </a:extLst>
          </p:cNvPr>
          <p:cNvSpPr txBox="1">
            <a:spLocks/>
          </p:cNvSpPr>
          <p:nvPr/>
        </p:nvSpPr>
        <p:spPr>
          <a:xfrm>
            <a:off x="650562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591EF5D-7317-4DDB-8A07-A37C2E206EAA}"/>
              </a:ext>
            </a:extLst>
          </p:cNvPr>
          <p:cNvSpPr txBox="1">
            <a:spLocks/>
          </p:cNvSpPr>
          <p:nvPr/>
        </p:nvSpPr>
        <p:spPr>
          <a:xfrm>
            <a:off x="700510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00510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BD0CCE-C184-4DAE-B829-A62852D96897}"/>
              </a:ext>
            </a:extLst>
          </p:cNvPr>
          <p:cNvSpPr txBox="1">
            <a:spLocks/>
          </p:cNvSpPr>
          <p:nvPr/>
        </p:nvSpPr>
        <p:spPr>
          <a:xfrm>
            <a:off x="700510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12E14B9-83A5-419E-A26E-B968306CC23A}"/>
              </a:ext>
            </a:extLst>
          </p:cNvPr>
          <p:cNvSpPr txBox="1">
            <a:spLocks/>
          </p:cNvSpPr>
          <p:nvPr/>
        </p:nvSpPr>
        <p:spPr>
          <a:xfrm>
            <a:off x="7005108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9D30FA8-800A-45E3-8C2A-FDB68AB69F34}"/>
              </a:ext>
            </a:extLst>
          </p:cNvPr>
          <p:cNvSpPr txBox="1">
            <a:spLocks/>
          </p:cNvSpPr>
          <p:nvPr/>
        </p:nvSpPr>
        <p:spPr>
          <a:xfrm>
            <a:off x="800408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00408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b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BD6C39F-6D8A-4109-9552-C78469991976}"/>
              </a:ext>
            </a:extLst>
          </p:cNvPr>
          <p:cNvSpPr txBox="1">
            <a:spLocks/>
          </p:cNvSpPr>
          <p:nvPr/>
        </p:nvSpPr>
        <p:spPr>
          <a:xfrm>
            <a:off x="800408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B39EE5-5E36-4617-BD7D-696C80BE4431}"/>
              </a:ext>
            </a:extLst>
          </p:cNvPr>
          <p:cNvSpPr txBox="1">
            <a:spLocks/>
          </p:cNvSpPr>
          <p:nvPr/>
        </p:nvSpPr>
        <p:spPr>
          <a:xfrm>
            <a:off x="8256082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D3A6AAB-4D43-4EF8-B680-F14F61B1429F}"/>
              </a:ext>
            </a:extLst>
          </p:cNvPr>
          <p:cNvSpPr txBox="1">
            <a:spLocks/>
          </p:cNvSpPr>
          <p:nvPr/>
        </p:nvSpPr>
        <p:spPr>
          <a:xfrm>
            <a:off x="8256082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D911CE-92A3-4405-AC54-6B37A8607643}"/>
              </a:ext>
            </a:extLst>
          </p:cNvPr>
          <p:cNvSpPr txBox="1">
            <a:spLocks/>
          </p:cNvSpPr>
          <p:nvPr/>
        </p:nvSpPr>
        <p:spPr>
          <a:xfrm>
            <a:off x="8256082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256082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l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6588241-6001-40B1-9BB7-7B6AFD3F7B33}"/>
              </a:ext>
            </a:extLst>
          </p:cNvPr>
          <p:cNvSpPr txBox="1">
            <a:spLocks/>
          </p:cNvSpPr>
          <p:nvPr/>
        </p:nvSpPr>
        <p:spPr>
          <a:xfrm>
            <a:off x="8755569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8755569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8DA266E-C1C1-41FB-8912-F1B3F0FA3536}"/>
              </a:ext>
            </a:extLst>
          </p:cNvPr>
          <p:cNvSpPr txBox="1">
            <a:spLocks/>
          </p:cNvSpPr>
          <p:nvPr/>
        </p:nvSpPr>
        <p:spPr>
          <a:xfrm>
            <a:off x="9255056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255056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c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F1DE05-5527-41A0-980A-ECE421BCC089}"/>
              </a:ext>
            </a:extLst>
          </p:cNvPr>
          <p:cNvSpPr txBox="1">
            <a:spLocks/>
          </p:cNvSpPr>
          <p:nvPr/>
        </p:nvSpPr>
        <p:spPr>
          <a:xfrm>
            <a:off x="9255056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90D4066-5907-4B1F-AA40-893F939EED32}"/>
              </a:ext>
            </a:extLst>
          </p:cNvPr>
          <p:cNvSpPr txBox="1">
            <a:spLocks/>
          </p:cNvSpPr>
          <p:nvPr/>
        </p:nvSpPr>
        <p:spPr>
          <a:xfrm>
            <a:off x="9003056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4E75500-3202-4E16-A864-06E0EF93390F}"/>
              </a:ext>
            </a:extLst>
          </p:cNvPr>
          <p:cNvSpPr txBox="1">
            <a:spLocks/>
          </p:cNvSpPr>
          <p:nvPr/>
        </p:nvSpPr>
        <p:spPr>
          <a:xfrm>
            <a:off x="9003056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828B928-CA06-438C-BEE6-BC0855973254}"/>
              </a:ext>
            </a:extLst>
          </p:cNvPr>
          <p:cNvSpPr txBox="1">
            <a:spLocks/>
          </p:cNvSpPr>
          <p:nvPr/>
        </p:nvSpPr>
        <p:spPr>
          <a:xfrm>
            <a:off x="9003056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003056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k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027D7-3989-40E0-8739-07B1B98C87AE}"/>
              </a:ext>
            </a:extLst>
          </p:cNvPr>
          <p:cNvSpPr txBox="1">
            <a:spLocks/>
          </p:cNvSpPr>
          <p:nvPr/>
        </p:nvSpPr>
        <p:spPr>
          <a:xfrm>
            <a:off x="252725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C2943-9802-497D-91AB-C7959B22BD16}"/>
              </a:ext>
            </a:extLst>
          </p:cNvPr>
          <p:cNvSpPr txBox="1">
            <a:spLocks/>
          </p:cNvSpPr>
          <p:nvPr/>
        </p:nvSpPr>
        <p:spPr>
          <a:xfrm>
            <a:off x="252725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FBBD85-2527-4C9F-B339-05103BDC4BC5}"/>
              </a:ext>
            </a:extLst>
          </p:cNvPr>
          <p:cNvSpPr txBox="1">
            <a:spLocks/>
          </p:cNvSpPr>
          <p:nvPr/>
        </p:nvSpPr>
        <p:spPr>
          <a:xfrm>
            <a:off x="252725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52725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23F01FF-F319-40B9-8599-158D72E5AF1E}"/>
              </a:ext>
            </a:extLst>
          </p:cNvPr>
          <p:cNvSpPr txBox="1">
            <a:spLocks/>
          </p:cNvSpPr>
          <p:nvPr/>
        </p:nvSpPr>
        <p:spPr>
          <a:xfrm>
            <a:off x="2527257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8973DB-2217-4454-862A-0283395B50F0}"/>
              </a:ext>
            </a:extLst>
          </p:cNvPr>
          <p:cNvSpPr txBox="1">
            <a:spLocks/>
          </p:cNvSpPr>
          <p:nvPr/>
        </p:nvSpPr>
        <p:spPr>
          <a:xfrm>
            <a:off x="4277718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A83C124-62BF-4567-B4B4-C36BF5E73112}"/>
              </a:ext>
            </a:extLst>
          </p:cNvPr>
          <p:cNvSpPr txBox="1">
            <a:spLocks/>
          </p:cNvSpPr>
          <p:nvPr/>
        </p:nvSpPr>
        <p:spPr>
          <a:xfrm>
            <a:off x="4277718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4AE9CD-D690-42BD-9D1E-D5EFD2BD11BF}"/>
              </a:ext>
            </a:extLst>
          </p:cNvPr>
          <p:cNvSpPr txBox="1">
            <a:spLocks/>
          </p:cNvSpPr>
          <p:nvPr/>
        </p:nvSpPr>
        <p:spPr>
          <a:xfrm>
            <a:off x="4277718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B74C20-9613-4247-ABA1-7CD40CE7A1B0}"/>
              </a:ext>
            </a:extLst>
          </p:cNvPr>
          <p:cNvSpPr txBox="1">
            <a:spLocks/>
          </p:cNvSpPr>
          <p:nvPr/>
        </p:nvSpPr>
        <p:spPr>
          <a:xfrm>
            <a:off x="4277718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277718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y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5C142E-EAB2-470C-9760-8EFF2E5C0BD7}"/>
              </a:ext>
            </a:extLst>
          </p:cNvPr>
          <p:cNvSpPr txBox="1">
            <a:spLocks/>
          </p:cNvSpPr>
          <p:nvPr/>
        </p:nvSpPr>
        <p:spPr>
          <a:xfrm>
            <a:off x="5506647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193CC0A-C8C5-4ACC-BE70-374926FCC882}"/>
              </a:ext>
            </a:extLst>
          </p:cNvPr>
          <p:cNvSpPr txBox="1">
            <a:spLocks/>
          </p:cNvSpPr>
          <p:nvPr/>
        </p:nvSpPr>
        <p:spPr>
          <a:xfrm>
            <a:off x="5506647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E40FC50-93A9-4DFD-BD23-23E99BAACAF8}"/>
              </a:ext>
            </a:extLst>
          </p:cNvPr>
          <p:cNvSpPr txBox="1">
            <a:spLocks/>
          </p:cNvSpPr>
          <p:nvPr/>
        </p:nvSpPr>
        <p:spPr>
          <a:xfrm>
            <a:off x="5506647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06647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812838D-0DE0-4A52-BCE3-7269FCDB139B}"/>
              </a:ext>
            </a:extLst>
          </p:cNvPr>
          <p:cNvSpPr txBox="1">
            <a:spLocks/>
          </p:cNvSpPr>
          <p:nvPr/>
        </p:nvSpPr>
        <p:spPr>
          <a:xfrm>
            <a:off x="5506647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BDAE40F-70B7-43BF-AD07-19962F4EFAC9}"/>
              </a:ext>
            </a:extLst>
          </p:cNvPr>
          <p:cNvSpPr txBox="1">
            <a:spLocks/>
          </p:cNvSpPr>
          <p:nvPr/>
        </p:nvSpPr>
        <p:spPr>
          <a:xfrm>
            <a:off x="6757621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8C1616-701B-4459-9346-A7CC983F35D6}"/>
              </a:ext>
            </a:extLst>
          </p:cNvPr>
          <p:cNvSpPr txBox="1">
            <a:spLocks/>
          </p:cNvSpPr>
          <p:nvPr/>
        </p:nvSpPr>
        <p:spPr>
          <a:xfrm>
            <a:off x="6757621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4EFBE41-B025-455B-AF3F-30E51F98D469}"/>
              </a:ext>
            </a:extLst>
          </p:cNvPr>
          <p:cNvSpPr txBox="1">
            <a:spLocks/>
          </p:cNvSpPr>
          <p:nvPr/>
        </p:nvSpPr>
        <p:spPr>
          <a:xfrm>
            <a:off x="6757621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F71DFA0-0ADD-48C7-ACAF-C0AC4A393F39}"/>
              </a:ext>
            </a:extLst>
          </p:cNvPr>
          <p:cNvSpPr txBox="1">
            <a:spLocks/>
          </p:cNvSpPr>
          <p:nvPr/>
        </p:nvSpPr>
        <p:spPr>
          <a:xfrm>
            <a:off x="6757621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6757621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C57DD5-0D41-418C-9586-971E71CAB54D}"/>
              </a:ext>
            </a:extLst>
          </p:cNvPr>
          <p:cNvSpPr txBox="1">
            <a:spLocks/>
          </p:cNvSpPr>
          <p:nvPr/>
        </p:nvSpPr>
        <p:spPr>
          <a:xfrm>
            <a:off x="750459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2E312C5-1847-4A95-9E36-6E85EEED6452}"/>
              </a:ext>
            </a:extLst>
          </p:cNvPr>
          <p:cNvSpPr txBox="1">
            <a:spLocks/>
          </p:cNvSpPr>
          <p:nvPr/>
        </p:nvSpPr>
        <p:spPr>
          <a:xfrm>
            <a:off x="750459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50459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u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EFD59C1-BF18-4422-8128-B5F916E20C67}"/>
              </a:ext>
            </a:extLst>
          </p:cNvPr>
          <p:cNvSpPr txBox="1">
            <a:spLocks/>
          </p:cNvSpPr>
          <p:nvPr/>
        </p:nvSpPr>
        <p:spPr>
          <a:xfrm>
            <a:off x="7504595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A2D1284-F23F-4A6B-A363-E6523909AB9E}"/>
              </a:ext>
            </a:extLst>
          </p:cNvPr>
          <p:cNvSpPr txBox="1">
            <a:spLocks/>
          </p:cNvSpPr>
          <p:nvPr/>
        </p:nvSpPr>
        <p:spPr>
          <a:xfrm>
            <a:off x="7504595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B7771AA-2336-4BC3-955C-3C83FA314189}"/>
              </a:ext>
            </a:extLst>
          </p:cNvPr>
          <p:cNvSpPr txBox="1">
            <a:spLocks/>
          </p:cNvSpPr>
          <p:nvPr/>
        </p:nvSpPr>
        <p:spPr>
          <a:xfrm>
            <a:off x="7756595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D43EADA-6CF0-498F-9DCD-87B35E1B2818}"/>
              </a:ext>
            </a:extLst>
          </p:cNvPr>
          <p:cNvSpPr txBox="1">
            <a:spLocks/>
          </p:cNvSpPr>
          <p:nvPr/>
        </p:nvSpPr>
        <p:spPr>
          <a:xfrm>
            <a:off x="7756595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8BC87A6-ECC7-4087-AF2C-F669F0A91523}"/>
              </a:ext>
            </a:extLst>
          </p:cNvPr>
          <p:cNvSpPr txBox="1">
            <a:spLocks/>
          </p:cNvSpPr>
          <p:nvPr/>
        </p:nvSpPr>
        <p:spPr>
          <a:xfrm>
            <a:off x="7756595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7756595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t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A2632E6-1A9D-477F-A20B-361A024BFBDC}"/>
              </a:ext>
            </a:extLst>
          </p:cNvPr>
          <p:cNvSpPr txBox="1">
            <a:spLocks/>
          </p:cNvSpPr>
          <p:nvPr/>
        </p:nvSpPr>
        <p:spPr>
          <a:xfrm>
            <a:off x="7756595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503569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o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3E3EAA7-283E-44B4-B7BE-14DCF8C156C9}"/>
              </a:ext>
            </a:extLst>
          </p:cNvPr>
          <p:cNvSpPr txBox="1">
            <a:spLocks/>
          </p:cNvSpPr>
          <p:nvPr/>
        </p:nvSpPr>
        <p:spPr>
          <a:xfrm>
            <a:off x="8503569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65D4390-D882-4C8E-98C8-12DE22C03C51}"/>
              </a:ext>
            </a:extLst>
          </p:cNvPr>
          <p:cNvSpPr txBox="1">
            <a:spLocks/>
          </p:cNvSpPr>
          <p:nvPr/>
        </p:nvSpPr>
        <p:spPr>
          <a:xfrm>
            <a:off x="8503569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3924B6F-9E40-40BE-B8B0-C600819115CE}"/>
              </a:ext>
            </a:extLst>
          </p:cNvPr>
          <p:cNvSpPr txBox="1">
            <a:spLocks/>
          </p:cNvSpPr>
          <p:nvPr/>
        </p:nvSpPr>
        <p:spPr>
          <a:xfrm>
            <a:off x="8503569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00E4B9C-7C59-4309-A47C-D098C58196E1}"/>
              </a:ext>
            </a:extLst>
          </p:cNvPr>
          <p:cNvSpPr txBox="1">
            <a:spLocks/>
          </p:cNvSpPr>
          <p:nvPr/>
        </p:nvSpPr>
        <p:spPr>
          <a:xfrm>
            <a:off x="8503569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14452F9-288F-4154-8B3D-78FE341A969E}"/>
              </a:ext>
            </a:extLst>
          </p:cNvPr>
          <p:cNvSpPr txBox="1">
            <a:spLocks/>
          </p:cNvSpPr>
          <p:nvPr/>
        </p:nvSpPr>
        <p:spPr>
          <a:xfrm>
            <a:off x="950254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FDA45C0-984E-4A36-87D2-81C2868B26F2}"/>
              </a:ext>
            </a:extLst>
          </p:cNvPr>
          <p:cNvSpPr txBox="1">
            <a:spLocks/>
          </p:cNvSpPr>
          <p:nvPr/>
        </p:nvSpPr>
        <p:spPr>
          <a:xfrm>
            <a:off x="950254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0177126-AED6-4E36-B1A0-58BDE17CADEC}"/>
              </a:ext>
            </a:extLst>
          </p:cNvPr>
          <p:cNvSpPr txBox="1">
            <a:spLocks/>
          </p:cNvSpPr>
          <p:nvPr/>
        </p:nvSpPr>
        <p:spPr>
          <a:xfrm>
            <a:off x="950254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50254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h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78F7CB3-3D23-447E-8854-4E06BF219F9C}"/>
              </a:ext>
            </a:extLst>
          </p:cNvPr>
          <p:cNvSpPr txBox="1">
            <a:spLocks/>
          </p:cNvSpPr>
          <p:nvPr/>
        </p:nvSpPr>
        <p:spPr>
          <a:xfrm>
            <a:off x="9754543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9754543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a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5D6B30E-4A35-4D39-9B7D-1F4F9D5ABC47}"/>
              </a:ext>
            </a:extLst>
          </p:cNvPr>
          <p:cNvSpPr txBox="1">
            <a:spLocks/>
          </p:cNvSpPr>
          <p:nvPr/>
        </p:nvSpPr>
        <p:spPr>
          <a:xfrm>
            <a:off x="9754543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2BD5D01-0B9B-4CA4-BE44-E168A7D3BE4F}"/>
              </a:ext>
            </a:extLst>
          </p:cNvPr>
          <p:cNvSpPr txBox="1">
            <a:spLocks/>
          </p:cNvSpPr>
          <p:nvPr/>
        </p:nvSpPr>
        <p:spPr>
          <a:xfrm>
            <a:off x="9754543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EE1EDBD-67D4-4091-8D74-E1B4A85804A9}"/>
              </a:ext>
            </a:extLst>
          </p:cNvPr>
          <p:cNvSpPr txBox="1">
            <a:spLocks/>
          </p:cNvSpPr>
          <p:nvPr/>
        </p:nvSpPr>
        <p:spPr>
          <a:xfrm>
            <a:off x="9754543" y="2154676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9A7731-3302-48FE-A888-7C0C614262AD}"/>
              </a:ext>
            </a:extLst>
          </p:cNvPr>
          <p:cNvSpPr txBox="1">
            <a:spLocks/>
          </p:cNvSpPr>
          <p:nvPr/>
        </p:nvSpPr>
        <p:spPr>
          <a:xfrm>
            <a:off x="1000203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07AFF-AA1C-4D35-9D25-BAB52FB9B827}"/>
              </a:ext>
            </a:extLst>
          </p:cNvPr>
          <p:cNvSpPr txBox="1">
            <a:spLocks/>
          </p:cNvSpPr>
          <p:nvPr/>
        </p:nvSpPr>
        <p:spPr>
          <a:xfrm>
            <a:off x="1000203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00203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i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854E8E2-70EB-4C78-9FC7-027EBE7DC698}"/>
              </a:ext>
            </a:extLst>
          </p:cNvPr>
          <p:cNvSpPr txBox="1">
            <a:spLocks/>
          </p:cNvSpPr>
          <p:nvPr/>
        </p:nvSpPr>
        <p:spPr>
          <a:xfrm>
            <a:off x="10002030" y="1836889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254030" y="728893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6844B"/>
                </a:solidFill>
              </a:rPr>
              <a:t>n</a:t>
            </a:r>
            <a:endParaRPr lang="ru-RU" dirty="0">
              <a:solidFill>
                <a:srgbClr val="F6844B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3CDB99E-5EAE-4F62-BC70-6F7BF08EF24A}"/>
              </a:ext>
            </a:extLst>
          </p:cNvPr>
          <p:cNvSpPr txBox="1">
            <a:spLocks/>
          </p:cNvSpPr>
          <p:nvPr/>
        </p:nvSpPr>
        <p:spPr>
          <a:xfrm>
            <a:off x="10254030" y="1098225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CE62622-01C2-4CA2-9B08-DE66FF43240F}"/>
              </a:ext>
            </a:extLst>
          </p:cNvPr>
          <p:cNvSpPr txBox="1">
            <a:spLocks/>
          </p:cNvSpPr>
          <p:nvPr/>
        </p:nvSpPr>
        <p:spPr>
          <a:xfrm>
            <a:off x="10254030" y="1467557"/>
            <a:ext cx="2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9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50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1A2409FC-BA28-4A25-AEDF-96B0AC9D6CB0}"/>
              </a:ext>
            </a:extLst>
          </p:cNvPr>
          <p:cNvSpPr txBox="1">
            <a:spLocks/>
          </p:cNvSpPr>
          <p:nvPr/>
        </p:nvSpPr>
        <p:spPr>
          <a:xfrm>
            <a:off x="143979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11BC3-9FA8-4503-9884-6F71E01907C1}"/>
              </a:ext>
            </a:extLst>
          </p:cNvPr>
          <p:cNvSpPr txBox="1">
            <a:spLocks/>
          </p:cNvSpPr>
          <p:nvPr/>
        </p:nvSpPr>
        <p:spPr>
          <a:xfrm>
            <a:off x="167933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r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69CDB9-B6D1-463B-A06A-11EC1F3FD958}"/>
              </a:ext>
            </a:extLst>
          </p:cNvPr>
          <p:cNvSpPr txBox="1">
            <a:spLocks/>
          </p:cNvSpPr>
          <p:nvPr/>
        </p:nvSpPr>
        <p:spPr>
          <a:xfrm>
            <a:off x="216826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p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9A01AD-B95A-4DEE-AF69-5BD2AB031695}"/>
              </a:ext>
            </a:extLst>
          </p:cNvPr>
          <p:cNvSpPr txBox="1">
            <a:spLocks/>
          </p:cNvSpPr>
          <p:nvPr/>
        </p:nvSpPr>
        <p:spPr>
          <a:xfrm>
            <a:off x="191888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228BA6-CE54-49CC-982F-F3E2E78383AF}"/>
              </a:ext>
            </a:extLst>
          </p:cNvPr>
          <p:cNvSpPr txBox="1">
            <a:spLocks/>
          </p:cNvSpPr>
          <p:nvPr/>
        </p:nvSpPr>
        <p:spPr>
          <a:xfrm>
            <a:off x="313627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r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F76616-F177-4B85-A19D-C95ABD98CD7B}"/>
              </a:ext>
            </a:extLst>
          </p:cNvPr>
          <p:cNvSpPr txBox="1">
            <a:spLocks/>
          </p:cNvSpPr>
          <p:nvPr/>
        </p:nvSpPr>
        <p:spPr>
          <a:xfrm>
            <a:off x="263752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3" name="!!TextBox 72">
            <a:extLst>
              <a:ext uri="{FF2B5EF4-FFF2-40B4-BE49-F238E27FC236}">
                <a16:creationId xmlns:a16="http://schemas.microsoft.com/office/drawing/2014/main" id="{A2A4CCA7-ECFB-4C9E-BA25-6B8AD4C73BBD}"/>
              </a:ext>
            </a:extLst>
          </p:cNvPr>
          <p:cNvSpPr txBox="1">
            <a:spLocks/>
          </p:cNvSpPr>
          <p:nvPr/>
        </p:nvSpPr>
        <p:spPr>
          <a:xfrm>
            <a:off x="288689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g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C45565-8551-4B13-B290-A6379FB51BF7}"/>
              </a:ext>
            </a:extLst>
          </p:cNvPr>
          <p:cNvSpPr txBox="1">
            <a:spLocks/>
          </p:cNvSpPr>
          <p:nvPr/>
        </p:nvSpPr>
        <p:spPr>
          <a:xfrm>
            <a:off x="337582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1AA4B2-9B27-4126-B404-527B5E338B28}"/>
              </a:ext>
            </a:extLst>
          </p:cNvPr>
          <p:cNvSpPr txBox="1">
            <a:spLocks/>
          </p:cNvSpPr>
          <p:nvPr/>
        </p:nvSpPr>
        <p:spPr>
          <a:xfrm>
            <a:off x="362520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p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074F1E0-82B2-4105-8DB8-DE406DCACFDC}"/>
              </a:ext>
            </a:extLst>
          </p:cNvPr>
          <p:cNvSpPr txBox="1">
            <a:spLocks/>
          </p:cNvSpPr>
          <p:nvPr/>
        </p:nvSpPr>
        <p:spPr>
          <a:xfrm>
            <a:off x="387457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h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F107655-9EDB-4571-B85C-701FADCC1741}"/>
              </a:ext>
            </a:extLst>
          </p:cNvPr>
          <p:cNvSpPr txBox="1">
            <a:spLocks/>
          </p:cNvSpPr>
          <p:nvPr/>
        </p:nvSpPr>
        <p:spPr>
          <a:xfrm>
            <a:off x="447165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i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CC05E1-E0F6-42F2-9C74-FD875B4D1416}"/>
              </a:ext>
            </a:extLst>
          </p:cNvPr>
          <p:cNvSpPr txBox="1">
            <a:spLocks/>
          </p:cNvSpPr>
          <p:nvPr/>
        </p:nvSpPr>
        <p:spPr>
          <a:xfrm>
            <a:off x="466386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s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F8CE343-F5B8-4C79-9EBF-695F719153B3}"/>
              </a:ext>
            </a:extLst>
          </p:cNvPr>
          <p:cNvSpPr txBox="1">
            <a:spLocks/>
          </p:cNvSpPr>
          <p:nvPr/>
        </p:nvSpPr>
        <p:spPr>
          <a:xfrm>
            <a:off x="5058904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DB94-AF17-40CA-8C96-B62DC2713C66}"/>
              </a:ext>
            </a:extLst>
          </p:cNvPr>
          <p:cNvSpPr txBox="1">
            <a:spLocks/>
          </p:cNvSpPr>
          <p:nvPr/>
        </p:nvSpPr>
        <p:spPr>
          <a:xfrm>
            <a:off x="5308282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6FFAB65-5FFE-4109-B025-B4CBCF4F8BDF}"/>
              </a:ext>
            </a:extLst>
          </p:cNvPr>
          <p:cNvSpPr txBox="1">
            <a:spLocks/>
          </p:cNvSpPr>
          <p:nvPr/>
        </p:nvSpPr>
        <p:spPr>
          <a:xfrm>
            <a:off x="618423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FFC4D-E330-4F71-92A7-2FA10E7CDDED}"/>
              </a:ext>
            </a:extLst>
          </p:cNvPr>
          <p:cNvSpPr txBox="1">
            <a:spLocks/>
          </p:cNvSpPr>
          <p:nvPr/>
        </p:nvSpPr>
        <p:spPr>
          <a:xfrm>
            <a:off x="593485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FC5CF8-85FE-4DEC-9BD7-E40025678E78}"/>
              </a:ext>
            </a:extLst>
          </p:cNvPr>
          <p:cNvSpPr txBox="1">
            <a:spLocks/>
          </p:cNvSpPr>
          <p:nvPr/>
        </p:nvSpPr>
        <p:spPr>
          <a:xfrm>
            <a:off x="6394283" y="2174235"/>
            <a:ext cx="24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l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0D1CDF0-CD72-4F38-98DB-C3698267CF5C}"/>
              </a:ext>
            </a:extLst>
          </p:cNvPr>
          <p:cNvSpPr txBox="1">
            <a:spLocks/>
          </p:cNvSpPr>
          <p:nvPr/>
        </p:nvSpPr>
        <p:spPr>
          <a:xfrm>
            <a:off x="759577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32C8CD3-6E58-4D92-8A1B-0A4F638257BF}"/>
              </a:ext>
            </a:extLst>
          </p:cNvPr>
          <p:cNvSpPr txBox="1">
            <a:spLocks/>
          </p:cNvSpPr>
          <p:nvPr/>
        </p:nvSpPr>
        <p:spPr>
          <a:xfrm>
            <a:off x="6601838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39" name="!!TextBox 138">
            <a:extLst>
              <a:ext uri="{FF2B5EF4-FFF2-40B4-BE49-F238E27FC236}">
                <a16:creationId xmlns:a16="http://schemas.microsoft.com/office/drawing/2014/main" id="{84DB9194-6B35-4F27-B5E8-F2E41C7D97F0}"/>
              </a:ext>
            </a:extLst>
          </p:cNvPr>
          <p:cNvSpPr txBox="1">
            <a:spLocks/>
          </p:cNvSpPr>
          <p:nvPr/>
        </p:nvSpPr>
        <p:spPr>
          <a:xfrm>
            <a:off x="734639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b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55" name="!!TextBox 154">
            <a:extLst>
              <a:ext uri="{FF2B5EF4-FFF2-40B4-BE49-F238E27FC236}">
                <a16:creationId xmlns:a16="http://schemas.microsoft.com/office/drawing/2014/main" id="{083751D5-7FD3-4644-ABF2-F714388537FF}"/>
              </a:ext>
            </a:extLst>
          </p:cNvPr>
          <p:cNvSpPr txBox="1">
            <a:spLocks/>
          </p:cNvSpPr>
          <p:nvPr/>
        </p:nvSpPr>
        <p:spPr>
          <a:xfrm>
            <a:off x="8573056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b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07E6C94-1D82-4D24-BC18-474033D8A92A}"/>
              </a:ext>
            </a:extLst>
          </p:cNvPr>
          <p:cNvSpPr txBox="1">
            <a:spLocks/>
          </p:cNvSpPr>
          <p:nvPr/>
        </p:nvSpPr>
        <p:spPr>
          <a:xfrm>
            <a:off x="8780562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l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934B154-AF19-46C2-87CB-E050FBA250EF}"/>
              </a:ext>
            </a:extLst>
          </p:cNvPr>
          <p:cNvSpPr txBox="1">
            <a:spLocks/>
          </p:cNvSpPr>
          <p:nvPr/>
        </p:nvSpPr>
        <p:spPr>
          <a:xfrm>
            <a:off x="921779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7653446-B989-46BD-BA98-16444B8D1BA4}"/>
              </a:ext>
            </a:extLst>
          </p:cNvPr>
          <p:cNvSpPr txBox="1">
            <a:spLocks/>
          </p:cNvSpPr>
          <p:nvPr/>
        </p:nvSpPr>
        <p:spPr>
          <a:xfrm>
            <a:off x="970671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c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79" name="!!TextBox 178">
            <a:extLst>
              <a:ext uri="{FF2B5EF4-FFF2-40B4-BE49-F238E27FC236}">
                <a16:creationId xmlns:a16="http://schemas.microsoft.com/office/drawing/2014/main" id="{734525C3-D33D-4539-8FE6-FEA7B0446D6F}"/>
              </a:ext>
            </a:extLst>
          </p:cNvPr>
          <p:cNvSpPr txBox="1">
            <a:spLocks/>
          </p:cNvSpPr>
          <p:nvPr/>
        </p:nvSpPr>
        <p:spPr>
          <a:xfrm>
            <a:off x="9457339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k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995508F-EA1B-4A72-9AF3-AD77FF8AFDF7}"/>
              </a:ext>
            </a:extLst>
          </p:cNvPr>
          <p:cNvSpPr txBox="1">
            <a:spLocks/>
          </p:cNvSpPr>
          <p:nvPr/>
        </p:nvSpPr>
        <p:spPr>
          <a:xfrm>
            <a:off x="240780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20043A-77C5-419B-95E4-A0141F423FBD}"/>
              </a:ext>
            </a:extLst>
          </p:cNvPr>
          <p:cNvSpPr txBox="1">
            <a:spLocks/>
          </p:cNvSpPr>
          <p:nvPr/>
        </p:nvSpPr>
        <p:spPr>
          <a:xfrm>
            <a:off x="412395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y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D2FD585-1C1E-4596-927E-6954AC5798C3}"/>
              </a:ext>
            </a:extLst>
          </p:cNvPr>
          <p:cNvSpPr txBox="1">
            <a:spLocks/>
          </p:cNvSpPr>
          <p:nvPr/>
        </p:nvSpPr>
        <p:spPr>
          <a:xfrm>
            <a:off x="5540684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14909FD-6F38-429A-8AEC-530344C0A1B6}"/>
              </a:ext>
            </a:extLst>
          </p:cNvPr>
          <p:cNvSpPr txBox="1">
            <a:spLocks/>
          </p:cNvSpPr>
          <p:nvPr/>
        </p:nvSpPr>
        <p:spPr>
          <a:xfrm>
            <a:off x="709701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5AC0A12-3174-4FF8-B2E9-D062FEBED686}"/>
              </a:ext>
            </a:extLst>
          </p:cNvPr>
          <p:cNvSpPr txBox="1">
            <a:spLocks/>
          </p:cNvSpPr>
          <p:nvPr/>
        </p:nvSpPr>
        <p:spPr>
          <a:xfrm>
            <a:off x="7845151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u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E5A0DC-9A23-42D0-85ED-C99CD7F9DB82}"/>
              </a:ext>
            </a:extLst>
          </p:cNvPr>
          <p:cNvSpPr txBox="1">
            <a:spLocks/>
          </p:cNvSpPr>
          <p:nvPr/>
        </p:nvSpPr>
        <p:spPr>
          <a:xfrm>
            <a:off x="808469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t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AD0F828-6269-40A2-9015-E2B68FF73E9B}"/>
              </a:ext>
            </a:extLst>
          </p:cNvPr>
          <p:cNvSpPr txBox="1">
            <a:spLocks/>
          </p:cNvSpPr>
          <p:nvPr/>
        </p:nvSpPr>
        <p:spPr>
          <a:xfrm>
            <a:off x="8978247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o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CD0C89-79F2-4D10-8BC3-FC11B5E8011C}"/>
              </a:ext>
            </a:extLst>
          </p:cNvPr>
          <p:cNvSpPr txBox="1">
            <a:spLocks/>
          </p:cNvSpPr>
          <p:nvPr/>
        </p:nvSpPr>
        <p:spPr>
          <a:xfrm>
            <a:off x="9956095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h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E8ACD72-A398-4B20-91D0-DE64437F17E4}"/>
              </a:ext>
            </a:extLst>
          </p:cNvPr>
          <p:cNvSpPr txBox="1">
            <a:spLocks/>
          </p:cNvSpPr>
          <p:nvPr/>
        </p:nvSpPr>
        <p:spPr>
          <a:xfrm>
            <a:off x="10205473" y="2174235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a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D50B3F5-F8C4-4623-AC82-EFFCBD3DAC99}"/>
              </a:ext>
            </a:extLst>
          </p:cNvPr>
          <p:cNvSpPr txBox="1">
            <a:spLocks/>
          </p:cNvSpPr>
          <p:nvPr/>
        </p:nvSpPr>
        <p:spPr>
          <a:xfrm>
            <a:off x="10396494" y="2172943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i</a:t>
            </a:r>
            <a:endParaRPr lang="ru-RU" sz="3600" dirty="0">
              <a:solidFill>
                <a:srgbClr val="F6844B"/>
              </a:solidFill>
            </a:endParaRPr>
          </a:p>
        </p:txBody>
      </p:sp>
      <p:sp>
        <p:nvSpPr>
          <p:cNvPr id="243" name="!!TextBox 242">
            <a:extLst>
              <a:ext uri="{FF2B5EF4-FFF2-40B4-BE49-F238E27FC236}">
                <a16:creationId xmlns:a16="http://schemas.microsoft.com/office/drawing/2014/main" id="{193783BD-56D4-4E74-9390-1DEF726EFC60}"/>
              </a:ext>
            </a:extLst>
          </p:cNvPr>
          <p:cNvSpPr txBox="1">
            <a:spLocks/>
          </p:cNvSpPr>
          <p:nvPr/>
        </p:nvSpPr>
        <p:spPr>
          <a:xfrm>
            <a:off x="10603357" y="2171651"/>
            <a:ext cx="2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6844B"/>
                </a:solidFill>
              </a:rPr>
              <a:t>n</a:t>
            </a:r>
            <a:endParaRPr lang="ru-RU" sz="3600" dirty="0">
              <a:solidFill>
                <a:srgbClr val="F684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4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495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84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93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9CAC888-B15D-477F-B6C1-233201A3EFD1}"/>
              </a:ext>
            </a:extLst>
          </p:cNvPr>
          <p:cNvGrpSpPr/>
          <p:nvPr/>
        </p:nvGrpSpPr>
        <p:grpSpPr>
          <a:xfrm>
            <a:off x="1528283" y="1633885"/>
            <a:ext cx="252000" cy="1107996"/>
            <a:chOff x="1528283" y="1633885"/>
            <a:chExt cx="252000" cy="110799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76D264-0CCB-4B14-B602-AD45B7454F0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E22B0E-1748-4297-8E90-869F350CD945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2409FC-BA28-4A25-AEDF-96B0AC9D6CB0}"/>
                </a:ext>
              </a:extLst>
            </p:cNvPr>
            <p:cNvSpPr txBox="1">
              <a:spLocks/>
            </p:cNvSpPr>
            <p:nvPr/>
          </p:nvSpPr>
          <p:spPr>
            <a:xfrm>
              <a:off x="1528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c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4A3F81D-D5F7-4996-BE2E-ED741D0BB080}"/>
              </a:ext>
            </a:extLst>
          </p:cNvPr>
          <p:cNvGrpSpPr/>
          <p:nvPr/>
        </p:nvGrpSpPr>
        <p:grpSpPr>
          <a:xfrm>
            <a:off x="1780283" y="1633885"/>
            <a:ext cx="252000" cy="1477328"/>
            <a:chOff x="1780283" y="1633885"/>
            <a:chExt cx="252000" cy="14773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6C10E6-721F-40F8-8760-D479B3539FEF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D11BC3-9FA8-4503-9884-6F71E01907C1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r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97DBD1-1011-411A-BCC2-CF7E36D8A145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3CDE9C9-D70F-4285-B158-3F285C50F534}"/>
                </a:ext>
              </a:extLst>
            </p:cNvPr>
            <p:cNvSpPr txBox="1">
              <a:spLocks/>
            </p:cNvSpPr>
            <p:nvPr/>
          </p:nvSpPr>
          <p:spPr>
            <a:xfrm>
              <a:off x="178028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190D433-9D5A-4714-B4F4-3CE25169E148}"/>
              </a:ext>
            </a:extLst>
          </p:cNvPr>
          <p:cNvGrpSpPr/>
          <p:nvPr/>
        </p:nvGrpSpPr>
        <p:grpSpPr>
          <a:xfrm>
            <a:off x="2279770" y="1633885"/>
            <a:ext cx="252000" cy="1107996"/>
            <a:chOff x="2279770" y="1633885"/>
            <a:chExt cx="252000" cy="110799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91F67C-A593-4211-9A4D-125E7F154EA7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69CDB9-B6D1-463B-A06A-11EC1F3FD958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p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BB0017-48EA-4B45-AA46-0D97289108BE}"/>
                </a:ext>
              </a:extLst>
            </p:cNvPr>
            <p:cNvSpPr txBox="1">
              <a:spLocks/>
            </p:cNvSpPr>
            <p:nvPr/>
          </p:nvSpPr>
          <p:spPr>
            <a:xfrm>
              <a:off x="2279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13FF949C-0DED-48B6-B705-3DF0CC608C97}"/>
              </a:ext>
            </a:extLst>
          </p:cNvPr>
          <p:cNvGrpSpPr/>
          <p:nvPr/>
        </p:nvGrpSpPr>
        <p:grpSpPr>
          <a:xfrm>
            <a:off x="2027770" y="1633885"/>
            <a:ext cx="252000" cy="1477328"/>
            <a:chOff x="2027770" y="1633885"/>
            <a:chExt cx="252000" cy="14773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E369ED-2E9D-4CD1-9E6B-45D974CD767F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75A6C7-4FA2-4D06-AA18-F6A20FF244B2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B3840C-B785-418F-B8A4-EB639CBCE9D3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9A01AD-B95A-4DEE-AF69-5BD2AB031695}"/>
                </a:ext>
              </a:extLst>
            </p:cNvPr>
            <p:cNvSpPr txBox="1">
              <a:spLocks/>
            </p:cNvSpPr>
            <p:nvPr/>
          </p:nvSpPr>
          <p:spPr>
            <a:xfrm>
              <a:off x="202777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y</a:t>
              </a:r>
              <a:endParaRPr lang="ru-RU" dirty="0">
                <a:solidFill>
                  <a:srgbClr val="F6844B"/>
                </a:solidFill>
              </a:endParaRPr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3912E9F-A12A-4D6F-B328-B90936F63F21}"/>
              </a:ext>
            </a:extLst>
          </p:cNvPr>
          <p:cNvGrpSpPr/>
          <p:nvPr/>
        </p:nvGrpSpPr>
        <p:grpSpPr>
          <a:xfrm>
            <a:off x="3278744" y="1633885"/>
            <a:ext cx="252000" cy="738664"/>
            <a:chOff x="3278744" y="1633885"/>
            <a:chExt cx="252000" cy="73866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A08DC67-A00D-4796-9CB2-BE5A9CAC7584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228BA6-CE54-49CC-982F-F3E2E78383AF}"/>
                </a:ext>
              </a:extLst>
            </p:cNvPr>
            <p:cNvSpPr txBox="1">
              <a:spLocks/>
            </p:cNvSpPr>
            <p:nvPr/>
          </p:nvSpPr>
          <p:spPr>
            <a:xfrm>
              <a:off x="3278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97D32AA-2ED7-4D01-9BA1-CC0C06C3F932}"/>
              </a:ext>
            </a:extLst>
          </p:cNvPr>
          <p:cNvGrpSpPr/>
          <p:nvPr/>
        </p:nvGrpSpPr>
        <p:grpSpPr>
          <a:xfrm>
            <a:off x="2779257" y="1633885"/>
            <a:ext cx="252000" cy="1477328"/>
            <a:chOff x="2779257" y="1633885"/>
            <a:chExt cx="252000" cy="147732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1771C9-777C-4678-A380-8EFC360BF391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D25C22-79FF-40EE-B585-60E070C8EE6E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F76616-F177-4B85-A19D-C95ABD98CD7B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o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CCCA23-93DF-4413-A904-FFB92A9552AC}"/>
                </a:ext>
              </a:extLst>
            </p:cNvPr>
            <p:cNvSpPr txBox="1">
              <a:spLocks/>
            </p:cNvSpPr>
            <p:nvPr/>
          </p:nvSpPr>
          <p:spPr>
            <a:xfrm>
              <a:off x="2779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F313B638-C29C-42C8-9305-8B48782C278B}"/>
              </a:ext>
            </a:extLst>
          </p:cNvPr>
          <p:cNvGrpSpPr/>
          <p:nvPr/>
        </p:nvGrpSpPr>
        <p:grpSpPr>
          <a:xfrm>
            <a:off x="3026744" y="1633885"/>
            <a:ext cx="252000" cy="1107996"/>
            <a:chOff x="3026744" y="1633885"/>
            <a:chExt cx="252000" cy="11079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2A4CCA7-ECFB-4C9E-BA25-6B8AD4C73BBD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g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725187B-DFBD-4A0A-A80E-D2DA4738DF19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206EE92-2A2E-48E0-A542-FF3E7AF72F38}"/>
                </a:ext>
              </a:extLst>
            </p:cNvPr>
            <p:cNvSpPr txBox="1">
              <a:spLocks/>
            </p:cNvSpPr>
            <p:nvPr/>
          </p:nvSpPr>
          <p:spPr>
            <a:xfrm>
              <a:off x="302674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DE2311-1B03-47DB-B45C-3A5153DD62D6}"/>
              </a:ext>
            </a:extLst>
          </p:cNvPr>
          <p:cNvGrpSpPr/>
          <p:nvPr/>
        </p:nvGrpSpPr>
        <p:grpSpPr>
          <a:xfrm>
            <a:off x="3526231" y="1633885"/>
            <a:ext cx="252000" cy="1477328"/>
            <a:chOff x="3526231" y="1633885"/>
            <a:chExt cx="252000" cy="1477328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CE07BAC-17C2-4DCE-8BD7-CCE42393852C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EB6570-01A3-4E3B-A29D-47B09FC2405B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EC240B8-0647-4151-B9A5-811FD869EF85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2C45565-8551-4B13-B290-A6379FB51BF7}"/>
                </a:ext>
              </a:extLst>
            </p:cNvPr>
            <p:cNvSpPr txBox="1">
              <a:spLocks/>
            </p:cNvSpPr>
            <p:nvPr/>
          </p:nvSpPr>
          <p:spPr>
            <a:xfrm>
              <a:off x="3526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1FE822F-7E2A-4713-8544-3BDF693E1F6C}"/>
              </a:ext>
            </a:extLst>
          </p:cNvPr>
          <p:cNvGrpSpPr/>
          <p:nvPr/>
        </p:nvGrpSpPr>
        <p:grpSpPr>
          <a:xfrm>
            <a:off x="3778231" y="1633885"/>
            <a:ext cx="252000" cy="1477328"/>
            <a:chOff x="3778231" y="1633885"/>
            <a:chExt cx="252000" cy="14773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FFC1FA9-2AAE-48BD-A64A-1FBAE42F8402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51AA4B2-9B27-4126-B404-527B5E338B28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23C1B8F-CF71-4CF8-BE00-A39E66CD02F3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87F1605-4F4B-46CC-B698-1B60F36B56FB}"/>
                </a:ext>
              </a:extLst>
            </p:cNvPr>
            <p:cNvSpPr txBox="1">
              <a:spLocks/>
            </p:cNvSpPr>
            <p:nvPr/>
          </p:nvSpPr>
          <p:spPr>
            <a:xfrm>
              <a:off x="377823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B35D10A-D090-4F5F-BB02-7909D279B131}"/>
              </a:ext>
            </a:extLst>
          </p:cNvPr>
          <p:cNvGrpSpPr/>
          <p:nvPr/>
        </p:nvGrpSpPr>
        <p:grpSpPr>
          <a:xfrm>
            <a:off x="4025718" y="1633885"/>
            <a:ext cx="252000" cy="1107996"/>
            <a:chOff x="4025718" y="1633885"/>
            <a:chExt cx="252000" cy="110799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FAF9BC-CB2F-45FD-8436-FC2F376BAEF9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7F9D3BC-7296-4CE7-8BB6-0937938CD371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074F1E0-82B2-4105-8DB8-DE406DCACFDC}"/>
                </a:ext>
              </a:extLst>
            </p:cNvPr>
            <p:cNvSpPr txBox="1">
              <a:spLocks/>
            </p:cNvSpPr>
            <p:nvPr/>
          </p:nvSpPr>
          <p:spPr>
            <a:xfrm>
              <a:off x="4025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82734CF-96C1-4C25-9097-060F214DA1AF}"/>
              </a:ext>
            </a:extLst>
          </p:cNvPr>
          <p:cNvGrpSpPr/>
          <p:nvPr/>
        </p:nvGrpSpPr>
        <p:grpSpPr>
          <a:xfrm>
            <a:off x="4525205" y="1633885"/>
            <a:ext cx="252000" cy="738664"/>
            <a:chOff x="4525205" y="1633885"/>
            <a:chExt cx="252000" cy="73866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934BAE-D57F-491A-A0D0-C25C3F94AC90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F107655-9EDB-4571-B85C-701FADCC1741}"/>
                </a:ext>
              </a:extLst>
            </p:cNvPr>
            <p:cNvSpPr txBox="1">
              <a:spLocks/>
            </p:cNvSpPr>
            <p:nvPr/>
          </p:nvSpPr>
          <p:spPr>
            <a:xfrm>
              <a:off x="4525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9F2E377-D06C-4CF7-881B-F46E6B0E8EA8}"/>
              </a:ext>
            </a:extLst>
          </p:cNvPr>
          <p:cNvGrpSpPr/>
          <p:nvPr/>
        </p:nvGrpSpPr>
        <p:grpSpPr>
          <a:xfrm>
            <a:off x="4777205" y="1633885"/>
            <a:ext cx="252000" cy="1107996"/>
            <a:chOff x="4777205" y="1633885"/>
            <a:chExt cx="252000" cy="110799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CCC05E1-E0F6-42F2-9C74-FD875B4D1416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4801A-D836-47C2-8566-6FE1CE427058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231ED0-FC4E-42CF-96E2-7DF9BFC9A190}"/>
                </a:ext>
              </a:extLst>
            </p:cNvPr>
            <p:cNvSpPr txBox="1">
              <a:spLocks/>
            </p:cNvSpPr>
            <p:nvPr/>
          </p:nvSpPr>
          <p:spPr>
            <a:xfrm>
              <a:off x="477720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6C8BADE7-05A9-4EA0-87C1-83FA6320C8E4}"/>
              </a:ext>
            </a:extLst>
          </p:cNvPr>
          <p:cNvGrpSpPr/>
          <p:nvPr/>
        </p:nvGrpSpPr>
        <p:grpSpPr>
          <a:xfrm>
            <a:off x="5024692" y="1633885"/>
            <a:ext cx="252000" cy="1477328"/>
            <a:chOff x="5024692" y="1633885"/>
            <a:chExt cx="252000" cy="147732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3396324-3D44-4BF7-BC1B-55E6E11FAEF2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23774C-A469-4974-844F-36DD519CBA0C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8CE343-F5B8-4C79-9EBF-695F719153B3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6235A25-5A25-4060-95EF-1DFE490FE961}"/>
                </a:ext>
              </a:extLst>
            </p:cNvPr>
            <p:cNvSpPr txBox="1">
              <a:spLocks/>
            </p:cNvSpPr>
            <p:nvPr/>
          </p:nvSpPr>
          <p:spPr>
            <a:xfrm>
              <a:off x="5024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20A155A-7E99-43EE-8F45-1137AF5B4897}"/>
              </a:ext>
            </a:extLst>
          </p:cNvPr>
          <p:cNvGrpSpPr/>
          <p:nvPr/>
        </p:nvGrpSpPr>
        <p:grpSpPr>
          <a:xfrm>
            <a:off x="5276692" y="1633885"/>
            <a:ext cx="252000" cy="1477328"/>
            <a:chOff x="5276692" y="1633885"/>
            <a:chExt cx="252000" cy="1477328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EBDB94-AF17-40CA-8C96-B62DC2713C66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2100C9C-E443-4491-B160-DB0429962C77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4D35D23-995C-4531-B333-622014CF43E2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3A36D8C-E16B-498E-BCA9-EEE749E0923B}"/>
                </a:ext>
              </a:extLst>
            </p:cNvPr>
            <p:cNvSpPr txBox="1">
              <a:spLocks/>
            </p:cNvSpPr>
            <p:nvPr/>
          </p:nvSpPr>
          <p:spPr>
            <a:xfrm>
              <a:off x="527669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F3E0C00-1323-4DF5-9D59-ABBAFAD419C8}"/>
              </a:ext>
            </a:extLst>
          </p:cNvPr>
          <p:cNvGrpSpPr/>
          <p:nvPr/>
        </p:nvGrpSpPr>
        <p:grpSpPr>
          <a:xfrm>
            <a:off x="6006134" y="1633885"/>
            <a:ext cx="252000" cy="738664"/>
            <a:chOff x="6006134" y="1633885"/>
            <a:chExt cx="252000" cy="73866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6FFAB65-5FFE-4109-B025-B4CBCF4F8BDF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50A0A46-5797-4BA8-9FEA-1214C47C9A28}"/>
                </a:ext>
              </a:extLst>
            </p:cNvPr>
            <p:cNvSpPr txBox="1">
              <a:spLocks/>
            </p:cNvSpPr>
            <p:nvPr/>
          </p:nvSpPr>
          <p:spPr>
            <a:xfrm>
              <a:off x="6006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C65D452-842C-40B6-A81B-36FEBD9A9C28}"/>
              </a:ext>
            </a:extLst>
          </p:cNvPr>
          <p:cNvGrpSpPr/>
          <p:nvPr/>
        </p:nvGrpSpPr>
        <p:grpSpPr>
          <a:xfrm>
            <a:off x="5758647" y="1633885"/>
            <a:ext cx="252000" cy="1477328"/>
            <a:chOff x="5758647" y="1633885"/>
            <a:chExt cx="252000" cy="147732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123781D-DD98-4AB0-8FB7-B4D4534A206A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CFFFC4D-E330-4F71-92A7-2FA10E7CDDED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E2B4C07-0464-45EA-A6EA-08CAEF016A3C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23B344A-ACE8-491D-BE87-C42C64EB6C6B}"/>
                </a:ext>
              </a:extLst>
            </p:cNvPr>
            <p:cNvSpPr txBox="1">
              <a:spLocks/>
            </p:cNvSpPr>
            <p:nvPr/>
          </p:nvSpPr>
          <p:spPr>
            <a:xfrm>
              <a:off x="5758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8C055B8-7987-48FB-B828-225AABB074D3}"/>
              </a:ext>
            </a:extLst>
          </p:cNvPr>
          <p:cNvGrpSpPr/>
          <p:nvPr/>
        </p:nvGrpSpPr>
        <p:grpSpPr>
          <a:xfrm>
            <a:off x="6258134" y="1633885"/>
            <a:ext cx="252000" cy="1477328"/>
            <a:chOff x="6258134" y="1633885"/>
            <a:chExt cx="252000" cy="147732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AC1070-64C3-4B28-B24D-91601CF10E50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BDC5FD0-F30C-41A9-A211-31717067FB6D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8FC5CF8-85FE-4DEC-9BD7-E40025678E78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3407E0F-1B68-4FDB-BA20-F68852E46A5A}"/>
                </a:ext>
              </a:extLst>
            </p:cNvPr>
            <p:cNvSpPr txBox="1">
              <a:spLocks/>
            </p:cNvSpPr>
            <p:nvPr/>
          </p:nvSpPr>
          <p:spPr>
            <a:xfrm>
              <a:off x="6258134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E1E0F948-5FB3-495E-8E00-D52A7157396D}"/>
              </a:ext>
            </a:extLst>
          </p:cNvPr>
          <p:cNvGrpSpPr/>
          <p:nvPr/>
        </p:nvGrpSpPr>
        <p:grpSpPr>
          <a:xfrm>
            <a:off x="7257108" y="1633885"/>
            <a:ext cx="252000" cy="738664"/>
            <a:chOff x="7257108" y="1633885"/>
            <a:chExt cx="252000" cy="738664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D1CDF0-CD72-4F38-98DB-C3698267CF5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61BE7D7-A378-48DF-8C47-85C60824F02C}"/>
                </a:ext>
              </a:extLst>
            </p:cNvPr>
            <p:cNvSpPr txBox="1">
              <a:spLocks/>
            </p:cNvSpPr>
            <p:nvPr/>
          </p:nvSpPr>
          <p:spPr>
            <a:xfrm>
              <a:off x="7257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236C4613-B8FA-4F00-BA0A-3E83118295A3}"/>
              </a:ext>
            </a:extLst>
          </p:cNvPr>
          <p:cNvGrpSpPr/>
          <p:nvPr/>
        </p:nvGrpSpPr>
        <p:grpSpPr>
          <a:xfrm>
            <a:off x="6505621" y="1633885"/>
            <a:ext cx="252000" cy="1107996"/>
            <a:chOff x="6505621" y="1633885"/>
            <a:chExt cx="252000" cy="1107996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CD0FB9-7240-4957-8A3E-14FBB8B34665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2C8CD3-6E58-4D92-8A1B-0A4F638257BF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C32DC1B-39B2-4C6A-8D61-888EDEB6D4E8}"/>
                </a:ext>
              </a:extLst>
            </p:cNvPr>
            <p:cNvSpPr txBox="1">
              <a:spLocks/>
            </p:cNvSpPr>
            <p:nvPr/>
          </p:nvSpPr>
          <p:spPr>
            <a:xfrm>
              <a:off x="6505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3A700E5-9E6C-4155-BF51-7552CFE7BAA1}"/>
              </a:ext>
            </a:extLst>
          </p:cNvPr>
          <p:cNvGrpSpPr/>
          <p:nvPr/>
        </p:nvGrpSpPr>
        <p:grpSpPr>
          <a:xfrm>
            <a:off x="7005108" y="1633885"/>
            <a:ext cx="252000" cy="1477328"/>
            <a:chOff x="7005108" y="1633885"/>
            <a:chExt cx="252000" cy="147732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91EF5D-7317-4DDB-8A07-A37C2E206EA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4DB9194-6B35-4F27-B5E8-F2E41C7D97F0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9BD0CCE-C184-4DAE-B829-A62852D96897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12E14B9-83A5-419E-A26E-B968306CC23A}"/>
                </a:ext>
              </a:extLst>
            </p:cNvPr>
            <p:cNvSpPr txBox="1">
              <a:spLocks/>
            </p:cNvSpPr>
            <p:nvPr/>
          </p:nvSpPr>
          <p:spPr>
            <a:xfrm>
              <a:off x="700510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DB990A5B-F10A-424D-AB4D-92BDA19E5A24}"/>
              </a:ext>
            </a:extLst>
          </p:cNvPr>
          <p:cNvGrpSpPr/>
          <p:nvPr/>
        </p:nvGrpSpPr>
        <p:grpSpPr>
          <a:xfrm>
            <a:off x="8004082" y="1633885"/>
            <a:ext cx="252000" cy="1107996"/>
            <a:chOff x="8004082" y="1633885"/>
            <a:chExt cx="252000" cy="1107996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9D30FA8-800A-45E3-8C2A-FDB68AB69F34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83751D5-7FD3-4644-ABF2-F714388537FF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BD6C39F-6D8A-4109-9552-C78469991976}"/>
                </a:ext>
              </a:extLst>
            </p:cNvPr>
            <p:cNvSpPr txBox="1">
              <a:spLocks/>
            </p:cNvSpPr>
            <p:nvPr/>
          </p:nvSpPr>
          <p:spPr>
            <a:xfrm>
              <a:off x="8004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DA27D7C-82C9-4EA0-8187-F4517E645181}"/>
              </a:ext>
            </a:extLst>
          </p:cNvPr>
          <p:cNvGrpSpPr/>
          <p:nvPr/>
        </p:nvGrpSpPr>
        <p:grpSpPr>
          <a:xfrm>
            <a:off x="8256082" y="1633885"/>
            <a:ext cx="252000" cy="1477328"/>
            <a:chOff x="8256082" y="1633885"/>
            <a:chExt cx="252000" cy="1477328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FB39EE5-5E36-4617-BD7D-696C80BE4431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D3A6AAB-4D43-4EF8-B680-F14F61B1429F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1D911CE-92A3-4405-AC54-6B37A8607643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07E6C94-1D82-4D24-BC18-474033D8A92A}"/>
                </a:ext>
              </a:extLst>
            </p:cNvPr>
            <p:cNvSpPr txBox="1">
              <a:spLocks/>
            </p:cNvSpPr>
            <p:nvPr/>
          </p:nvSpPr>
          <p:spPr>
            <a:xfrm>
              <a:off x="8256082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32855BC4-AC97-4EFE-BFA8-A1FF2E47431C}"/>
              </a:ext>
            </a:extLst>
          </p:cNvPr>
          <p:cNvGrpSpPr/>
          <p:nvPr/>
        </p:nvGrpSpPr>
        <p:grpSpPr>
          <a:xfrm>
            <a:off x="8755569" y="1633885"/>
            <a:ext cx="252000" cy="738664"/>
            <a:chOff x="8755569" y="1633885"/>
            <a:chExt cx="252000" cy="738664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96588241-6001-40B1-9BB7-7B6AFD3F7B33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934B154-AF19-46C2-87CB-E050FBA250EF}"/>
                </a:ext>
              </a:extLst>
            </p:cNvPr>
            <p:cNvSpPr txBox="1">
              <a:spLocks/>
            </p:cNvSpPr>
            <p:nvPr/>
          </p:nvSpPr>
          <p:spPr>
            <a:xfrm>
              <a:off x="8755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9C98DDD-B6C1-44B2-BDE2-D86B05EB0E07}"/>
              </a:ext>
            </a:extLst>
          </p:cNvPr>
          <p:cNvGrpSpPr/>
          <p:nvPr/>
        </p:nvGrpSpPr>
        <p:grpSpPr>
          <a:xfrm>
            <a:off x="9255056" y="1633885"/>
            <a:ext cx="252000" cy="1107996"/>
            <a:chOff x="9255056" y="1633885"/>
            <a:chExt cx="252000" cy="1107996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8DA266E-C1C1-41FB-8912-F1B3F0FA3536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z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653446-B989-46BD-BA98-16444B8D1BA4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0F1DE05-5527-41A0-980A-ECE421BCC089}"/>
                </a:ext>
              </a:extLst>
            </p:cNvPr>
            <p:cNvSpPr txBox="1">
              <a:spLocks/>
            </p:cNvSpPr>
            <p:nvPr/>
          </p:nvSpPr>
          <p:spPr>
            <a:xfrm>
              <a:off x="9255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2247B3E-C15D-4F74-8809-B6EB3B0C76F8}"/>
              </a:ext>
            </a:extLst>
          </p:cNvPr>
          <p:cNvGrpSpPr/>
          <p:nvPr/>
        </p:nvGrpSpPr>
        <p:grpSpPr>
          <a:xfrm>
            <a:off x="9003056" y="1633885"/>
            <a:ext cx="252000" cy="1477328"/>
            <a:chOff x="9003056" y="1633885"/>
            <a:chExt cx="252000" cy="147732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90D4066-5907-4B1F-AA40-893F939EED32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4E75500-3202-4E16-A864-06E0EF93390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828B928-CA06-438C-BEE6-BC0855973254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34525C3-D33D-4539-8FE6-FEA7B0446D6F}"/>
                </a:ext>
              </a:extLst>
            </p:cNvPr>
            <p:cNvSpPr txBox="1">
              <a:spLocks/>
            </p:cNvSpPr>
            <p:nvPr/>
          </p:nvSpPr>
          <p:spPr>
            <a:xfrm>
              <a:off x="9003056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F1E77C3-CC62-4E4D-8896-DB84C1BF07D0}"/>
              </a:ext>
            </a:extLst>
          </p:cNvPr>
          <p:cNvGrpSpPr/>
          <p:nvPr/>
        </p:nvGrpSpPr>
        <p:grpSpPr>
          <a:xfrm>
            <a:off x="2527257" y="1633885"/>
            <a:ext cx="252000" cy="1795115"/>
            <a:chOff x="2527257" y="1633885"/>
            <a:chExt cx="252000" cy="179511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0B027D7-3989-40E0-8739-07B1B98C87A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D4C2943-9802-497D-91AB-C7959B22BD16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DFBBD85-2527-4C9F-B339-05103BDC4BC5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95508F-EA1B-4A72-9AF3-AD77FF8AFDF7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6844B"/>
                  </a:solidFill>
                </a:rPr>
                <a:t>t</a:t>
              </a:r>
              <a:endParaRPr lang="ru-RU" dirty="0">
                <a:solidFill>
                  <a:srgbClr val="F6844B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23F01FF-F319-40B9-8599-158D72E5AF1E}"/>
                </a:ext>
              </a:extLst>
            </p:cNvPr>
            <p:cNvSpPr txBox="1">
              <a:spLocks/>
            </p:cNvSpPr>
            <p:nvPr/>
          </p:nvSpPr>
          <p:spPr>
            <a:xfrm>
              <a:off x="252725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D8E337-F809-4412-AF60-8AA971142AA1}"/>
              </a:ext>
            </a:extLst>
          </p:cNvPr>
          <p:cNvGrpSpPr/>
          <p:nvPr/>
        </p:nvGrpSpPr>
        <p:grpSpPr>
          <a:xfrm>
            <a:off x="4277718" y="1633885"/>
            <a:ext cx="252000" cy="1795115"/>
            <a:chOff x="4277718" y="1633885"/>
            <a:chExt cx="252000" cy="179511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38973DB-2217-4454-862A-0283395B50F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A83C124-62BF-4567-B4B4-C36BF5E73112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44AE9CD-D690-42BD-9D1E-D5EFD2BD11BF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3B74C20-9613-4247-ABA1-7CD40CE7A1B0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CF20043A-77C5-419B-95E4-A0141F423FBD}"/>
                </a:ext>
              </a:extLst>
            </p:cNvPr>
            <p:cNvSpPr txBox="1">
              <a:spLocks/>
            </p:cNvSpPr>
            <p:nvPr/>
          </p:nvSpPr>
          <p:spPr>
            <a:xfrm>
              <a:off x="4277718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y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39D941F-B303-4CAD-AC5B-F30C142AD46E}"/>
              </a:ext>
            </a:extLst>
          </p:cNvPr>
          <p:cNvGrpSpPr/>
          <p:nvPr/>
        </p:nvGrpSpPr>
        <p:grpSpPr>
          <a:xfrm>
            <a:off x="5506647" y="1633885"/>
            <a:ext cx="252000" cy="1795115"/>
            <a:chOff x="5506647" y="1633885"/>
            <a:chExt cx="252000" cy="1795115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5C142E-EAB2-470C-9760-8EFF2E5C0BD7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193CC0A-C8C5-4ACC-BE70-374926FCC882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E40FC50-93A9-4DFD-BD23-23E99BAACAF8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D2FD585-1C1E-4596-927E-6954AC5798C3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812838D-0DE0-4A52-BCE3-7269FCDB139B}"/>
                </a:ext>
              </a:extLst>
            </p:cNvPr>
            <p:cNvSpPr txBox="1">
              <a:spLocks/>
            </p:cNvSpPr>
            <p:nvPr/>
          </p:nvSpPr>
          <p:spPr>
            <a:xfrm>
              <a:off x="5506647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EDBEE30-1F35-4028-8505-D0EAD71AEA7E}"/>
              </a:ext>
            </a:extLst>
          </p:cNvPr>
          <p:cNvGrpSpPr/>
          <p:nvPr/>
        </p:nvGrpSpPr>
        <p:grpSpPr>
          <a:xfrm>
            <a:off x="6757621" y="1633885"/>
            <a:ext cx="252000" cy="1795115"/>
            <a:chOff x="6757621" y="1633885"/>
            <a:chExt cx="252000" cy="1795115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DAE40F-70B7-43BF-AD07-19962F4EFAC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58C1616-701B-4459-9346-A7CC983F35D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4EFBE41-B025-455B-AF3F-30E51F98D46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71DFA0-0ADD-48C7-ACAF-C0AC4A393F39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A14909FD-6F38-429A-8AEC-530344C0A1B6}"/>
                </a:ext>
              </a:extLst>
            </p:cNvPr>
            <p:cNvSpPr txBox="1">
              <a:spLocks/>
            </p:cNvSpPr>
            <p:nvPr/>
          </p:nvSpPr>
          <p:spPr>
            <a:xfrm>
              <a:off x="6757621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D7F54AC5-2786-4E50-B75E-8FE33166AB7C}"/>
              </a:ext>
            </a:extLst>
          </p:cNvPr>
          <p:cNvGrpSpPr/>
          <p:nvPr/>
        </p:nvGrpSpPr>
        <p:grpSpPr>
          <a:xfrm>
            <a:off x="7504595" y="1633885"/>
            <a:ext cx="252000" cy="1795115"/>
            <a:chOff x="7504595" y="1633885"/>
            <a:chExt cx="252000" cy="17951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5C57DD5-0D41-418C-9586-971E71CAB54D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72E312C5-1847-4A95-9E36-6E85EEED6452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5AC0A12-3174-4FF8-B2E9-D062FEBED686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EFD59C1-BF18-4422-8128-B5F916E20C67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A2D1284-F23F-4A6B-A363-E6523909AB9E}"/>
                </a:ext>
              </a:extLst>
            </p:cNvPr>
            <p:cNvSpPr txBox="1">
              <a:spLocks/>
            </p:cNvSpPr>
            <p:nvPr/>
          </p:nvSpPr>
          <p:spPr>
            <a:xfrm>
              <a:off x="7504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88D07B1-CD3F-4F44-8114-268A7FEF2E5B}"/>
              </a:ext>
            </a:extLst>
          </p:cNvPr>
          <p:cNvGrpSpPr/>
          <p:nvPr/>
        </p:nvGrpSpPr>
        <p:grpSpPr>
          <a:xfrm>
            <a:off x="7756595" y="1633885"/>
            <a:ext cx="252000" cy="1795115"/>
            <a:chOff x="7756595" y="1633885"/>
            <a:chExt cx="252000" cy="179511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B7771AA-2336-4BC3-955C-3C83FA314189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43EADA-6CF0-498F-9DCD-87B35E1B2818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8BC87A6-ECC7-4087-AF2C-F669F0A91523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9E5A0DC-9A23-42D0-85ED-C99CD7F9DB82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2A2632E6-1A9D-477F-A20B-361A024BFBDC}"/>
                </a:ext>
              </a:extLst>
            </p:cNvPr>
            <p:cNvSpPr txBox="1">
              <a:spLocks/>
            </p:cNvSpPr>
            <p:nvPr/>
          </p:nvSpPr>
          <p:spPr>
            <a:xfrm>
              <a:off x="7756595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C96AFF09-9022-4204-99C0-A261B2D78B8E}"/>
              </a:ext>
            </a:extLst>
          </p:cNvPr>
          <p:cNvGrpSpPr/>
          <p:nvPr/>
        </p:nvGrpSpPr>
        <p:grpSpPr>
          <a:xfrm>
            <a:off x="8503569" y="1633885"/>
            <a:ext cx="252000" cy="1795115"/>
            <a:chOff x="8503569" y="1633885"/>
            <a:chExt cx="252000" cy="1795115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AD0F828-6269-40A2-9015-E2B68FF73E9B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3E3EAA7-283E-44B4-B7BE-14DCF8C156C9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65D4390-D882-4C8E-98C8-12DE22C03C5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3924B6F-9E40-40BE-B8B0-C600819115CE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00E4B9C-7C59-4309-A47C-D098C58196E1}"/>
                </a:ext>
              </a:extLst>
            </p:cNvPr>
            <p:cNvSpPr txBox="1">
              <a:spLocks/>
            </p:cNvSpPr>
            <p:nvPr/>
          </p:nvSpPr>
          <p:spPr>
            <a:xfrm>
              <a:off x="8503569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749FFAE7-9D8D-476F-824C-235C8624357E}"/>
              </a:ext>
            </a:extLst>
          </p:cNvPr>
          <p:cNvGrpSpPr/>
          <p:nvPr/>
        </p:nvGrpSpPr>
        <p:grpSpPr>
          <a:xfrm>
            <a:off x="9502543" y="1633885"/>
            <a:ext cx="252000" cy="1477328"/>
            <a:chOff x="9502543" y="1633885"/>
            <a:chExt cx="252000" cy="1477328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14452F9-288F-4154-8B3D-78FE341A969E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FDA45C0-984E-4A36-87D2-81C2868B26F2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0177126-AED6-4E36-B1A0-58BDE17CADE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q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BCD0C89-79F2-4D10-8BC3-FC11B5E8011C}"/>
                </a:ext>
              </a:extLst>
            </p:cNvPr>
            <p:cNvSpPr txBox="1">
              <a:spLocks/>
            </p:cNvSpPr>
            <p:nvPr/>
          </p:nvSpPr>
          <p:spPr>
            <a:xfrm>
              <a:off x="9502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BB413B2-0F51-4842-ABE4-2F2312CE93EF}"/>
              </a:ext>
            </a:extLst>
          </p:cNvPr>
          <p:cNvGrpSpPr/>
          <p:nvPr/>
        </p:nvGrpSpPr>
        <p:grpSpPr>
          <a:xfrm>
            <a:off x="9754543" y="1633885"/>
            <a:ext cx="252000" cy="1795115"/>
            <a:chOff x="9754543" y="1633885"/>
            <a:chExt cx="252000" cy="1795115"/>
          </a:xfrm>
        </p:grpSpPr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8F7CB3-3D23-447E-8854-4E06BF219F9C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E8ACD72-A398-4B20-91D0-DE64437F17E4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5D6B30E-4A35-4D39-9B7D-1F4F9D5ABC47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2BD5D01-0B9B-4CA4-BE44-E168A7D3BE4F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EE1EDBD-67D4-4091-8D74-E1B4A85804A9}"/>
                </a:ext>
              </a:extLst>
            </p:cNvPr>
            <p:cNvSpPr txBox="1">
              <a:spLocks/>
            </p:cNvSpPr>
            <p:nvPr/>
          </p:nvSpPr>
          <p:spPr>
            <a:xfrm>
              <a:off x="9754543" y="3059668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129D807-868B-49B7-9C10-E6ACC887A599}"/>
              </a:ext>
            </a:extLst>
          </p:cNvPr>
          <p:cNvGrpSpPr/>
          <p:nvPr/>
        </p:nvGrpSpPr>
        <p:grpSpPr>
          <a:xfrm>
            <a:off x="10002030" y="1633885"/>
            <a:ext cx="252000" cy="1477328"/>
            <a:chOff x="10002030" y="1633885"/>
            <a:chExt cx="252000" cy="147732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89A7731-3302-48FE-A888-7C0C614262AD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82307AFF-AA1C-4D35-9D25-BAB52FB9B827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9D50B3F5-F8C4-4623-AC82-EFFCBD3DA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854E8E2-70EB-4C78-9FC7-027EBE7DC698}"/>
                </a:ext>
              </a:extLst>
            </p:cNvPr>
            <p:cNvSpPr txBox="1">
              <a:spLocks/>
            </p:cNvSpPr>
            <p:nvPr/>
          </p:nvSpPr>
          <p:spPr>
            <a:xfrm>
              <a:off x="10002030" y="2741881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F4E87A1E-D1DE-4BA0-A975-7ACFBEE281DD}"/>
              </a:ext>
            </a:extLst>
          </p:cNvPr>
          <p:cNvGrpSpPr/>
          <p:nvPr/>
        </p:nvGrpSpPr>
        <p:grpSpPr>
          <a:xfrm>
            <a:off x="10254030" y="1633885"/>
            <a:ext cx="252000" cy="1107996"/>
            <a:chOff x="10254030" y="1633885"/>
            <a:chExt cx="252000" cy="1107996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193783BD-56D4-4E74-9390-1DEF726EFC60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1633885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n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3CDB99E-5EAE-4F62-BC70-6F7BF08EF24A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003217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1CE62622-01C2-4CA2-9B08-DE66FF43240F}"/>
                </a:ext>
              </a:extLst>
            </p:cNvPr>
            <p:cNvSpPr txBox="1">
              <a:spLocks/>
            </p:cNvSpPr>
            <p:nvPr/>
          </p:nvSpPr>
          <p:spPr>
            <a:xfrm>
              <a:off x="10254030" y="2372549"/>
              <a:ext cx="25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38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3">
      <a:dk1>
        <a:sysClr val="windowText" lastClr="000000"/>
      </a:dk1>
      <a:lt1>
        <a:srgbClr val="48466D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5092</Words>
  <Application>Microsoft Office PowerPoint</Application>
  <PresentationFormat>Широкоэкранный</PresentationFormat>
  <Paragraphs>5091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SND_PC</dc:creator>
  <cp:lastModifiedBy>SND_PC</cp:lastModifiedBy>
  <cp:revision>32</cp:revision>
  <dcterms:created xsi:type="dcterms:W3CDTF">2022-05-31T09:46:08Z</dcterms:created>
  <dcterms:modified xsi:type="dcterms:W3CDTF">2022-06-08T08:28:00Z</dcterms:modified>
</cp:coreProperties>
</file>