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7"/>
    <p:restoredTop sz="96405"/>
  </p:normalViewPr>
  <p:slideViewPr>
    <p:cSldViewPr snapToGrid="0">
      <p:cViewPr varScale="1">
        <p:scale>
          <a:sx n="205" d="100"/>
          <a:sy n="205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C148F-CC70-5206-B56B-9505ACCD8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3EAA30-4497-D84B-4606-D5BF4D65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740F8C-5226-D2B8-3E22-F92E40C33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D39D-4A3B-A24C-929C-33BF4E000580}" type="datetimeFigureOut">
              <a:rPr lang="de-DE" smtClean="0"/>
              <a:t>09.08.23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8863B4-72C2-6B9E-F3A0-B06B33E5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43B79-27A8-3471-5F7B-69DF41E3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67D-A084-D24A-9C0E-63435190C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5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099C9-5A45-1C83-3F95-C9423D7B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6D9C3B-BCA4-8862-DA73-56FB69EAA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E2E3EA-A1A5-6A13-42CC-039716F1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D39D-4A3B-A24C-929C-33BF4E000580}" type="datetimeFigureOut">
              <a:rPr lang="de-DE" smtClean="0"/>
              <a:t>09.08.23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B8051F-B984-DA86-9EA5-7F8397C0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485608-F872-261A-5687-2EFC965B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67D-A084-D24A-9C0E-63435190C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11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D1AEAF-7DF1-8855-2EBE-A71FDEB1E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C56430-C4AE-683A-E597-542C725BA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85388A-FC40-8F6A-09D4-7A5E4687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D39D-4A3B-A24C-929C-33BF4E000580}" type="datetimeFigureOut">
              <a:rPr lang="de-DE" smtClean="0"/>
              <a:t>09.08.23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7C34F4-5361-166E-B647-FB5816F9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4E08E0-5596-29E3-2653-EC82B36A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67D-A084-D24A-9C0E-63435190C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1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A1236-8DEA-2B1E-9A47-A7429E98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D17EE1-E754-B96C-AF49-CDA57AC20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9EAD16-CEFF-7EEE-E8E8-527D36ED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D39D-4A3B-A24C-929C-33BF4E000580}" type="datetimeFigureOut">
              <a:rPr lang="de-DE" smtClean="0"/>
              <a:t>09.08.23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6CCAD3-20AE-080B-B3A3-644ADA85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03E142-0AA9-01A1-37CB-3EE87F25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67D-A084-D24A-9C0E-63435190C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88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769D4-951C-BD45-0409-FD385AC41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BF8A1A-0C8D-9B0F-05A5-F25471D5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DEA599-1222-DB6E-AFF9-2C56B872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D39D-4A3B-A24C-929C-33BF4E000580}" type="datetimeFigureOut">
              <a:rPr lang="de-DE" smtClean="0"/>
              <a:t>09.08.23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271DFE-CA05-CAD9-0CDB-883B206C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7575E4-9E14-0A19-F04D-C17666C8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67D-A084-D24A-9C0E-63435190C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92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209E3-C7A1-D367-CB36-F5CE26A5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D7B706-C834-8E3F-7EF3-175BC1772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0F22B2-364B-8BAE-3345-0EEAB8879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1C8698-9904-7919-3CDD-7995A62E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D39D-4A3B-A24C-929C-33BF4E000580}" type="datetimeFigureOut">
              <a:rPr lang="de-DE" smtClean="0"/>
              <a:t>09.08.23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FB8606-F332-DA85-1E76-3BF824C5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348121-D40F-3A0E-95BE-8B97F8B2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67D-A084-D24A-9C0E-63435190C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14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DB650-50E6-DA1D-A2A6-4613F701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A2B7C5-6CB3-9608-25C9-E39CBEDA2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BE363D-AEF5-A068-2DFD-B9584E8D9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344C06-B1D2-65DA-F133-D797B36E9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4C184B-BCB7-B541-B0E4-B0BA4842E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D6DF4B-54EC-5B80-8E14-3FBA48D1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D39D-4A3B-A24C-929C-33BF4E000580}" type="datetimeFigureOut">
              <a:rPr lang="de-DE" smtClean="0"/>
              <a:t>09.08.23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C186ED-CFF9-61F4-C53F-5F8065C5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578579-6295-A6E4-F5A7-7003B31E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67D-A084-D24A-9C0E-63435190C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50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4961E-3D07-AC27-0441-4DBC1BC5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5A0F8B-4109-7C7B-0973-6BD924AA4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D39D-4A3B-A24C-929C-33BF4E000580}" type="datetimeFigureOut">
              <a:rPr lang="de-DE" smtClean="0"/>
              <a:t>09.08.23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BF26D6-DD81-EFD2-544E-B2084338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D6D793-E533-DCD6-3F28-028B1183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67D-A084-D24A-9C0E-63435190C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13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7B88C6-3D01-BDC1-0A1F-6ABE0A03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D39D-4A3B-A24C-929C-33BF4E000580}" type="datetimeFigureOut">
              <a:rPr lang="de-DE" smtClean="0"/>
              <a:t>09.08.23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53EA6F-A0F3-1836-3E2E-F9F626E9A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DF3E6C-3F4C-AE2E-497D-C24EBEA7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67D-A084-D24A-9C0E-63435190C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00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3F730-1F1B-C95A-DC53-1E58865E0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4F6DB4-0D1C-F185-2345-1D8B34687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5C9C6D-B9E4-2513-4402-DCCF0BE94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03959C-AE13-06D3-5688-63F7CC65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D39D-4A3B-A24C-929C-33BF4E000580}" type="datetimeFigureOut">
              <a:rPr lang="de-DE" smtClean="0"/>
              <a:t>09.08.23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A72684-3EF3-3233-1DDC-542A43FE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D61D12-1370-A597-8C7E-2C4DAC99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67D-A084-D24A-9C0E-63435190C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4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6B80C8-DCE9-41A1-48A3-21CA24D90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23651C-C18B-85B0-93D0-B91A58E45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08F385-7769-3A67-5B9A-BDB28DA37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F51B7C-07C5-E9DE-481A-25F219F7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D39D-4A3B-A24C-929C-33BF4E000580}" type="datetimeFigureOut">
              <a:rPr lang="de-DE" smtClean="0"/>
              <a:t>09.08.23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266B68-910A-5922-FA87-863CA9C6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48881C-F129-FB19-5C30-D4D7F283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67D-A084-D24A-9C0E-63435190C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07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CBC639-85E0-22DA-7965-7BB1214B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E616D6-826A-3B61-B5E5-D5F64D76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B222B6-7CAA-3C20-97A6-38631E44F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9D39D-4A3B-A24C-929C-33BF4E000580}" type="datetimeFigureOut">
              <a:rPr lang="de-DE" smtClean="0"/>
              <a:t>09.08.23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B704B-32C5-2AF4-427B-1B3E3998A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309C4E-2B97-1B81-8045-33060CC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3B67D-A084-D24A-9C0E-63435190C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36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4FE0D6C-C99B-9758-8017-E76DBE10AE5D}"/>
              </a:ext>
            </a:extLst>
          </p:cNvPr>
          <p:cNvSpPr/>
          <p:nvPr/>
        </p:nvSpPr>
        <p:spPr>
          <a:xfrm>
            <a:off x="7419035" y="317967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𝛥GRD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514815-0313-272F-6348-3B22A170A9F4}"/>
              </a:ext>
            </a:extLst>
          </p:cNvPr>
          <p:cNvSpPr/>
          <p:nvPr/>
        </p:nvSpPr>
        <p:spPr>
          <a:xfrm>
            <a:off x="3858567" y="559944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NFC1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48A769D-8C63-5B3B-E405-082F71F8C9F2}"/>
              </a:ext>
            </a:extLst>
          </p:cNvPr>
          <p:cNvSpPr/>
          <p:nvPr/>
        </p:nvSpPr>
        <p:spPr>
          <a:xfrm>
            <a:off x="3858567" y="314086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GRD1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12A616-1ABA-1A71-9AB5-CC8041829903}"/>
              </a:ext>
            </a:extLst>
          </p:cNvPr>
          <p:cNvSpPr/>
          <p:nvPr/>
        </p:nvSpPr>
        <p:spPr>
          <a:xfrm>
            <a:off x="3858567" y="2428230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23C239-6CCA-835C-5CF1-885B63EEEA93}"/>
              </a:ext>
            </a:extLst>
          </p:cNvPr>
          <p:cNvSpPr/>
          <p:nvPr/>
        </p:nvSpPr>
        <p:spPr>
          <a:xfrm>
            <a:off x="3858567" y="454237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FOF1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D44275-6F01-F431-691A-02AEA4B7A032}"/>
              </a:ext>
            </a:extLst>
          </p:cNvPr>
          <p:cNvSpPr/>
          <p:nvPr/>
        </p:nvSpPr>
        <p:spPr>
          <a:xfrm>
            <a:off x="3858567" y="3485302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HFS1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296438-349C-4E77-6F22-90771BFF3C09}"/>
              </a:ext>
            </a:extLst>
          </p:cNvPr>
          <p:cNvSpPr/>
          <p:nvPr/>
        </p:nvSpPr>
        <p:spPr>
          <a:xfrm>
            <a:off x="3858567" y="1371158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ASC1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17620B-7DA6-83E4-21D4-F78CFDA48451}"/>
              </a:ext>
            </a:extLst>
          </p:cNvPr>
          <p:cNvSpPr/>
          <p:nvPr/>
        </p:nvSpPr>
        <p:spPr>
          <a:xfrm>
            <a:off x="7419035" y="559944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𝛥NFC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026D92-F68B-B0AA-643B-3F8932889591}"/>
              </a:ext>
            </a:extLst>
          </p:cNvPr>
          <p:cNvSpPr/>
          <p:nvPr/>
        </p:nvSpPr>
        <p:spPr>
          <a:xfrm>
            <a:off x="7419035" y="2430557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𝛥INT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992BF0-6F7A-CBD2-016C-B11468BE7CB2}"/>
              </a:ext>
            </a:extLst>
          </p:cNvPr>
          <p:cNvSpPr/>
          <p:nvPr/>
        </p:nvSpPr>
        <p:spPr>
          <a:xfrm>
            <a:off x="7419035" y="4543147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𝛥FOF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6616A4-5043-6582-1F31-EEB8D288F09D}"/>
              </a:ext>
            </a:extLst>
          </p:cNvPr>
          <p:cNvSpPr/>
          <p:nvPr/>
        </p:nvSpPr>
        <p:spPr>
          <a:xfrm>
            <a:off x="7419035" y="3486852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𝛥HFS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BF5F2D-324C-9E95-DA22-7797B42F3D17}"/>
              </a:ext>
            </a:extLst>
          </p:cNvPr>
          <p:cNvSpPr/>
          <p:nvPr/>
        </p:nvSpPr>
        <p:spPr>
          <a:xfrm>
            <a:off x="7419035" y="1374262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𝛥ASC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44EF95E-DD14-AEA4-A83B-0DDBE47F6B1E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4772967" y="1828358"/>
            <a:ext cx="2646068" cy="3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9249922-BD99-E331-B097-60441B631817}"/>
              </a:ext>
            </a:extLst>
          </p:cNvPr>
          <p:cNvCxnSpPr>
            <a:cxnSpLocks/>
            <a:stCxn id="7" idx="7"/>
            <a:endCxn id="4" idx="1"/>
          </p:cNvCxnSpPr>
          <p:nvPr/>
        </p:nvCxnSpPr>
        <p:spPr>
          <a:xfrm flipV="1">
            <a:off x="4639056" y="775167"/>
            <a:ext cx="2779979" cy="17869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4B1DC72-CD83-B7E8-C4CE-39D02E20E248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4772967" y="2885430"/>
            <a:ext cx="2646068" cy="2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0614FB4-1BF3-A8E7-E646-5CBDE2DB0F07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4772967" y="771286"/>
            <a:ext cx="2646068" cy="38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99285B2-6257-6428-AFA6-12C30C1B3023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4772967" y="3942502"/>
            <a:ext cx="2646068" cy="1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8EF607B-B690-427A-05AC-953674C6C914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4772967" y="4999574"/>
            <a:ext cx="2646068" cy="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C342486-B3B9-4A60-F20B-1F61F6136805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772967" y="6056644"/>
            <a:ext cx="26460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59859AA-23E6-202C-C9C6-307395CF31C2}"/>
              </a:ext>
            </a:extLst>
          </p:cNvPr>
          <p:cNvCxnSpPr>
            <a:cxnSpLocks/>
            <a:stCxn id="10" idx="7"/>
            <a:endCxn id="4" idx="1"/>
          </p:cNvCxnSpPr>
          <p:nvPr/>
        </p:nvCxnSpPr>
        <p:spPr>
          <a:xfrm flipV="1">
            <a:off x="4639056" y="775167"/>
            <a:ext cx="2779979" cy="7299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2CB0254-A1AB-189F-32E6-069960D53556}"/>
              </a:ext>
            </a:extLst>
          </p:cNvPr>
          <p:cNvCxnSpPr>
            <a:cxnSpLocks/>
            <a:stCxn id="9" idx="7"/>
            <a:endCxn id="4" idx="1"/>
          </p:cNvCxnSpPr>
          <p:nvPr/>
        </p:nvCxnSpPr>
        <p:spPr>
          <a:xfrm flipV="1">
            <a:off x="4639056" y="775167"/>
            <a:ext cx="2779979" cy="2844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C1E84B2-FD26-6D61-D3DD-9FE0036D4C96}"/>
              </a:ext>
            </a:extLst>
          </p:cNvPr>
          <p:cNvCxnSpPr>
            <a:cxnSpLocks/>
            <a:stCxn id="8" idx="7"/>
            <a:endCxn id="4" idx="1"/>
          </p:cNvCxnSpPr>
          <p:nvPr/>
        </p:nvCxnSpPr>
        <p:spPr>
          <a:xfrm flipV="1">
            <a:off x="4639056" y="775167"/>
            <a:ext cx="2779979" cy="39011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029055A8-12CA-555A-72CB-C1D0A87BC44D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 flipV="1">
            <a:off x="4639056" y="775167"/>
            <a:ext cx="2779979" cy="4958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8C1EF1D-9690-323B-8F03-1411A36B1DC7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772967" y="771286"/>
            <a:ext cx="2779979" cy="736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79E5FCE1-D31F-C11B-C239-E3D7977BE030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4772967" y="771286"/>
            <a:ext cx="2779979" cy="17931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130020C9-6BA8-C342-4C3D-4DC4DC4BEB1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4772967" y="771286"/>
            <a:ext cx="2779979" cy="28494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2A624EBC-F0BC-E0AC-52C0-AED350765C96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4772967" y="771286"/>
            <a:ext cx="2779979" cy="39057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9CA999C-E070-256F-2CC4-8B291F822388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772967" y="771286"/>
            <a:ext cx="2779979" cy="49620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3B12DFB1-2865-980B-B5F5-4D0EA662DF5B}"/>
              </a:ext>
            </a:extLst>
          </p:cNvPr>
          <p:cNvSpPr txBox="1"/>
          <p:nvPr/>
        </p:nvSpPr>
        <p:spPr>
          <a:xfrm>
            <a:off x="7081288" y="1718506"/>
            <a:ext cx="20839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𝛽2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6AA491AA-3FC3-19BB-89D9-E9104DBF4668}"/>
              </a:ext>
            </a:extLst>
          </p:cNvPr>
          <p:cNvSpPr txBox="1"/>
          <p:nvPr/>
        </p:nvSpPr>
        <p:spPr>
          <a:xfrm>
            <a:off x="5974702" y="652581"/>
            <a:ext cx="20839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𝛽1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9F589BCD-CEB0-913A-E7EC-E99F16A3F5CF}"/>
              </a:ext>
            </a:extLst>
          </p:cNvPr>
          <p:cNvSpPr txBox="1"/>
          <p:nvPr/>
        </p:nvSpPr>
        <p:spPr>
          <a:xfrm>
            <a:off x="7081288" y="2769481"/>
            <a:ext cx="20839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𝛽3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55D212B9-E838-C8D8-1ACD-DD447506462D}"/>
              </a:ext>
            </a:extLst>
          </p:cNvPr>
          <p:cNvSpPr txBox="1"/>
          <p:nvPr/>
        </p:nvSpPr>
        <p:spPr>
          <a:xfrm>
            <a:off x="5979874" y="3823020"/>
            <a:ext cx="20839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𝛽4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790C512-9E37-2124-37CC-B0FAA070FC9B}"/>
              </a:ext>
            </a:extLst>
          </p:cNvPr>
          <p:cNvSpPr txBox="1"/>
          <p:nvPr/>
        </p:nvSpPr>
        <p:spPr>
          <a:xfrm>
            <a:off x="5967760" y="4863030"/>
            <a:ext cx="20839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𝛽5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7A89D522-A7D6-7C43-6705-15B0EBCCC3D3}"/>
              </a:ext>
            </a:extLst>
          </p:cNvPr>
          <p:cNvSpPr txBox="1"/>
          <p:nvPr/>
        </p:nvSpPr>
        <p:spPr>
          <a:xfrm>
            <a:off x="5967760" y="5939559"/>
            <a:ext cx="20839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𝛽6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C79496F-F467-E49D-3A5B-95EEE889EC0C}"/>
              </a:ext>
            </a:extLst>
          </p:cNvPr>
          <p:cNvSpPr txBox="1"/>
          <p:nvPr/>
        </p:nvSpPr>
        <p:spPr>
          <a:xfrm>
            <a:off x="5389262" y="863660"/>
            <a:ext cx="2933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𝛾12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5B10C714-4877-597B-B4A2-E306052270EB}"/>
              </a:ext>
            </a:extLst>
          </p:cNvPr>
          <p:cNvSpPr txBox="1"/>
          <p:nvPr/>
        </p:nvSpPr>
        <p:spPr>
          <a:xfrm>
            <a:off x="5655976" y="1355899"/>
            <a:ext cx="2933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𝛾13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59D83081-5A6E-9FF6-2690-FD40DF73DF2E}"/>
              </a:ext>
            </a:extLst>
          </p:cNvPr>
          <p:cNvSpPr txBox="1"/>
          <p:nvPr/>
        </p:nvSpPr>
        <p:spPr>
          <a:xfrm>
            <a:off x="7105174" y="3144598"/>
            <a:ext cx="2933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𝛾14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911E312A-FD44-A201-4B55-42EEA9221567}"/>
              </a:ext>
            </a:extLst>
          </p:cNvPr>
          <p:cNvSpPr txBox="1"/>
          <p:nvPr/>
        </p:nvSpPr>
        <p:spPr>
          <a:xfrm>
            <a:off x="7105174" y="4158069"/>
            <a:ext cx="2933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𝛾15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E3BDEDF8-9EF2-A14E-1E08-5A07D236D19D}"/>
              </a:ext>
            </a:extLst>
          </p:cNvPr>
          <p:cNvSpPr txBox="1"/>
          <p:nvPr/>
        </p:nvSpPr>
        <p:spPr>
          <a:xfrm>
            <a:off x="7105174" y="5291803"/>
            <a:ext cx="2933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𝛾16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535BDC45-B3EC-4350-360D-A050AFE2A3C9}"/>
              </a:ext>
            </a:extLst>
          </p:cNvPr>
          <p:cNvSpPr txBox="1"/>
          <p:nvPr/>
        </p:nvSpPr>
        <p:spPr>
          <a:xfrm>
            <a:off x="4767347" y="3144598"/>
            <a:ext cx="2933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𝛾41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614A285B-6673-8C5F-0EF7-8551502515D5}"/>
              </a:ext>
            </a:extLst>
          </p:cNvPr>
          <p:cNvSpPr txBox="1"/>
          <p:nvPr/>
        </p:nvSpPr>
        <p:spPr>
          <a:xfrm>
            <a:off x="4767347" y="4158069"/>
            <a:ext cx="2933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𝛾51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5EBEE681-50D7-47C8-DC0E-4D4B7A51AA22}"/>
              </a:ext>
            </a:extLst>
          </p:cNvPr>
          <p:cNvSpPr txBox="1"/>
          <p:nvPr/>
        </p:nvSpPr>
        <p:spPr>
          <a:xfrm>
            <a:off x="4767347" y="5291803"/>
            <a:ext cx="2933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𝛾61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58246167-F70C-3F0C-4F44-AC41094AC646}"/>
              </a:ext>
            </a:extLst>
          </p:cNvPr>
          <p:cNvSpPr txBox="1"/>
          <p:nvPr/>
        </p:nvSpPr>
        <p:spPr>
          <a:xfrm>
            <a:off x="6507714" y="850089"/>
            <a:ext cx="2933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𝛾21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2AE639BF-345E-8C3C-3C68-9EBCEFAEF36F}"/>
              </a:ext>
            </a:extLst>
          </p:cNvPr>
          <p:cNvSpPr txBox="1"/>
          <p:nvPr/>
        </p:nvSpPr>
        <p:spPr>
          <a:xfrm>
            <a:off x="6277933" y="1338209"/>
            <a:ext cx="2933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𝛾31</a:t>
            </a:r>
          </a:p>
        </p:txBody>
      </p: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9D89CEC1-8139-B84E-FF0C-42A7BECC7505}"/>
              </a:ext>
            </a:extLst>
          </p:cNvPr>
          <p:cNvGrpSpPr/>
          <p:nvPr/>
        </p:nvGrpSpPr>
        <p:grpSpPr>
          <a:xfrm>
            <a:off x="3858567" y="771286"/>
            <a:ext cx="12700" cy="5285358"/>
            <a:chOff x="3858567" y="771286"/>
            <a:chExt cx="12700" cy="5285358"/>
          </a:xfrm>
        </p:grpSpPr>
        <p:cxnSp>
          <p:nvCxnSpPr>
            <p:cNvPr id="113" name="Gekrümmte Verbindung 112">
              <a:extLst>
                <a:ext uri="{FF2B5EF4-FFF2-40B4-BE49-F238E27FC236}">
                  <a16:creationId xmlns:a16="http://schemas.microsoft.com/office/drawing/2014/main" id="{95226F8D-04BC-4E65-D309-5467A299A7B7}"/>
                </a:ext>
              </a:extLst>
            </p:cNvPr>
            <p:cNvCxnSpPr>
              <a:stCxn id="6" idx="1"/>
              <a:endCxn id="10" idx="2"/>
            </p:cNvCxnSpPr>
            <p:nvPr/>
          </p:nvCxnSpPr>
          <p:spPr>
            <a:xfrm rot="10800000" flipV="1">
              <a:off x="3858567" y="771286"/>
              <a:ext cx="12700" cy="105707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krümmte Verbindung 113">
              <a:extLst>
                <a:ext uri="{FF2B5EF4-FFF2-40B4-BE49-F238E27FC236}">
                  <a16:creationId xmlns:a16="http://schemas.microsoft.com/office/drawing/2014/main" id="{39EA10A6-411D-C6C4-8FAA-C166BD995BB6}"/>
                </a:ext>
              </a:extLst>
            </p:cNvPr>
            <p:cNvCxnSpPr>
              <a:cxnSpLocks/>
              <a:stCxn id="6" idx="1"/>
              <a:endCxn id="7" idx="2"/>
            </p:cNvCxnSpPr>
            <p:nvPr/>
          </p:nvCxnSpPr>
          <p:spPr>
            <a:xfrm rot="10800000" flipV="1">
              <a:off x="3858567" y="771286"/>
              <a:ext cx="12700" cy="2114144"/>
            </a:xfrm>
            <a:prstGeom prst="curvedConnector3">
              <a:avLst>
                <a:gd name="adj1" fmla="val 4529031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krümmte Verbindung 117">
              <a:extLst>
                <a:ext uri="{FF2B5EF4-FFF2-40B4-BE49-F238E27FC236}">
                  <a16:creationId xmlns:a16="http://schemas.microsoft.com/office/drawing/2014/main" id="{B075DF31-1C0F-E7F6-AAC7-74402039DF3D}"/>
                </a:ext>
              </a:extLst>
            </p:cNvPr>
            <p:cNvCxnSpPr>
              <a:cxnSpLocks/>
              <a:stCxn id="6" idx="1"/>
              <a:endCxn id="9" idx="2"/>
            </p:cNvCxnSpPr>
            <p:nvPr/>
          </p:nvCxnSpPr>
          <p:spPr>
            <a:xfrm rot="10800000" flipV="1">
              <a:off x="3858567" y="771286"/>
              <a:ext cx="12700" cy="3171216"/>
            </a:xfrm>
            <a:prstGeom prst="curvedConnector3">
              <a:avLst>
                <a:gd name="adj1" fmla="val 696774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krümmte Verbindung 128">
              <a:extLst>
                <a:ext uri="{FF2B5EF4-FFF2-40B4-BE49-F238E27FC236}">
                  <a16:creationId xmlns:a16="http://schemas.microsoft.com/office/drawing/2014/main" id="{711CEE7E-22D6-2FE5-364B-410311E6C931}"/>
                </a:ext>
              </a:extLst>
            </p:cNvPr>
            <p:cNvCxnSpPr>
              <a:cxnSpLocks/>
              <a:stCxn id="6" idx="1"/>
              <a:endCxn id="8" idx="2"/>
            </p:cNvCxnSpPr>
            <p:nvPr/>
          </p:nvCxnSpPr>
          <p:spPr>
            <a:xfrm rot="10800000" flipV="1">
              <a:off x="3858567" y="771286"/>
              <a:ext cx="12700" cy="4228288"/>
            </a:xfrm>
            <a:prstGeom prst="curvedConnector3">
              <a:avLst>
                <a:gd name="adj1" fmla="val 9406457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krümmte Verbindung 132">
              <a:extLst>
                <a:ext uri="{FF2B5EF4-FFF2-40B4-BE49-F238E27FC236}">
                  <a16:creationId xmlns:a16="http://schemas.microsoft.com/office/drawing/2014/main" id="{705FE3DA-88BB-6A3F-907F-97B2119F1522}"/>
                </a:ext>
              </a:extLst>
            </p:cNvPr>
            <p:cNvCxnSpPr>
              <a:cxnSpLocks/>
              <a:stCxn id="6" idx="1"/>
              <a:endCxn id="5" idx="2"/>
            </p:cNvCxnSpPr>
            <p:nvPr/>
          </p:nvCxnSpPr>
          <p:spPr>
            <a:xfrm rot="10800000" flipV="1">
              <a:off x="3858567" y="771286"/>
              <a:ext cx="12700" cy="5285358"/>
            </a:xfrm>
            <a:prstGeom prst="curvedConnector3">
              <a:avLst>
                <a:gd name="adj1" fmla="val 12309677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26481E44-442C-B318-3C12-BF54A2766ECD}"/>
              </a:ext>
            </a:extLst>
          </p:cNvPr>
          <p:cNvGrpSpPr/>
          <p:nvPr/>
        </p:nvGrpSpPr>
        <p:grpSpPr>
          <a:xfrm flipH="1">
            <a:off x="8332638" y="771286"/>
            <a:ext cx="12700" cy="5285358"/>
            <a:chOff x="3858567" y="771286"/>
            <a:chExt cx="12700" cy="5285358"/>
          </a:xfrm>
        </p:grpSpPr>
        <p:cxnSp>
          <p:nvCxnSpPr>
            <p:cNvPr id="139" name="Gekrümmte Verbindung 138">
              <a:extLst>
                <a:ext uri="{FF2B5EF4-FFF2-40B4-BE49-F238E27FC236}">
                  <a16:creationId xmlns:a16="http://schemas.microsoft.com/office/drawing/2014/main" id="{0D65229F-49CB-AB05-B2A2-2F12E1E0BE78}"/>
                </a:ext>
              </a:extLst>
            </p:cNvPr>
            <p:cNvCxnSpPr/>
            <p:nvPr/>
          </p:nvCxnSpPr>
          <p:spPr>
            <a:xfrm rot="10800000" flipV="1">
              <a:off x="3858567" y="771286"/>
              <a:ext cx="12700" cy="105707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krümmte Verbindung 139">
              <a:extLst>
                <a:ext uri="{FF2B5EF4-FFF2-40B4-BE49-F238E27FC236}">
                  <a16:creationId xmlns:a16="http://schemas.microsoft.com/office/drawing/2014/main" id="{EBC65D35-287A-0F41-D186-BE120FA3478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858567" y="771286"/>
              <a:ext cx="12700" cy="2114144"/>
            </a:xfrm>
            <a:prstGeom prst="curvedConnector3">
              <a:avLst>
                <a:gd name="adj1" fmla="val 4529031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krümmte Verbindung 140">
              <a:extLst>
                <a:ext uri="{FF2B5EF4-FFF2-40B4-BE49-F238E27FC236}">
                  <a16:creationId xmlns:a16="http://schemas.microsoft.com/office/drawing/2014/main" id="{CF8E15BB-7128-2996-FD07-6EEA1E60591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858567" y="771286"/>
              <a:ext cx="12700" cy="3171216"/>
            </a:xfrm>
            <a:prstGeom prst="curvedConnector3">
              <a:avLst>
                <a:gd name="adj1" fmla="val 696774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krümmte Verbindung 141">
              <a:extLst>
                <a:ext uri="{FF2B5EF4-FFF2-40B4-BE49-F238E27FC236}">
                  <a16:creationId xmlns:a16="http://schemas.microsoft.com/office/drawing/2014/main" id="{FD439141-D7E1-CAFF-4B9A-295A228FD5C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858567" y="771286"/>
              <a:ext cx="12700" cy="4228288"/>
            </a:xfrm>
            <a:prstGeom prst="curvedConnector3">
              <a:avLst>
                <a:gd name="adj1" fmla="val 9406457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krümmte Verbindung 142">
              <a:extLst>
                <a:ext uri="{FF2B5EF4-FFF2-40B4-BE49-F238E27FC236}">
                  <a16:creationId xmlns:a16="http://schemas.microsoft.com/office/drawing/2014/main" id="{CF52262A-0E7D-5AA9-D1B1-65BA2FC636F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858567" y="771286"/>
              <a:ext cx="12700" cy="5285358"/>
            </a:xfrm>
            <a:prstGeom prst="curvedConnector3">
              <a:avLst>
                <a:gd name="adj1" fmla="val 12309677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feld 143">
            <a:extLst>
              <a:ext uri="{FF2B5EF4-FFF2-40B4-BE49-F238E27FC236}">
                <a16:creationId xmlns:a16="http://schemas.microsoft.com/office/drawing/2014/main" id="{7F3E9272-2716-3118-6024-96D60EDB69AC}"/>
              </a:ext>
            </a:extLst>
          </p:cNvPr>
          <p:cNvSpPr txBox="1"/>
          <p:nvPr/>
        </p:nvSpPr>
        <p:spPr>
          <a:xfrm>
            <a:off x="3537929" y="1225170"/>
            <a:ext cx="22281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𝜙2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D6FDFD4A-A615-543A-8ABA-950C2F015156}"/>
              </a:ext>
            </a:extLst>
          </p:cNvPr>
          <p:cNvSpPr txBox="1"/>
          <p:nvPr/>
        </p:nvSpPr>
        <p:spPr>
          <a:xfrm>
            <a:off x="8435955" y="1192100"/>
            <a:ext cx="20037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𝜌2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C6C60D07-A24B-DDB6-45D1-50948FFBD16A}"/>
              </a:ext>
            </a:extLst>
          </p:cNvPr>
          <p:cNvSpPr txBox="1"/>
          <p:nvPr/>
        </p:nvSpPr>
        <p:spPr>
          <a:xfrm>
            <a:off x="3227115" y="1833158"/>
            <a:ext cx="22281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𝜙3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F88C6E6C-781A-77A6-B31E-233AD0959044}"/>
              </a:ext>
            </a:extLst>
          </p:cNvPr>
          <p:cNvSpPr txBox="1"/>
          <p:nvPr/>
        </p:nvSpPr>
        <p:spPr>
          <a:xfrm>
            <a:off x="2956866" y="2876759"/>
            <a:ext cx="22281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𝜙4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E6C38FD-B4C6-7FBF-C159-064F1122F539}"/>
              </a:ext>
            </a:extLst>
          </p:cNvPr>
          <p:cNvSpPr txBox="1"/>
          <p:nvPr/>
        </p:nvSpPr>
        <p:spPr>
          <a:xfrm>
            <a:off x="2735911" y="3834780"/>
            <a:ext cx="22281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𝜙5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A8FA995C-523D-BDE5-C591-ADE291D6F9C2}"/>
              </a:ext>
            </a:extLst>
          </p:cNvPr>
          <p:cNvSpPr txBox="1"/>
          <p:nvPr/>
        </p:nvSpPr>
        <p:spPr>
          <a:xfrm>
            <a:off x="2513932" y="4863030"/>
            <a:ext cx="22281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𝜙6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76DF255A-750A-450E-B2E5-56D4D6A8F13E}"/>
              </a:ext>
            </a:extLst>
          </p:cNvPr>
          <p:cNvSpPr txBox="1"/>
          <p:nvPr/>
        </p:nvSpPr>
        <p:spPr>
          <a:xfrm flipH="1">
            <a:off x="8759387" y="1833158"/>
            <a:ext cx="22281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𝜌3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76D6601E-B766-2033-4EBC-C9EAC098D9AC}"/>
              </a:ext>
            </a:extLst>
          </p:cNvPr>
          <p:cNvSpPr txBox="1"/>
          <p:nvPr/>
        </p:nvSpPr>
        <p:spPr>
          <a:xfrm flipH="1">
            <a:off x="9036122" y="2769037"/>
            <a:ext cx="20037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𝜌4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6283F927-3FE8-6A81-5225-30A4BD3CC966}"/>
              </a:ext>
            </a:extLst>
          </p:cNvPr>
          <p:cNvSpPr txBox="1"/>
          <p:nvPr/>
        </p:nvSpPr>
        <p:spPr>
          <a:xfrm flipH="1">
            <a:off x="9184169" y="3834780"/>
            <a:ext cx="22281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𝜌5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D0453363-2DAF-D435-CE05-D5EB4AF9FCA2}"/>
              </a:ext>
            </a:extLst>
          </p:cNvPr>
          <p:cNvSpPr txBox="1"/>
          <p:nvPr/>
        </p:nvSpPr>
        <p:spPr>
          <a:xfrm flipH="1">
            <a:off x="9455250" y="4863030"/>
            <a:ext cx="20037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𝜌6</a:t>
            </a:r>
          </a:p>
        </p:txBody>
      </p:sp>
    </p:spTree>
    <p:extLst>
      <p:ext uri="{BB962C8B-B14F-4D97-AF65-F5344CB8AC3E}">
        <p14:creationId xmlns:p14="http://schemas.microsoft.com/office/powerpoint/2010/main" val="4126164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Macintosh PowerPoint</Application>
  <PresentationFormat>Breitbild</PresentationFormat>
  <Paragraphs>38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Strobel</dc:creator>
  <cp:lastModifiedBy>Alexander Strobel</cp:lastModifiedBy>
  <cp:revision>4</cp:revision>
  <dcterms:created xsi:type="dcterms:W3CDTF">2022-11-22T15:06:02Z</dcterms:created>
  <dcterms:modified xsi:type="dcterms:W3CDTF">2023-08-09T15:07:56Z</dcterms:modified>
</cp:coreProperties>
</file>