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51" r:id="rId6"/>
    <p:sldId id="343" r:id="rId7"/>
    <p:sldId id="342" r:id="rId8"/>
    <p:sldId id="346" r:id="rId9"/>
    <p:sldId id="336" r:id="rId10"/>
    <p:sldId id="353" r:id="rId11"/>
    <p:sldId id="352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84967" autoAdjust="0"/>
  </p:normalViewPr>
  <p:slideViewPr>
    <p:cSldViewPr snapToGrid="0">
      <p:cViewPr varScale="1">
        <p:scale>
          <a:sx n="102" d="100"/>
          <a:sy n="102" d="100"/>
        </p:scale>
        <p:origin x="344" y="7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9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4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err="1"/>
              <a:t>Spacex</a:t>
            </a:r>
            <a:r>
              <a:rPr lang="en-US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DA6-AE9A-565A-8BC2-DC7576CA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640080"/>
            <a:ext cx="7498080" cy="128016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BA846-B943-69DF-294D-A4D8F0F3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90" y="2588447"/>
            <a:ext cx="7574346" cy="39250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endParaRPr lang="en-US" dirty="0"/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>
          <a:xfrm>
            <a:off x="8539322" y="2492126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032FE4-FE70-153A-FB5B-3E9D56EE528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371600"/>
            <a:ext cx="4663440" cy="49847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013763"/>
            <a:ext cx="10302240" cy="185204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8DA6-AE9A-565A-8BC2-DC7576CA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640080"/>
            <a:ext cx="7498080" cy="1280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BA846-B943-69DF-294D-A4D8F0F3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9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032FE4-FE70-153A-FB5B-3E9D56EE528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371600"/>
            <a:ext cx="4663440" cy="49847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5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032FE4-FE70-153A-FB5B-3E9D56EE528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371600"/>
            <a:ext cx="4663440" cy="49847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162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4D4D4D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{C12516AE-929F-495A-87E2-9154AAE13DFB}tf89338750_win32</Template>
  <TotalTime>27</TotalTime>
  <Words>24</Words>
  <Application>Microsoft Office PowerPoint</Application>
  <PresentationFormat>Widescreen</PresentationFormat>
  <Paragraphs>21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Spacex report</vt:lpstr>
      <vt:lpstr>Executive summary</vt:lpstr>
      <vt:lpstr>Table of contents</vt:lpstr>
      <vt:lpstr>Introduction</vt:lpstr>
      <vt:lpstr>methodology</vt:lpstr>
      <vt:lpstr>results</vt:lpstr>
      <vt:lpstr>PowerPoint Presentation</vt:lpstr>
      <vt:lpstr>discussion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 report</dc:title>
  <dc:creator>Alex Suero</dc:creator>
  <cp:lastModifiedBy>Alex Suero</cp:lastModifiedBy>
  <cp:revision>2</cp:revision>
  <dcterms:created xsi:type="dcterms:W3CDTF">2024-05-03T17:53:47Z</dcterms:created>
  <dcterms:modified xsi:type="dcterms:W3CDTF">2024-05-03T18:21:10Z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