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98" r:id="rId6"/>
  </p:sldMasterIdLst>
  <p:notesMasterIdLst>
    <p:notesMasterId r:id="rId42"/>
  </p:notesMasterIdLst>
  <p:sldIdLst>
    <p:sldId id="256" r:id="rId7"/>
    <p:sldId id="313" r:id="rId8"/>
    <p:sldId id="314" r:id="rId9"/>
    <p:sldId id="315" r:id="rId10"/>
    <p:sldId id="316" r:id="rId11"/>
    <p:sldId id="262" r:id="rId12"/>
    <p:sldId id="264" r:id="rId13"/>
    <p:sldId id="263" r:id="rId14"/>
    <p:sldId id="265" r:id="rId15"/>
    <p:sldId id="266" r:id="rId16"/>
    <p:sldId id="267" r:id="rId17"/>
    <p:sldId id="268" r:id="rId18"/>
    <p:sldId id="269" r:id="rId19"/>
    <p:sldId id="270" r:id="rId20"/>
    <p:sldId id="271" r:id="rId21"/>
    <p:sldId id="272" r:id="rId22"/>
    <p:sldId id="282" r:id="rId23"/>
    <p:sldId id="289" r:id="rId24"/>
    <p:sldId id="322" r:id="rId25"/>
    <p:sldId id="323" r:id="rId26"/>
    <p:sldId id="324" r:id="rId27"/>
    <p:sldId id="326" r:id="rId28"/>
    <p:sldId id="327" r:id="rId29"/>
    <p:sldId id="283" r:id="rId30"/>
    <p:sldId id="288" r:id="rId31"/>
    <p:sldId id="287" r:id="rId32"/>
    <p:sldId id="325" r:id="rId33"/>
    <p:sldId id="280" r:id="rId34"/>
    <p:sldId id="317" r:id="rId35"/>
    <p:sldId id="318" r:id="rId36"/>
    <p:sldId id="260" r:id="rId37"/>
    <p:sldId id="320" r:id="rId38"/>
    <p:sldId id="321" r:id="rId39"/>
    <p:sldId id="261" r:id="rId40"/>
    <p:sldId id="279" r:id="rId4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885BC1-44B5-4AA6-A831-2B90DEC1E532}"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AE22B52-C97E-43EB-A1D2-9900516519C3}">
      <dgm:prSet phldrT="[Text]"/>
      <dgm:spPr>
        <a:solidFill>
          <a:schemeClr val="accent2"/>
        </a:solidFill>
      </dgm:spPr>
      <dgm:t>
        <a:bodyPr/>
        <a:lstStyle/>
        <a:p>
          <a:r>
            <a:rPr lang="es-MX" noProof="0" dirty="0">
              <a:solidFill>
                <a:schemeClr val="tx1"/>
              </a:solidFill>
            </a:rPr>
            <a:t>Probabilidad</a:t>
          </a:r>
        </a:p>
      </dgm:t>
    </dgm:pt>
    <dgm:pt modelId="{B23E46FF-3EFA-4F15-9592-42A83FC495DC}" type="parTrans" cxnId="{2BDEF260-C1E0-47A7-8DCC-BF1B25C75D2E}">
      <dgm:prSet/>
      <dgm:spPr/>
      <dgm:t>
        <a:bodyPr/>
        <a:lstStyle/>
        <a:p>
          <a:endParaRPr lang="en-US"/>
        </a:p>
      </dgm:t>
    </dgm:pt>
    <dgm:pt modelId="{83343CA9-7E68-4BFC-9EC0-BBCBF1CC19C8}" type="sibTrans" cxnId="{2BDEF260-C1E0-47A7-8DCC-BF1B25C75D2E}">
      <dgm:prSet/>
      <dgm:spPr>
        <a:ln>
          <a:solidFill>
            <a:schemeClr val="accent2"/>
          </a:solidFill>
        </a:ln>
      </dgm:spPr>
      <dgm:t>
        <a:bodyPr/>
        <a:lstStyle/>
        <a:p>
          <a:endParaRPr lang="en-US"/>
        </a:p>
      </dgm:t>
    </dgm:pt>
    <dgm:pt modelId="{F6604468-BAFD-4199-8110-D2DCEFFA5D44}">
      <dgm:prSet phldrT="[Text]"/>
      <dgm:spPr>
        <a:solidFill>
          <a:schemeClr val="accent2"/>
        </a:solidFill>
      </dgm:spPr>
      <dgm:t>
        <a:bodyPr/>
        <a:lstStyle/>
        <a:p>
          <a:r>
            <a:rPr lang="es-MX" noProof="0" dirty="0">
              <a:solidFill>
                <a:schemeClr val="tx1"/>
              </a:solidFill>
            </a:rPr>
            <a:t>Amenazas</a:t>
          </a:r>
        </a:p>
      </dgm:t>
    </dgm:pt>
    <dgm:pt modelId="{ACCAE515-B105-4D1A-9916-E88CD00D03FA}" type="parTrans" cxnId="{3B280FD2-5ACB-4EFE-8A05-F1C1DB902C89}">
      <dgm:prSet/>
      <dgm:spPr/>
      <dgm:t>
        <a:bodyPr/>
        <a:lstStyle/>
        <a:p>
          <a:endParaRPr lang="en-US"/>
        </a:p>
      </dgm:t>
    </dgm:pt>
    <dgm:pt modelId="{38C8CDAA-852C-4A59-8D1B-784B819AEB2E}" type="sibTrans" cxnId="{3B280FD2-5ACB-4EFE-8A05-F1C1DB902C89}">
      <dgm:prSet/>
      <dgm:spPr>
        <a:ln>
          <a:solidFill>
            <a:schemeClr val="accent2"/>
          </a:solidFill>
        </a:ln>
      </dgm:spPr>
      <dgm:t>
        <a:bodyPr/>
        <a:lstStyle/>
        <a:p>
          <a:endParaRPr lang="en-US"/>
        </a:p>
      </dgm:t>
    </dgm:pt>
    <dgm:pt modelId="{61C70A6E-9B8B-412C-98CB-6BDF8EF015AE}">
      <dgm:prSet phldrT="[Text]"/>
      <dgm:spPr>
        <a:solidFill>
          <a:schemeClr val="accent2"/>
        </a:solidFill>
      </dgm:spPr>
      <dgm:t>
        <a:bodyPr/>
        <a:lstStyle/>
        <a:p>
          <a:r>
            <a:rPr lang="es-MX" noProof="0" dirty="0">
              <a:solidFill>
                <a:schemeClr val="tx1"/>
              </a:solidFill>
            </a:rPr>
            <a:t>Activos</a:t>
          </a:r>
        </a:p>
      </dgm:t>
    </dgm:pt>
    <dgm:pt modelId="{544CE039-292C-4FFE-986E-0AE88D3A1C29}" type="parTrans" cxnId="{A749CDB6-05CA-415C-B8B5-11A3C684C9BE}">
      <dgm:prSet/>
      <dgm:spPr/>
      <dgm:t>
        <a:bodyPr/>
        <a:lstStyle/>
        <a:p>
          <a:endParaRPr lang="en-US"/>
        </a:p>
      </dgm:t>
    </dgm:pt>
    <dgm:pt modelId="{F226CC81-1E6F-4D81-A5CF-60AFEB2707B5}" type="sibTrans" cxnId="{A749CDB6-05CA-415C-B8B5-11A3C684C9BE}">
      <dgm:prSet/>
      <dgm:spPr>
        <a:ln>
          <a:solidFill>
            <a:schemeClr val="accent2"/>
          </a:solidFill>
        </a:ln>
      </dgm:spPr>
      <dgm:t>
        <a:bodyPr/>
        <a:lstStyle/>
        <a:p>
          <a:endParaRPr lang="en-US"/>
        </a:p>
      </dgm:t>
    </dgm:pt>
    <dgm:pt modelId="{6FADF913-FE32-4645-80D5-F5EC84906A12}">
      <dgm:prSet phldrT="[Text]"/>
      <dgm:spPr>
        <a:solidFill>
          <a:schemeClr val="accent2"/>
        </a:solidFill>
      </dgm:spPr>
      <dgm:t>
        <a:bodyPr/>
        <a:lstStyle/>
        <a:p>
          <a:r>
            <a:rPr lang="es-MX" noProof="0" dirty="0">
              <a:solidFill>
                <a:schemeClr val="tx1"/>
              </a:solidFill>
            </a:rPr>
            <a:t>Impacto</a:t>
          </a:r>
        </a:p>
      </dgm:t>
    </dgm:pt>
    <dgm:pt modelId="{447A0EDD-95BE-4604-8687-6AE27FE1452E}" type="parTrans" cxnId="{525CCF1D-A108-42ED-8560-76DD97D429B6}">
      <dgm:prSet/>
      <dgm:spPr/>
      <dgm:t>
        <a:bodyPr/>
        <a:lstStyle/>
        <a:p>
          <a:endParaRPr lang="en-US"/>
        </a:p>
      </dgm:t>
    </dgm:pt>
    <dgm:pt modelId="{0CE5C894-04D0-4376-AA6F-4FC5CC5E65CB}" type="sibTrans" cxnId="{525CCF1D-A108-42ED-8560-76DD97D429B6}">
      <dgm:prSet/>
      <dgm:spPr>
        <a:ln>
          <a:solidFill>
            <a:schemeClr val="accent2"/>
          </a:solidFill>
        </a:ln>
      </dgm:spPr>
      <dgm:t>
        <a:bodyPr/>
        <a:lstStyle/>
        <a:p>
          <a:endParaRPr lang="en-US"/>
        </a:p>
      </dgm:t>
    </dgm:pt>
    <dgm:pt modelId="{E78D68E8-8753-4D01-A4B3-14C4B154CD9E}">
      <dgm:prSet phldrT="[Text]" custT="1"/>
      <dgm:spPr>
        <a:solidFill>
          <a:schemeClr val="accent2"/>
        </a:solidFill>
      </dgm:spPr>
      <dgm:t>
        <a:bodyPr/>
        <a:lstStyle/>
        <a:p>
          <a:r>
            <a:rPr lang="es-MX" sz="1400" noProof="0" dirty="0">
              <a:solidFill>
                <a:schemeClr val="tx1"/>
              </a:solidFill>
            </a:rPr>
            <a:t>Vulnerabilidades</a:t>
          </a:r>
        </a:p>
      </dgm:t>
    </dgm:pt>
    <dgm:pt modelId="{DFBEAD15-8232-4CE2-B285-C42BF8E22250}" type="parTrans" cxnId="{8EF58CC5-BF7A-41A3-A264-F9451C5BB96C}">
      <dgm:prSet/>
      <dgm:spPr/>
      <dgm:t>
        <a:bodyPr/>
        <a:lstStyle/>
        <a:p>
          <a:endParaRPr lang="en-US"/>
        </a:p>
      </dgm:t>
    </dgm:pt>
    <dgm:pt modelId="{22B7CB68-D63F-4238-B9F8-66DFC056A44D}" type="sibTrans" cxnId="{8EF58CC5-BF7A-41A3-A264-F9451C5BB96C}">
      <dgm:prSet/>
      <dgm:spPr>
        <a:ln>
          <a:solidFill>
            <a:schemeClr val="accent2"/>
          </a:solidFill>
        </a:ln>
      </dgm:spPr>
      <dgm:t>
        <a:bodyPr/>
        <a:lstStyle/>
        <a:p>
          <a:endParaRPr lang="en-US"/>
        </a:p>
      </dgm:t>
    </dgm:pt>
    <dgm:pt modelId="{F52239D7-99CB-49DB-8E69-AD9AD272B6D6}" type="pres">
      <dgm:prSet presAssocID="{C2885BC1-44B5-4AA6-A831-2B90DEC1E532}" presName="cycle" presStyleCnt="0">
        <dgm:presLayoutVars>
          <dgm:dir/>
          <dgm:resizeHandles val="exact"/>
        </dgm:presLayoutVars>
      </dgm:prSet>
      <dgm:spPr/>
      <dgm:t>
        <a:bodyPr/>
        <a:lstStyle/>
        <a:p>
          <a:endParaRPr lang="es-MX"/>
        </a:p>
      </dgm:t>
    </dgm:pt>
    <dgm:pt modelId="{2AFF26C6-B1F6-4A52-867D-B62F6001A0D0}" type="pres">
      <dgm:prSet presAssocID="{1AE22B52-C97E-43EB-A1D2-9900516519C3}" presName="node" presStyleLbl="node1" presStyleIdx="0" presStyleCnt="5" custScaleX="123480">
        <dgm:presLayoutVars>
          <dgm:bulletEnabled val="1"/>
        </dgm:presLayoutVars>
      </dgm:prSet>
      <dgm:spPr/>
      <dgm:t>
        <a:bodyPr/>
        <a:lstStyle/>
        <a:p>
          <a:endParaRPr lang="es-MX"/>
        </a:p>
      </dgm:t>
    </dgm:pt>
    <dgm:pt modelId="{081AA2E2-4022-497E-BD06-2E5337A95D1C}" type="pres">
      <dgm:prSet presAssocID="{1AE22B52-C97E-43EB-A1D2-9900516519C3}" presName="spNode" presStyleCnt="0"/>
      <dgm:spPr/>
    </dgm:pt>
    <dgm:pt modelId="{C69BB006-9D7A-457E-8CA7-6E6D3812884E}" type="pres">
      <dgm:prSet presAssocID="{83343CA9-7E68-4BFC-9EC0-BBCBF1CC19C8}" presName="sibTrans" presStyleLbl="sibTrans1D1" presStyleIdx="0" presStyleCnt="5"/>
      <dgm:spPr/>
      <dgm:t>
        <a:bodyPr/>
        <a:lstStyle/>
        <a:p>
          <a:endParaRPr lang="es-MX"/>
        </a:p>
      </dgm:t>
    </dgm:pt>
    <dgm:pt modelId="{E0A85E43-6180-4AE4-977A-3825E805C024}" type="pres">
      <dgm:prSet presAssocID="{F6604468-BAFD-4199-8110-D2DCEFFA5D44}" presName="node" presStyleLbl="node1" presStyleIdx="1" presStyleCnt="5">
        <dgm:presLayoutVars>
          <dgm:bulletEnabled val="1"/>
        </dgm:presLayoutVars>
      </dgm:prSet>
      <dgm:spPr/>
      <dgm:t>
        <a:bodyPr/>
        <a:lstStyle/>
        <a:p>
          <a:endParaRPr lang="es-MX"/>
        </a:p>
      </dgm:t>
    </dgm:pt>
    <dgm:pt modelId="{82E5218E-2448-45D1-8ED9-5DFAA6280F7A}" type="pres">
      <dgm:prSet presAssocID="{F6604468-BAFD-4199-8110-D2DCEFFA5D44}" presName="spNode" presStyleCnt="0"/>
      <dgm:spPr/>
    </dgm:pt>
    <dgm:pt modelId="{CFF4716A-E50E-49A6-B343-865240E25C20}" type="pres">
      <dgm:prSet presAssocID="{38C8CDAA-852C-4A59-8D1B-784B819AEB2E}" presName="sibTrans" presStyleLbl="sibTrans1D1" presStyleIdx="1" presStyleCnt="5"/>
      <dgm:spPr/>
      <dgm:t>
        <a:bodyPr/>
        <a:lstStyle/>
        <a:p>
          <a:endParaRPr lang="es-MX"/>
        </a:p>
      </dgm:t>
    </dgm:pt>
    <dgm:pt modelId="{BDDD80A2-811F-424B-BB94-6FBCF1A0904A}" type="pres">
      <dgm:prSet presAssocID="{61C70A6E-9B8B-412C-98CB-6BDF8EF015AE}" presName="node" presStyleLbl="node1" presStyleIdx="2" presStyleCnt="5">
        <dgm:presLayoutVars>
          <dgm:bulletEnabled val="1"/>
        </dgm:presLayoutVars>
      </dgm:prSet>
      <dgm:spPr/>
      <dgm:t>
        <a:bodyPr/>
        <a:lstStyle/>
        <a:p>
          <a:endParaRPr lang="es-MX"/>
        </a:p>
      </dgm:t>
    </dgm:pt>
    <dgm:pt modelId="{5896046A-6143-4CF5-B4FB-704D7D199DBE}" type="pres">
      <dgm:prSet presAssocID="{61C70A6E-9B8B-412C-98CB-6BDF8EF015AE}" presName="spNode" presStyleCnt="0"/>
      <dgm:spPr/>
    </dgm:pt>
    <dgm:pt modelId="{DF8EE9E5-8D68-4F15-984A-19D6F1B34E48}" type="pres">
      <dgm:prSet presAssocID="{F226CC81-1E6F-4D81-A5CF-60AFEB2707B5}" presName="sibTrans" presStyleLbl="sibTrans1D1" presStyleIdx="2" presStyleCnt="5"/>
      <dgm:spPr/>
      <dgm:t>
        <a:bodyPr/>
        <a:lstStyle/>
        <a:p>
          <a:endParaRPr lang="es-MX"/>
        </a:p>
      </dgm:t>
    </dgm:pt>
    <dgm:pt modelId="{14AA6F8B-215F-481D-AB61-04E849B450D9}" type="pres">
      <dgm:prSet presAssocID="{6FADF913-FE32-4645-80D5-F5EC84906A12}" presName="node" presStyleLbl="node1" presStyleIdx="3" presStyleCnt="5">
        <dgm:presLayoutVars>
          <dgm:bulletEnabled val="1"/>
        </dgm:presLayoutVars>
      </dgm:prSet>
      <dgm:spPr/>
      <dgm:t>
        <a:bodyPr/>
        <a:lstStyle/>
        <a:p>
          <a:endParaRPr lang="es-MX"/>
        </a:p>
      </dgm:t>
    </dgm:pt>
    <dgm:pt modelId="{9989C312-555E-4823-84D0-A0A6893ED2A1}" type="pres">
      <dgm:prSet presAssocID="{6FADF913-FE32-4645-80D5-F5EC84906A12}" presName="spNode" presStyleCnt="0"/>
      <dgm:spPr/>
    </dgm:pt>
    <dgm:pt modelId="{D815CE0E-10BF-4AD7-9C98-70A6E9DBA170}" type="pres">
      <dgm:prSet presAssocID="{0CE5C894-04D0-4376-AA6F-4FC5CC5E65CB}" presName="sibTrans" presStyleLbl="sibTrans1D1" presStyleIdx="3" presStyleCnt="5"/>
      <dgm:spPr/>
      <dgm:t>
        <a:bodyPr/>
        <a:lstStyle/>
        <a:p>
          <a:endParaRPr lang="es-MX"/>
        </a:p>
      </dgm:t>
    </dgm:pt>
    <dgm:pt modelId="{FEBF5EC5-91F2-4B07-90D5-BF2BD1859EF5}" type="pres">
      <dgm:prSet presAssocID="{E78D68E8-8753-4D01-A4B3-14C4B154CD9E}" presName="node" presStyleLbl="node1" presStyleIdx="4" presStyleCnt="5" custScaleX="152296">
        <dgm:presLayoutVars>
          <dgm:bulletEnabled val="1"/>
        </dgm:presLayoutVars>
      </dgm:prSet>
      <dgm:spPr/>
      <dgm:t>
        <a:bodyPr/>
        <a:lstStyle/>
        <a:p>
          <a:endParaRPr lang="es-MX"/>
        </a:p>
      </dgm:t>
    </dgm:pt>
    <dgm:pt modelId="{832B73B2-4887-4373-991C-6B1AE64E3E1B}" type="pres">
      <dgm:prSet presAssocID="{E78D68E8-8753-4D01-A4B3-14C4B154CD9E}" presName="spNode" presStyleCnt="0"/>
      <dgm:spPr/>
    </dgm:pt>
    <dgm:pt modelId="{C593867E-B662-489B-989A-72E6EB4749D4}" type="pres">
      <dgm:prSet presAssocID="{22B7CB68-D63F-4238-B9F8-66DFC056A44D}" presName="sibTrans" presStyleLbl="sibTrans1D1" presStyleIdx="4" presStyleCnt="5"/>
      <dgm:spPr/>
      <dgm:t>
        <a:bodyPr/>
        <a:lstStyle/>
        <a:p>
          <a:endParaRPr lang="es-MX"/>
        </a:p>
      </dgm:t>
    </dgm:pt>
  </dgm:ptLst>
  <dgm:cxnLst>
    <dgm:cxn modelId="{3B280FD2-5ACB-4EFE-8A05-F1C1DB902C89}" srcId="{C2885BC1-44B5-4AA6-A831-2B90DEC1E532}" destId="{F6604468-BAFD-4199-8110-D2DCEFFA5D44}" srcOrd="1" destOrd="0" parTransId="{ACCAE515-B105-4D1A-9916-E88CD00D03FA}" sibTransId="{38C8CDAA-852C-4A59-8D1B-784B819AEB2E}"/>
    <dgm:cxn modelId="{525CCF1D-A108-42ED-8560-76DD97D429B6}" srcId="{C2885BC1-44B5-4AA6-A831-2B90DEC1E532}" destId="{6FADF913-FE32-4645-80D5-F5EC84906A12}" srcOrd="3" destOrd="0" parTransId="{447A0EDD-95BE-4604-8687-6AE27FE1452E}" sibTransId="{0CE5C894-04D0-4376-AA6F-4FC5CC5E65CB}"/>
    <dgm:cxn modelId="{A749CDB6-05CA-415C-B8B5-11A3C684C9BE}" srcId="{C2885BC1-44B5-4AA6-A831-2B90DEC1E532}" destId="{61C70A6E-9B8B-412C-98CB-6BDF8EF015AE}" srcOrd="2" destOrd="0" parTransId="{544CE039-292C-4FFE-986E-0AE88D3A1C29}" sibTransId="{F226CC81-1E6F-4D81-A5CF-60AFEB2707B5}"/>
    <dgm:cxn modelId="{8EF58CC5-BF7A-41A3-A264-F9451C5BB96C}" srcId="{C2885BC1-44B5-4AA6-A831-2B90DEC1E532}" destId="{E78D68E8-8753-4D01-A4B3-14C4B154CD9E}" srcOrd="4" destOrd="0" parTransId="{DFBEAD15-8232-4CE2-B285-C42BF8E22250}" sibTransId="{22B7CB68-D63F-4238-B9F8-66DFC056A44D}"/>
    <dgm:cxn modelId="{373DE307-B103-4B53-B9D2-B6CC3F2E16A3}" type="presOf" srcId="{22B7CB68-D63F-4238-B9F8-66DFC056A44D}" destId="{C593867E-B662-489B-989A-72E6EB4749D4}" srcOrd="0" destOrd="0" presId="urn:microsoft.com/office/officeart/2005/8/layout/cycle6"/>
    <dgm:cxn modelId="{18031A46-F25C-4566-BFB4-7D66F66B3E6F}" type="presOf" srcId="{C2885BC1-44B5-4AA6-A831-2B90DEC1E532}" destId="{F52239D7-99CB-49DB-8E69-AD9AD272B6D6}" srcOrd="0" destOrd="0" presId="urn:microsoft.com/office/officeart/2005/8/layout/cycle6"/>
    <dgm:cxn modelId="{5C47F9F7-C731-464A-8182-43F2826C1029}" type="presOf" srcId="{F226CC81-1E6F-4D81-A5CF-60AFEB2707B5}" destId="{DF8EE9E5-8D68-4F15-984A-19D6F1B34E48}" srcOrd="0" destOrd="0" presId="urn:microsoft.com/office/officeart/2005/8/layout/cycle6"/>
    <dgm:cxn modelId="{1CE8ACAD-EC3E-4C7F-AB7D-EEB0F1869DC0}" type="presOf" srcId="{61C70A6E-9B8B-412C-98CB-6BDF8EF015AE}" destId="{BDDD80A2-811F-424B-BB94-6FBCF1A0904A}" srcOrd="0" destOrd="0" presId="urn:microsoft.com/office/officeart/2005/8/layout/cycle6"/>
    <dgm:cxn modelId="{2BDEF260-C1E0-47A7-8DCC-BF1B25C75D2E}" srcId="{C2885BC1-44B5-4AA6-A831-2B90DEC1E532}" destId="{1AE22B52-C97E-43EB-A1D2-9900516519C3}" srcOrd="0" destOrd="0" parTransId="{B23E46FF-3EFA-4F15-9592-42A83FC495DC}" sibTransId="{83343CA9-7E68-4BFC-9EC0-BBCBF1CC19C8}"/>
    <dgm:cxn modelId="{1BA87045-41D3-4E16-A190-B31AEE3010AE}" type="presOf" srcId="{E78D68E8-8753-4D01-A4B3-14C4B154CD9E}" destId="{FEBF5EC5-91F2-4B07-90D5-BF2BD1859EF5}" srcOrd="0" destOrd="0" presId="urn:microsoft.com/office/officeart/2005/8/layout/cycle6"/>
    <dgm:cxn modelId="{432AAE8A-B507-4387-9C2D-70DFFF3B9DB1}" type="presOf" srcId="{1AE22B52-C97E-43EB-A1D2-9900516519C3}" destId="{2AFF26C6-B1F6-4A52-867D-B62F6001A0D0}" srcOrd="0" destOrd="0" presId="urn:microsoft.com/office/officeart/2005/8/layout/cycle6"/>
    <dgm:cxn modelId="{4B91B4E4-DDAE-49C8-84E4-F62EEE918925}" type="presOf" srcId="{0CE5C894-04D0-4376-AA6F-4FC5CC5E65CB}" destId="{D815CE0E-10BF-4AD7-9C98-70A6E9DBA170}" srcOrd="0" destOrd="0" presId="urn:microsoft.com/office/officeart/2005/8/layout/cycle6"/>
    <dgm:cxn modelId="{CE2EAA9A-76D1-4E81-8F16-2DAA79BE9376}" type="presOf" srcId="{6FADF913-FE32-4645-80D5-F5EC84906A12}" destId="{14AA6F8B-215F-481D-AB61-04E849B450D9}" srcOrd="0" destOrd="0" presId="urn:microsoft.com/office/officeart/2005/8/layout/cycle6"/>
    <dgm:cxn modelId="{DEC372FD-348C-451E-A668-E9D89C656BC2}" type="presOf" srcId="{38C8CDAA-852C-4A59-8D1B-784B819AEB2E}" destId="{CFF4716A-E50E-49A6-B343-865240E25C20}" srcOrd="0" destOrd="0" presId="urn:microsoft.com/office/officeart/2005/8/layout/cycle6"/>
    <dgm:cxn modelId="{EFDF0A0B-36E0-4EB8-9B34-2A03C57975AE}" type="presOf" srcId="{83343CA9-7E68-4BFC-9EC0-BBCBF1CC19C8}" destId="{C69BB006-9D7A-457E-8CA7-6E6D3812884E}" srcOrd="0" destOrd="0" presId="urn:microsoft.com/office/officeart/2005/8/layout/cycle6"/>
    <dgm:cxn modelId="{58271D8F-6D66-4BE9-823F-56DB4B7B3FB4}" type="presOf" srcId="{F6604468-BAFD-4199-8110-D2DCEFFA5D44}" destId="{E0A85E43-6180-4AE4-977A-3825E805C024}" srcOrd="0" destOrd="0" presId="urn:microsoft.com/office/officeart/2005/8/layout/cycle6"/>
    <dgm:cxn modelId="{974F2240-BE2B-4920-A915-8C1D8D49785B}" type="presParOf" srcId="{F52239D7-99CB-49DB-8E69-AD9AD272B6D6}" destId="{2AFF26C6-B1F6-4A52-867D-B62F6001A0D0}" srcOrd="0" destOrd="0" presId="urn:microsoft.com/office/officeart/2005/8/layout/cycle6"/>
    <dgm:cxn modelId="{0AABC610-1587-49BB-A230-7310A7A82994}" type="presParOf" srcId="{F52239D7-99CB-49DB-8E69-AD9AD272B6D6}" destId="{081AA2E2-4022-497E-BD06-2E5337A95D1C}" srcOrd="1" destOrd="0" presId="urn:microsoft.com/office/officeart/2005/8/layout/cycle6"/>
    <dgm:cxn modelId="{784D8C9E-7D92-4D9E-AC89-E6E4587DEA9B}" type="presParOf" srcId="{F52239D7-99CB-49DB-8E69-AD9AD272B6D6}" destId="{C69BB006-9D7A-457E-8CA7-6E6D3812884E}" srcOrd="2" destOrd="0" presId="urn:microsoft.com/office/officeart/2005/8/layout/cycle6"/>
    <dgm:cxn modelId="{10A64DE8-0989-453B-96A5-4D818DDB833C}" type="presParOf" srcId="{F52239D7-99CB-49DB-8E69-AD9AD272B6D6}" destId="{E0A85E43-6180-4AE4-977A-3825E805C024}" srcOrd="3" destOrd="0" presId="urn:microsoft.com/office/officeart/2005/8/layout/cycle6"/>
    <dgm:cxn modelId="{D7AE8DD1-BB32-40E2-ADA9-CEFCFD6C659A}" type="presParOf" srcId="{F52239D7-99CB-49DB-8E69-AD9AD272B6D6}" destId="{82E5218E-2448-45D1-8ED9-5DFAA6280F7A}" srcOrd="4" destOrd="0" presId="urn:microsoft.com/office/officeart/2005/8/layout/cycle6"/>
    <dgm:cxn modelId="{6EEB8432-3E8A-466E-B5F7-263035C9AF6B}" type="presParOf" srcId="{F52239D7-99CB-49DB-8E69-AD9AD272B6D6}" destId="{CFF4716A-E50E-49A6-B343-865240E25C20}" srcOrd="5" destOrd="0" presId="urn:microsoft.com/office/officeart/2005/8/layout/cycle6"/>
    <dgm:cxn modelId="{3221EDA3-579F-41D4-8103-2C0D9B426A70}" type="presParOf" srcId="{F52239D7-99CB-49DB-8E69-AD9AD272B6D6}" destId="{BDDD80A2-811F-424B-BB94-6FBCF1A0904A}" srcOrd="6" destOrd="0" presId="urn:microsoft.com/office/officeart/2005/8/layout/cycle6"/>
    <dgm:cxn modelId="{4AD60C5E-595F-4B8C-A834-C9C4886D389A}" type="presParOf" srcId="{F52239D7-99CB-49DB-8E69-AD9AD272B6D6}" destId="{5896046A-6143-4CF5-B4FB-704D7D199DBE}" srcOrd="7" destOrd="0" presId="urn:microsoft.com/office/officeart/2005/8/layout/cycle6"/>
    <dgm:cxn modelId="{4C9BC5D6-239A-4583-9D12-5CCCC84F9322}" type="presParOf" srcId="{F52239D7-99CB-49DB-8E69-AD9AD272B6D6}" destId="{DF8EE9E5-8D68-4F15-984A-19D6F1B34E48}" srcOrd="8" destOrd="0" presId="urn:microsoft.com/office/officeart/2005/8/layout/cycle6"/>
    <dgm:cxn modelId="{AC2ED253-73A9-449A-8432-17D48F4C6B85}" type="presParOf" srcId="{F52239D7-99CB-49DB-8E69-AD9AD272B6D6}" destId="{14AA6F8B-215F-481D-AB61-04E849B450D9}" srcOrd="9" destOrd="0" presId="urn:microsoft.com/office/officeart/2005/8/layout/cycle6"/>
    <dgm:cxn modelId="{C8421237-D2AB-4CB0-96FC-2CD174CEB9FF}" type="presParOf" srcId="{F52239D7-99CB-49DB-8E69-AD9AD272B6D6}" destId="{9989C312-555E-4823-84D0-A0A6893ED2A1}" srcOrd="10" destOrd="0" presId="urn:microsoft.com/office/officeart/2005/8/layout/cycle6"/>
    <dgm:cxn modelId="{55511116-74C5-4CAE-A2B8-B3F4FAD68EA2}" type="presParOf" srcId="{F52239D7-99CB-49DB-8E69-AD9AD272B6D6}" destId="{D815CE0E-10BF-4AD7-9C98-70A6E9DBA170}" srcOrd="11" destOrd="0" presId="urn:microsoft.com/office/officeart/2005/8/layout/cycle6"/>
    <dgm:cxn modelId="{37D0561E-C58E-404B-B621-C51E814986A2}" type="presParOf" srcId="{F52239D7-99CB-49DB-8E69-AD9AD272B6D6}" destId="{FEBF5EC5-91F2-4B07-90D5-BF2BD1859EF5}" srcOrd="12" destOrd="0" presId="urn:microsoft.com/office/officeart/2005/8/layout/cycle6"/>
    <dgm:cxn modelId="{D52DB689-5478-426F-B313-7E6051FA0AE6}" type="presParOf" srcId="{F52239D7-99CB-49DB-8E69-AD9AD272B6D6}" destId="{832B73B2-4887-4373-991C-6B1AE64E3E1B}" srcOrd="13" destOrd="0" presId="urn:microsoft.com/office/officeart/2005/8/layout/cycle6"/>
    <dgm:cxn modelId="{D8715987-7C60-4265-8B44-01CDF6F84BA0}" type="presParOf" srcId="{F52239D7-99CB-49DB-8E69-AD9AD272B6D6}" destId="{C593867E-B662-489B-989A-72E6EB4749D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F26C6-B1F6-4A52-867D-B62F6001A0D0}">
      <dsp:nvSpPr>
        <dsp:cNvPr id="0" name=""/>
        <dsp:cNvSpPr/>
      </dsp:nvSpPr>
      <dsp:spPr>
        <a:xfrm>
          <a:off x="2180969" y="1930"/>
          <a:ext cx="1535347" cy="808208"/>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noProof="0" dirty="0">
              <a:solidFill>
                <a:schemeClr val="tx1"/>
              </a:solidFill>
            </a:rPr>
            <a:t>Probabilidad</a:t>
          </a:r>
        </a:p>
      </dsp:txBody>
      <dsp:txXfrm>
        <a:off x="2220422" y="41383"/>
        <a:ext cx="1456441" cy="729302"/>
      </dsp:txXfrm>
    </dsp:sp>
    <dsp:sp modelId="{C69BB006-9D7A-457E-8CA7-6E6D3812884E}">
      <dsp:nvSpPr>
        <dsp:cNvPr id="0" name=""/>
        <dsp:cNvSpPr/>
      </dsp:nvSpPr>
      <dsp:spPr>
        <a:xfrm>
          <a:off x="1334123" y="406035"/>
          <a:ext cx="3229040" cy="3229040"/>
        </a:xfrm>
        <a:custGeom>
          <a:avLst/>
          <a:gdLst/>
          <a:ahLst/>
          <a:cxnLst/>
          <a:rect l="0" t="0" r="0" b="0"/>
          <a:pathLst>
            <a:path>
              <a:moveTo>
                <a:pt x="2388961" y="197863"/>
              </a:moveTo>
              <a:arcTo wR="1614520" hR="1614520" stAng="17919842" swAng="1623268"/>
            </a:path>
          </a:pathLst>
        </a:custGeom>
        <a:noFill/>
        <a:ln w="12700" cap="flat" cmpd="sng" algn="ctr">
          <a:solidFill>
            <a:schemeClr val="accent2"/>
          </a:solidFill>
          <a:prstDash val="solid"/>
        </a:ln>
        <a:effectLst/>
      </dsp:spPr>
      <dsp:style>
        <a:lnRef idx="1">
          <a:scrgbClr r="0" g="0" b="0"/>
        </a:lnRef>
        <a:fillRef idx="0">
          <a:scrgbClr r="0" g="0" b="0"/>
        </a:fillRef>
        <a:effectRef idx="0">
          <a:scrgbClr r="0" g="0" b="0"/>
        </a:effectRef>
        <a:fontRef idx="minor"/>
      </dsp:style>
    </dsp:sp>
    <dsp:sp modelId="{E0A85E43-6180-4AE4-977A-3825E805C024}">
      <dsp:nvSpPr>
        <dsp:cNvPr id="0" name=""/>
        <dsp:cNvSpPr/>
      </dsp:nvSpPr>
      <dsp:spPr>
        <a:xfrm>
          <a:off x="3862444" y="1117536"/>
          <a:ext cx="1243397" cy="808208"/>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noProof="0" dirty="0">
              <a:solidFill>
                <a:schemeClr val="tx1"/>
              </a:solidFill>
            </a:rPr>
            <a:t>Amenazas</a:t>
          </a:r>
        </a:p>
      </dsp:txBody>
      <dsp:txXfrm>
        <a:off x="3901897" y="1156989"/>
        <a:ext cx="1164491" cy="729302"/>
      </dsp:txXfrm>
    </dsp:sp>
    <dsp:sp modelId="{CFF4716A-E50E-49A6-B343-865240E25C20}">
      <dsp:nvSpPr>
        <dsp:cNvPr id="0" name=""/>
        <dsp:cNvSpPr/>
      </dsp:nvSpPr>
      <dsp:spPr>
        <a:xfrm>
          <a:off x="1334123" y="406035"/>
          <a:ext cx="3229040" cy="3229040"/>
        </a:xfrm>
        <a:custGeom>
          <a:avLst/>
          <a:gdLst/>
          <a:ahLst/>
          <a:cxnLst/>
          <a:rect l="0" t="0" r="0" b="0"/>
          <a:pathLst>
            <a:path>
              <a:moveTo>
                <a:pt x="3226827" y="1530029"/>
              </a:moveTo>
              <a:arcTo wR="1614520" hR="1614520" stAng="21420014" swAng="2196032"/>
            </a:path>
          </a:pathLst>
        </a:custGeom>
        <a:noFill/>
        <a:ln w="12700" cap="flat" cmpd="sng" algn="ctr">
          <a:solidFill>
            <a:schemeClr val="accent2"/>
          </a:solidFill>
          <a:prstDash val="solid"/>
        </a:ln>
        <a:effectLst/>
      </dsp:spPr>
      <dsp:style>
        <a:lnRef idx="1">
          <a:scrgbClr r="0" g="0" b="0"/>
        </a:lnRef>
        <a:fillRef idx="0">
          <a:scrgbClr r="0" g="0" b="0"/>
        </a:fillRef>
        <a:effectRef idx="0">
          <a:scrgbClr r="0" g="0" b="0"/>
        </a:effectRef>
        <a:fontRef idx="minor"/>
      </dsp:style>
    </dsp:sp>
    <dsp:sp modelId="{BDDD80A2-811F-424B-BB94-6FBCF1A0904A}">
      <dsp:nvSpPr>
        <dsp:cNvPr id="0" name=""/>
        <dsp:cNvSpPr/>
      </dsp:nvSpPr>
      <dsp:spPr>
        <a:xfrm>
          <a:off x="3275936" y="2922625"/>
          <a:ext cx="1243397" cy="808208"/>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noProof="0" dirty="0">
              <a:solidFill>
                <a:schemeClr val="tx1"/>
              </a:solidFill>
            </a:rPr>
            <a:t>Activos</a:t>
          </a:r>
        </a:p>
      </dsp:txBody>
      <dsp:txXfrm>
        <a:off x="3315389" y="2962078"/>
        <a:ext cx="1164491" cy="729302"/>
      </dsp:txXfrm>
    </dsp:sp>
    <dsp:sp modelId="{DF8EE9E5-8D68-4F15-984A-19D6F1B34E48}">
      <dsp:nvSpPr>
        <dsp:cNvPr id="0" name=""/>
        <dsp:cNvSpPr/>
      </dsp:nvSpPr>
      <dsp:spPr>
        <a:xfrm>
          <a:off x="1334123" y="406035"/>
          <a:ext cx="3229040" cy="3229040"/>
        </a:xfrm>
        <a:custGeom>
          <a:avLst/>
          <a:gdLst/>
          <a:ahLst/>
          <a:cxnLst/>
          <a:rect l="0" t="0" r="0" b="0"/>
          <a:pathLst>
            <a:path>
              <a:moveTo>
                <a:pt x="1935399" y="3196832"/>
              </a:moveTo>
              <a:arcTo wR="1614520" hR="1614520" stAng="4712181" swAng="1375637"/>
            </a:path>
          </a:pathLst>
        </a:custGeom>
        <a:noFill/>
        <a:ln w="12700" cap="flat" cmpd="sng" algn="ctr">
          <a:solidFill>
            <a:schemeClr val="accent2"/>
          </a:solidFill>
          <a:prstDash val="solid"/>
        </a:ln>
        <a:effectLst/>
      </dsp:spPr>
      <dsp:style>
        <a:lnRef idx="1">
          <a:scrgbClr r="0" g="0" b="0"/>
        </a:lnRef>
        <a:fillRef idx="0">
          <a:scrgbClr r="0" g="0" b="0"/>
        </a:fillRef>
        <a:effectRef idx="0">
          <a:scrgbClr r="0" g="0" b="0"/>
        </a:effectRef>
        <a:fontRef idx="minor"/>
      </dsp:style>
    </dsp:sp>
    <dsp:sp modelId="{14AA6F8B-215F-481D-AB61-04E849B450D9}">
      <dsp:nvSpPr>
        <dsp:cNvPr id="0" name=""/>
        <dsp:cNvSpPr/>
      </dsp:nvSpPr>
      <dsp:spPr>
        <a:xfrm>
          <a:off x="1377953" y="2922625"/>
          <a:ext cx="1243397" cy="808208"/>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noProof="0" dirty="0">
              <a:solidFill>
                <a:schemeClr val="tx1"/>
              </a:solidFill>
            </a:rPr>
            <a:t>Impacto</a:t>
          </a:r>
        </a:p>
      </dsp:txBody>
      <dsp:txXfrm>
        <a:off x="1417406" y="2962078"/>
        <a:ext cx="1164491" cy="729302"/>
      </dsp:txXfrm>
    </dsp:sp>
    <dsp:sp modelId="{D815CE0E-10BF-4AD7-9C98-70A6E9DBA170}">
      <dsp:nvSpPr>
        <dsp:cNvPr id="0" name=""/>
        <dsp:cNvSpPr/>
      </dsp:nvSpPr>
      <dsp:spPr>
        <a:xfrm>
          <a:off x="1334123" y="406035"/>
          <a:ext cx="3229040" cy="3229040"/>
        </a:xfrm>
        <a:custGeom>
          <a:avLst/>
          <a:gdLst/>
          <a:ahLst/>
          <a:cxnLst/>
          <a:rect l="0" t="0" r="0" b="0"/>
          <a:pathLst>
            <a:path>
              <a:moveTo>
                <a:pt x="269764" y="2508000"/>
              </a:moveTo>
              <a:arcTo wR="1614520" hR="1614520" stAng="8783953" swAng="2196032"/>
            </a:path>
          </a:pathLst>
        </a:custGeom>
        <a:noFill/>
        <a:ln w="12700" cap="flat" cmpd="sng" algn="ctr">
          <a:solidFill>
            <a:schemeClr val="accent2"/>
          </a:solidFill>
          <a:prstDash val="solid"/>
        </a:ln>
        <a:effectLst/>
      </dsp:spPr>
      <dsp:style>
        <a:lnRef idx="1">
          <a:scrgbClr r="0" g="0" b="0"/>
        </a:lnRef>
        <a:fillRef idx="0">
          <a:scrgbClr r="0" g="0" b="0"/>
        </a:fillRef>
        <a:effectRef idx="0">
          <a:scrgbClr r="0" g="0" b="0"/>
        </a:effectRef>
        <a:fontRef idx="minor"/>
      </dsp:style>
    </dsp:sp>
    <dsp:sp modelId="{FEBF5EC5-91F2-4B07-90D5-BF2BD1859EF5}">
      <dsp:nvSpPr>
        <dsp:cNvPr id="0" name=""/>
        <dsp:cNvSpPr/>
      </dsp:nvSpPr>
      <dsp:spPr>
        <a:xfrm>
          <a:off x="466321" y="1117536"/>
          <a:ext cx="1893645" cy="808208"/>
        </a:xfrm>
        <a:prstGeom prst="round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a:solidFill>
                <a:schemeClr val="tx1"/>
              </a:solidFill>
            </a:rPr>
            <a:t>Vulnerabilidades</a:t>
          </a:r>
        </a:p>
      </dsp:txBody>
      <dsp:txXfrm>
        <a:off x="505774" y="1156989"/>
        <a:ext cx="1814739" cy="729302"/>
      </dsp:txXfrm>
    </dsp:sp>
    <dsp:sp modelId="{C593867E-B662-489B-989A-72E6EB4749D4}">
      <dsp:nvSpPr>
        <dsp:cNvPr id="0" name=""/>
        <dsp:cNvSpPr/>
      </dsp:nvSpPr>
      <dsp:spPr>
        <a:xfrm>
          <a:off x="1334123" y="406035"/>
          <a:ext cx="3229040" cy="3229040"/>
        </a:xfrm>
        <a:custGeom>
          <a:avLst/>
          <a:gdLst/>
          <a:ahLst/>
          <a:cxnLst/>
          <a:rect l="0" t="0" r="0" b="0"/>
          <a:pathLst>
            <a:path>
              <a:moveTo>
                <a:pt x="280474" y="705126"/>
              </a:moveTo>
              <a:arcTo wR="1614520" hR="1614520" stAng="12856890" swAng="1623268"/>
            </a:path>
          </a:pathLst>
        </a:custGeom>
        <a:noFill/>
        <a:ln w="12700" cap="flat" cmpd="sng" algn="ctr">
          <a:solidFill>
            <a:schemeClr val="accent2"/>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AD4BC-CEF7-4804-BEE0-E82CBD037549}" type="datetimeFigureOut">
              <a:rPr lang="es-MX" smtClean="0"/>
              <a:t>13/02/2019</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15324-CEA5-495F-970C-2AB2634E3D36}" type="slidenum">
              <a:rPr lang="es-MX" smtClean="0"/>
              <a:t>‹Nº›</a:t>
            </a:fld>
            <a:endParaRPr lang="es-MX"/>
          </a:p>
        </p:txBody>
      </p:sp>
    </p:spTree>
    <p:extLst>
      <p:ext uri="{BB962C8B-B14F-4D97-AF65-F5344CB8AC3E}">
        <p14:creationId xmlns:p14="http://schemas.microsoft.com/office/powerpoint/2010/main" val="282817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A0815324-CEA5-495F-970C-2AB2634E3D36}" type="slidenum">
              <a:rPr lang="es-MX" smtClean="0"/>
              <a:t>5</a:t>
            </a:fld>
            <a:endParaRPr lang="es-MX"/>
          </a:p>
        </p:txBody>
      </p:sp>
    </p:spTree>
    <p:extLst>
      <p:ext uri="{BB962C8B-B14F-4D97-AF65-F5344CB8AC3E}">
        <p14:creationId xmlns:p14="http://schemas.microsoft.com/office/powerpoint/2010/main" val="209293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20793-6587-4B06-8013-B75EC38971CC}" type="slidenum">
              <a:rPr lang="en-US" altLang="es-MX"/>
              <a:pPr/>
              <a:t>18</a:t>
            </a:fld>
            <a:endParaRPr lang="en-US" altLang="es-MX"/>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20180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815324-CEA5-495F-970C-2AB2634E3D36}" type="slidenum">
              <a:rPr lang="es-MX" smtClean="0"/>
              <a:t>22</a:t>
            </a:fld>
            <a:endParaRPr lang="es-MX"/>
          </a:p>
        </p:txBody>
      </p:sp>
    </p:spTree>
    <p:extLst>
      <p:ext uri="{BB962C8B-B14F-4D97-AF65-F5344CB8AC3E}">
        <p14:creationId xmlns:p14="http://schemas.microsoft.com/office/powerpoint/2010/main" val="391746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815324-CEA5-495F-970C-2AB2634E3D36}" type="slidenum">
              <a:rPr lang="es-MX" smtClean="0"/>
              <a:t>23</a:t>
            </a:fld>
            <a:endParaRPr lang="es-MX"/>
          </a:p>
        </p:txBody>
      </p:sp>
    </p:spTree>
    <p:extLst>
      <p:ext uri="{BB962C8B-B14F-4D97-AF65-F5344CB8AC3E}">
        <p14:creationId xmlns:p14="http://schemas.microsoft.com/office/powerpoint/2010/main" val="157674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91450" y="2667000"/>
            <a:ext cx="1352550" cy="22098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733800" y="2667000"/>
            <a:ext cx="3905250" cy="220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1D4B04EF-324F-4A9A-9050-8A922EFDEE4D}" type="slidenum">
              <a:rPr lang="en-MY"/>
              <a:pPr/>
              <a:t>‹Nº›</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4B183839-8384-4145-A9FC-3842044CD31F}" type="slidenum">
              <a:rPr lang="en-MY"/>
              <a:pPr/>
              <a:t>‹Nº›</a:t>
            </a:fld>
            <a:endParaRPr lang="en-M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9F7AD339-DCD5-4AD8-80A1-8D7F129E25DB}" type="slidenum">
              <a:rPr lang="en-MY"/>
              <a:pPr/>
              <a:t>‹Nº›</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2667000" y="1676400"/>
            <a:ext cx="29337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5753100" y="1676400"/>
            <a:ext cx="29337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BC73AB88-7EE1-41F5-8B11-CE5275E1729C}" type="slidenum">
              <a:rPr lang="en-MY"/>
              <a:pPr/>
              <a:t>‹Nº›</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C5111451-82AA-4468-93E6-2F4957C6618B}" type="slidenum">
              <a:rPr lang="en-MY"/>
              <a:pPr/>
              <a:t>‹Nº›</a:t>
            </a:fld>
            <a:endParaRPr lang="en-MY"/>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EBE64BD3-C326-4EB6-A018-E37F668B84D3}" type="slidenum">
              <a:rPr lang="en-MY"/>
              <a:pPr/>
              <a:t>‹Nº›</a:t>
            </a:fld>
            <a:endParaRPr lang="en-MY"/>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E27E2424-3155-47F7-810D-1AFD1E029089}" type="slidenum">
              <a:rPr lang="en-MY"/>
              <a:pPr/>
              <a:t>‹Nº›</a:t>
            </a:fld>
            <a:endParaRPr lang="en-MY"/>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117986D1-03B2-4974-8711-ACB7DEFD91BD}" type="slidenum">
              <a:rPr lang="en-MY"/>
              <a:pPr/>
              <a:t>‹Nº›</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19F57348-D810-43DB-B405-796E1122ACDD}" type="slidenum">
              <a:rPr lang="en-MY"/>
              <a:pPr/>
              <a:t>‹Nº›</a:t>
            </a:fld>
            <a:endParaRPr lang="en-MY"/>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982582F1-51A2-4F61-B4AF-45F520947717}" type="slidenum">
              <a:rPr lang="en-MY"/>
              <a:pPr/>
              <a:t>‹Nº›</a:t>
            </a:fld>
            <a:endParaRPr lang="en-MY"/>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09600"/>
            <a:ext cx="1504950" cy="5516563"/>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2667000" y="609600"/>
            <a:ext cx="436245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82B916CD-A31D-4B51-B360-1FFFEDA0DCF5}" type="slidenum">
              <a:rPr lang="en-MY"/>
              <a:pPr/>
              <a:t>‹Nº›</a:t>
            </a:fld>
            <a:endParaRPr lang="en-MY"/>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9175B0A2-5861-4C19-B6BD-80EAED9D1EB4}" type="slidenum">
              <a:rPr lang="en-MY"/>
              <a:pPr/>
              <a:t>‹Nº›</a:t>
            </a:fld>
            <a:endParaRPr lang="en-MY"/>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26E8E88D-B5CE-49F9-B2A2-2A0A96C42CA6}" type="slidenum">
              <a:rPr lang="en-MY"/>
              <a:pPr/>
              <a:t>‹Nº›</a:t>
            </a:fld>
            <a:endParaRPr lang="en-MY"/>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1987EA05-C65D-43E4-84B7-E34E1E0CCAEE}" type="slidenum">
              <a:rPr lang="en-MY"/>
              <a:pPr/>
              <a:t>‹Nº›</a:t>
            </a:fld>
            <a:endParaRPr lang="en-MY"/>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2209800" y="1600200"/>
            <a:ext cx="3162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5524500" y="1600200"/>
            <a:ext cx="3162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D8A31BD0-0C34-4004-BAD4-D16F7F5C1942}" type="slidenum">
              <a:rPr lang="en-MY"/>
              <a:pPr/>
              <a:t>‹Nº›</a:t>
            </a:fld>
            <a:endParaRPr lang="en-MY"/>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EA5778FE-5DC9-4CFF-BEAF-6666AA12955B}" type="slidenum">
              <a:rPr lang="en-MY"/>
              <a:pPr/>
              <a:t>‹Nº›</a:t>
            </a:fld>
            <a:endParaRPr lang="en-MY"/>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160B8BC3-C67D-438E-9C22-F694CC38B205}" type="slidenum">
              <a:rPr lang="en-MY"/>
              <a:pPr/>
              <a:t>‹Nº›</a:t>
            </a:fld>
            <a:endParaRPr lang="en-MY"/>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13A243BC-056C-44F3-B26C-EF472B39F215}" type="slidenum">
              <a:rPr lang="en-MY"/>
              <a:pPr/>
              <a:t>‹Nº›</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5" name="Footer Placeholder 4"/>
          <p:cNvSpPr>
            <a:spLocks noGrp="1"/>
          </p:cNvSpPr>
          <p:nvPr>
            <p:ph type="ftr" sz="quarter" idx="11"/>
          </p:nvPr>
        </p:nvSpPr>
        <p:spPr/>
        <p:txBody>
          <a:bodyPr/>
          <a:lstStyle>
            <a:lvl1pPr>
              <a:defRPr/>
            </a:lvl1pPr>
          </a:lstStyle>
          <a:p>
            <a:endParaRPr lang="es-MX"/>
          </a:p>
        </p:txBody>
      </p:sp>
      <p:sp>
        <p:nvSpPr>
          <p:cNvPr id="6" name="Slide Number Placeholder 5"/>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BDCE1B62-6EA6-4FCF-9EDD-7AF2E51D3CBC}" type="slidenum">
              <a:rPr lang="en-MY"/>
              <a:pPr/>
              <a:t>‹Nº›</a:t>
            </a:fld>
            <a:endParaRPr lang="en-MY"/>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32012321-E313-420D-B1FE-7340680BCC18}" type="slidenum">
              <a:rPr lang="en-MY"/>
              <a:pPr/>
              <a:t>‹Nº›</a:t>
            </a:fld>
            <a:endParaRPr lang="en-MY"/>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FDEC2088-8A99-4284-8239-C56B3BC2501A}" type="slidenum">
              <a:rPr lang="en-MY"/>
              <a:pPr/>
              <a:t>‹Nº›</a:t>
            </a:fld>
            <a:endParaRPr lang="en-MY"/>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533400"/>
            <a:ext cx="1619250" cy="5592763"/>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2209800" y="533400"/>
            <a:ext cx="47053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A7BC336F-2B19-4743-B1CE-AF6EBC4A7928}" type="slidenum">
              <a:rPr lang="en-MY"/>
              <a:pPr/>
              <a:t>‹Nº›</a:t>
            </a:fld>
            <a:endParaRPr lang="en-MY"/>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C2FE1254-6E78-45E4-87FD-CA20963E9F8B}" type="slidenum">
              <a:rPr lang="en-MY"/>
              <a:pPr/>
              <a:t>‹Nº›</a:t>
            </a:fld>
            <a:endParaRPr lang="en-MY"/>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4520032A-FD01-4485-86F2-F53753B7C3F9}" type="slidenum">
              <a:rPr lang="en-MY"/>
              <a:pPr/>
              <a:t>‹Nº›</a:t>
            </a:fld>
            <a:endParaRPr lang="en-MY"/>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3038AA47-E702-4D5F-9A80-C59C5DA44D36}" type="slidenum">
              <a:rPr lang="en-MY"/>
              <a:pPr/>
              <a:t>‹Nº›</a:t>
            </a:fld>
            <a:endParaRPr lang="en-MY"/>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06486A52-784E-4DBF-BACC-E9094D82BFD3}" type="slidenum">
              <a:rPr lang="en-MY"/>
              <a:pPr/>
              <a:t>‹Nº›</a:t>
            </a:fld>
            <a:endParaRPr lang="en-MY"/>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F9AE13A3-B067-4977-BF4E-FC2614E8F2CF}" type="slidenum">
              <a:rPr lang="en-MY"/>
              <a:pPr/>
              <a:t>‹Nº›</a:t>
            </a:fld>
            <a:endParaRPr lang="en-MY"/>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CEF59447-30EC-463F-9C63-549EA39AF316}" type="slidenum">
              <a:rPr lang="en-MY"/>
              <a:pPr/>
              <a:t>‹Nº›</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733800" y="4419600"/>
            <a:ext cx="26289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515100" y="4419600"/>
            <a:ext cx="26289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6" name="Footer Placeholder 5"/>
          <p:cNvSpPr>
            <a:spLocks noGrp="1"/>
          </p:cNvSpPr>
          <p:nvPr>
            <p:ph type="ftr" sz="quarter" idx="11"/>
          </p:nvPr>
        </p:nvSpPr>
        <p:spPr/>
        <p:txBody>
          <a:bodyPr/>
          <a:lstStyle>
            <a:lvl1pPr>
              <a:defRPr/>
            </a:lvl1pPr>
          </a:lstStyle>
          <a:p>
            <a:endParaRPr lang="es-MX"/>
          </a:p>
        </p:txBody>
      </p:sp>
      <p:sp>
        <p:nvSpPr>
          <p:cNvPr id="7" name="Slide Number Placeholder 6"/>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E8E5116E-4A10-4D82-923B-2046EF219ABA}" type="slidenum">
              <a:rPr lang="en-MY"/>
              <a:pPr/>
              <a:t>‹Nº›</a:t>
            </a:fld>
            <a:endParaRPr lang="en-MY"/>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CEC6663B-9C96-4B9D-9A5D-8288B2CD0DBA}" type="slidenum">
              <a:rPr lang="en-MY"/>
              <a:pPr/>
              <a:t>‹Nº›</a:t>
            </a:fld>
            <a:endParaRPr lang="en-MY"/>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F22F1538-E4BA-4371-8DD6-109944A325A2}" type="slidenum">
              <a:rPr lang="en-MY"/>
              <a:pPr/>
              <a:t>‹Nº›</a:t>
            </a:fld>
            <a:endParaRPr lang="en-MY"/>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BEA6AF3F-ED62-4547-B735-D2AD60C0AA2F}" type="slidenum">
              <a:rPr lang="en-MY"/>
              <a:pPr/>
              <a:t>‹Nº›</a:t>
            </a:fld>
            <a:endParaRPr lang="en-MY"/>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990600"/>
            <a:ext cx="2114550" cy="5135563"/>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457200" y="990600"/>
            <a:ext cx="6191250" cy="5135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326105B7-0644-4928-B578-DC45CF1059F4}" type="slidenum">
              <a:rPr lang="en-MY"/>
              <a:pPr/>
              <a:t>‹Nº›</a:t>
            </a:fld>
            <a:endParaRPr lang="en-MY"/>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C2FE1254-6E78-45E4-87FD-CA20963E9F8B}" type="slidenum">
              <a:rPr lang="en-MY" smtClean="0"/>
              <a:pPr/>
              <a:t>‹Nº›</a:t>
            </a:fld>
            <a:endParaRPr lang="en-MY"/>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4520032A-FD01-4485-86F2-F53753B7C3F9}" type="slidenum">
              <a:rPr lang="en-MY" smtClean="0"/>
              <a:pPr/>
              <a:t>‹Nº›</a:t>
            </a:fld>
            <a:endParaRPr lang="en-MY"/>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3038AA47-E702-4D5F-9A80-C59C5DA44D36}" type="slidenum">
              <a:rPr lang="en-MY" smtClean="0"/>
              <a:pPr/>
              <a:t>‹Nº›</a:t>
            </a:fld>
            <a:endParaRPr lang="en-MY"/>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733800" y="4419600"/>
            <a:ext cx="26289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515100" y="4419600"/>
            <a:ext cx="26289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06486A52-784E-4DBF-BACC-E9094D82BFD3}" type="slidenum">
              <a:rPr lang="en-MY" smtClean="0"/>
              <a:pPr/>
              <a:t>‹Nº›</a:t>
            </a:fld>
            <a:endParaRPr lang="en-MY"/>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lvl1pPr>
              <a:defRPr/>
            </a:lvl1pPr>
          </a:lstStyle>
          <a:p>
            <a:endParaRPr lang="en-MY"/>
          </a:p>
        </p:txBody>
      </p:sp>
      <p:sp>
        <p:nvSpPr>
          <p:cNvPr id="8" name="Footer Placeholder 7"/>
          <p:cNvSpPr>
            <a:spLocks noGrp="1"/>
          </p:cNvSpPr>
          <p:nvPr>
            <p:ph type="ftr" sz="quarter" idx="11"/>
          </p:nvPr>
        </p:nvSpPr>
        <p:spPr/>
        <p:txBody>
          <a:bodyPr/>
          <a:lstStyle>
            <a:lvl1pPr>
              <a:defRPr/>
            </a:lvl1pPr>
          </a:lstStyle>
          <a:p>
            <a:endParaRPr lang="en-MY"/>
          </a:p>
        </p:txBody>
      </p:sp>
      <p:sp>
        <p:nvSpPr>
          <p:cNvPr id="9" name="Slide Number Placeholder 8"/>
          <p:cNvSpPr>
            <a:spLocks noGrp="1"/>
          </p:cNvSpPr>
          <p:nvPr>
            <p:ph type="sldNum" sz="quarter" idx="12"/>
          </p:nvPr>
        </p:nvSpPr>
        <p:spPr/>
        <p:txBody>
          <a:bodyPr/>
          <a:lstStyle>
            <a:lvl1pPr>
              <a:defRPr/>
            </a:lvl1pPr>
          </a:lstStyle>
          <a:p>
            <a:fld id="{F9AE13A3-B067-4977-BF4E-FC2614E8F2CF}" type="slidenum">
              <a:rPr lang="en-MY" smtClean="0"/>
              <a:pPr/>
              <a:t>‹Nº›</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8" name="Footer Placeholder 7"/>
          <p:cNvSpPr>
            <a:spLocks noGrp="1"/>
          </p:cNvSpPr>
          <p:nvPr>
            <p:ph type="ftr" sz="quarter" idx="11"/>
          </p:nvPr>
        </p:nvSpPr>
        <p:spPr/>
        <p:txBody>
          <a:bodyPr/>
          <a:lstStyle>
            <a:lvl1pPr>
              <a:defRPr/>
            </a:lvl1pPr>
          </a:lstStyle>
          <a:p>
            <a:endParaRPr lang="es-MX"/>
          </a:p>
        </p:txBody>
      </p:sp>
      <p:sp>
        <p:nvSpPr>
          <p:cNvPr id="9" name="Slide Number Placeholder 8"/>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MY"/>
          </a:p>
        </p:txBody>
      </p:sp>
      <p:sp>
        <p:nvSpPr>
          <p:cNvPr id="4" name="Footer Placeholder 3"/>
          <p:cNvSpPr>
            <a:spLocks noGrp="1"/>
          </p:cNvSpPr>
          <p:nvPr>
            <p:ph type="ftr" sz="quarter" idx="11"/>
          </p:nvPr>
        </p:nvSpPr>
        <p:spPr/>
        <p:txBody>
          <a:bodyPr/>
          <a:lstStyle>
            <a:lvl1pPr>
              <a:defRPr/>
            </a:lvl1pPr>
          </a:lstStyle>
          <a:p>
            <a:endParaRPr lang="en-MY"/>
          </a:p>
        </p:txBody>
      </p:sp>
      <p:sp>
        <p:nvSpPr>
          <p:cNvPr id="5" name="Slide Number Placeholder 4"/>
          <p:cNvSpPr>
            <a:spLocks noGrp="1"/>
          </p:cNvSpPr>
          <p:nvPr>
            <p:ph type="sldNum" sz="quarter" idx="12"/>
          </p:nvPr>
        </p:nvSpPr>
        <p:spPr/>
        <p:txBody>
          <a:bodyPr/>
          <a:lstStyle>
            <a:lvl1pPr>
              <a:defRPr/>
            </a:lvl1pPr>
          </a:lstStyle>
          <a:p>
            <a:fld id="{CEF59447-30EC-463F-9C63-549EA39AF316}" type="slidenum">
              <a:rPr lang="en-MY" smtClean="0"/>
              <a:pPr/>
              <a:t>‹Nº›</a:t>
            </a:fld>
            <a:endParaRPr lang="en-MY"/>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MY"/>
          </a:p>
        </p:txBody>
      </p:sp>
      <p:sp>
        <p:nvSpPr>
          <p:cNvPr id="3" name="Footer Placeholder 2"/>
          <p:cNvSpPr>
            <a:spLocks noGrp="1"/>
          </p:cNvSpPr>
          <p:nvPr>
            <p:ph type="ftr" sz="quarter" idx="11"/>
          </p:nvPr>
        </p:nvSpPr>
        <p:spPr/>
        <p:txBody>
          <a:bodyPr/>
          <a:lstStyle>
            <a:lvl1pPr>
              <a:defRPr/>
            </a:lvl1pPr>
          </a:lstStyle>
          <a:p>
            <a:endParaRPr lang="en-MY"/>
          </a:p>
        </p:txBody>
      </p:sp>
      <p:sp>
        <p:nvSpPr>
          <p:cNvPr id="4" name="Slide Number Placeholder 3"/>
          <p:cNvSpPr>
            <a:spLocks noGrp="1"/>
          </p:cNvSpPr>
          <p:nvPr>
            <p:ph type="sldNum" sz="quarter" idx="12"/>
          </p:nvPr>
        </p:nvSpPr>
        <p:spPr/>
        <p:txBody>
          <a:bodyPr/>
          <a:lstStyle>
            <a:lvl1pPr>
              <a:defRPr/>
            </a:lvl1pPr>
          </a:lstStyle>
          <a:p>
            <a:fld id="{E8E5116E-4A10-4D82-923B-2046EF219ABA}" type="slidenum">
              <a:rPr lang="en-MY" smtClean="0"/>
              <a:pPr/>
              <a:t>‹Nº›</a:t>
            </a:fld>
            <a:endParaRPr lang="en-MY"/>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CEC6663B-9C96-4B9D-9A5D-8288B2CD0DBA}" type="slidenum">
              <a:rPr lang="en-MY" smtClean="0"/>
              <a:pPr/>
              <a:t>‹Nº›</a:t>
            </a:fld>
            <a:endParaRPr lang="en-MY"/>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MY"/>
          </a:p>
        </p:txBody>
      </p:sp>
      <p:sp>
        <p:nvSpPr>
          <p:cNvPr id="6" name="Footer Placeholder 5"/>
          <p:cNvSpPr>
            <a:spLocks noGrp="1"/>
          </p:cNvSpPr>
          <p:nvPr>
            <p:ph type="ftr" sz="quarter" idx="11"/>
          </p:nvPr>
        </p:nvSpPr>
        <p:spPr/>
        <p:txBody>
          <a:bodyPr/>
          <a:lstStyle>
            <a:lvl1pPr>
              <a:defRPr/>
            </a:lvl1pPr>
          </a:lstStyle>
          <a:p>
            <a:endParaRPr lang="en-MY"/>
          </a:p>
        </p:txBody>
      </p:sp>
      <p:sp>
        <p:nvSpPr>
          <p:cNvPr id="7" name="Slide Number Placeholder 6"/>
          <p:cNvSpPr>
            <a:spLocks noGrp="1"/>
          </p:cNvSpPr>
          <p:nvPr>
            <p:ph type="sldNum" sz="quarter" idx="12"/>
          </p:nvPr>
        </p:nvSpPr>
        <p:spPr/>
        <p:txBody>
          <a:bodyPr/>
          <a:lstStyle>
            <a:lvl1pPr>
              <a:defRPr/>
            </a:lvl1pPr>
          </a:lstStyle>
          <a:p>
            <a:fld id="{F22F1538-E4BA-4371-8DD6-109944A325A2}" type="slidenum">
              <a:rPr lang="en-MY" smtClean="0"/>
              <a:pPr/>
              <a:t>‹Nº›</a:t>
            </a:fld>
            <a:endParaRPr lang="en-MY"/>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BEA6AF3F-ED62-4547-B735-D2AD60C0AA2F}" type="slidenum">
              <a:rPr lang="en-MY" smtClean="0"/>
              <a:pPr/>
              <a:t>‹Nº›</a:t>
            </a:fld>
            <a:endParaRPr lang="en-MY"/>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91450" y="2667000"/>
            <a:ext cx="1352550" cy="22098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733800" y="2667000"/>
            <a:ext cx="3905250" cy="220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endParaRPr lang="en-MY"/>
          </a:p>
        </p:txBody>
      </p:sp>
      <p:sp>
        <p:nvSpPr>
          <p:cNvPr id="5" name="Footer Placeholder 4"/>
          <p:cNvSpPr>
            <a:spLocks noGrp="1"/>
          </p:cNvSpPr>
          <p:nvPr>
            <p:ph type="ftr" sz="quarter" idx="11"/>
          </p:nvPr>
        </p:nvSpPr>
        <p:spPr/>
        <p:txBody>
          <a:bodyPr/>
          <a:lstStyle>
            <a:lvl1pPr>
              <a:defRPr/>
            </a:lvl1pPr>
          </a:lstStyle>
          <a:p>
            <a:endParaRPr lang="en-MY"/>
          </a:p>
        </p:txBody>
      </p:sp>
      <p:sp>
        <p:nvSpPr>
          <p:cNvPr id="6" name="Slide Number Placeholder 5"/>
          <p:cNvSpPr>
            <a:spLocks noGrp="1"/>
          </p:cNvSpPr>
          <p:nvPr>
            <p:ph type="sldNum" sz="quarter" idx="12"/>
          </p:nvPr>
        </p:nvSpPr>
        <p:spPr/>
        <p:txBody>
          <a:bodyPr/>
          <a:lstStyle>
            <a:lvl1pPr>
              <a:defRPr/>
            </a:lvl1pPr>
          </a:lstStyle>
          <a:p>
            <a:fld id="{326105B7-0644-4928-B578-DC45CF1059F4}" type="slidenum">
              <a:rPr lang="en-MY" smtClean="0"/>
              <a:pPr/>
              <a:t>‹Nº›</a:t>
            </a:fld>
            <a:endParaRPr lang="en-MY"/>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175B0A2-5861-4C19-B6BD-80EAED9D1EB4}" type="slidenum">
              <a:rPr lang="en-MY" smtClean="0"/>
              <a:pPr/>
              <a:t>‹Nº›</a:t>
            </a:fld>
            <a:endParaRPr lang="en-MY"/>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403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E8E88D-B5CE-49F9-B2A2-2A0A96C42CA6}" type="slidenum">
              <a:rPr lang="en-MY" smtClean="0"/>
              <a:pPr/>
              <a:t>‹Nº›</a:t>
            </a:fld>
            <a:endParaRPr lang="en-MY"/>
          </a:p>
        </p:txBody>
      </p:sp>
    </p:spTree>
    <p:extLst>
      <p:ext uri="{BB962C8B-B14F-4D97-AF65-F5344CB8AC3E}">
        <p14:creationId xmlns:p14="http://schemas.microsoft.com/office/powerpoint/2010/main" val="34045731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987EA05-C65D-43E4-84B7-E34E1E0CCAEE}" type="slidenum">
              <a:rPr lang="en-MY" smtClean="0"/>
              <a:pPr/>
              <a:t>‹Nº›</a:t>
            </a:fld>
            <a:endParaRPr lang="en-MY"/>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8479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8A31BD0-0C34-4004-BAD4-D16F7F5C1942}" type="slidenum">
              <a:rPr lang="en-MY" smtClean="0"/>
              <a:pPr/>
              <a:t>‹Nº›</a:t>
            </a:fld>
            <a:endParaRPr lang="en-MY"/>
          </a:p>
        </p:txBody>
      </p:sp>
    </p:spTree>
    <p:extLst>
      <p:ext uri="{BB962C8B-B14F-4D97-AF65-F5344CB8AC3E}">
        <p14:creationId xmlns:p14="http://schemas.microsoft.com/office/powerpoint/2010/main" val="135648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4" name="Footer Placeholder 3"/>
          <p:cNvSpPr>
            <a:spLocks noGrp="1"/>
          </p:cNvSpPr>
          <p:nvPr>
            <p:ph type="ftr" sz="quarter" idx="11"/>
          </p:nvPr>
        </p:nvSpPr>
        <p:spPr/>
        <p:txBody>
          <a:bodyPr/>
          <a:lstStyle>
            <a:lvl1pPr>
              <a:defRPr/>
            </a:lvl1pPr>
          </a:lstStyle>
          <a:p>
            <a:endParaRPr lang="es-MX"/>
          </a:p>
        </p:txBody>
      </p:sp>
      <p:sp>
        <p:nvSpPr>
          <p:cNvPr id="5" name="Slide Number Placeholder 4"/>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A5778FE-5DC9-4CFF-BEAF-6666AA12955B}" type="slidenum">
              <a:rPr lang="en-MY" smtClean="0"/>
              <a:pPr/>
              <a:t>‹Nº›</a:t>
            </a:fld>
            <a:endParaRPr lang="en-MY"/>
          </a:p>
        </p:txBody>
      </p:sp>
    </p:spTree>
    <p:extLst>
      <p:ext uri="{BB962C8B-B14F-4D97-AF65-F5344CB8AC3E}">
        <p14:creationId xmlns:p14="http://schemas.microsoft.com/office/powerpoint/2010/main" val="25788570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60B8BC3-C67D-438E-9C22-F694CC38B205}" type="slidenum">
              <a:rPr lang="en-MY" smtClean="0"/>
              <a:pPr/>
              <a:t>‹Nº›</a:t>
            </a:fld>
            <a:endParaRPr lang="en-MY"/>
          </a:p>
        </p:txBody>
      </p:sp>
    </p:spTree>
    <p:extLst>
      <p:ext uri="{BB962C8B-B14F-4D97-AF65-F5344CB8AC3E}">
        <p14:creationId xmlns:p14="http://schemas.microsoft.com/office/powerpoint/2010/main" val="40746800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MY"/>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MY"/>
          </a:p>
        </p:txBody>
      </p:sp>
      <p:sp>
        <p:nvSpPr>
          <p:cNvPr id="9" name="Slide Number Placeholder 8"/>
          <p:cNvSpPr>
            <a:spLocks noGrp="1"/>
          </p:cNvSpPr>
          <p:nvPr>
            <p:ph type="sldNum" sz="quarter" idx="12"/>
          </p:nvPr>
        </p:nvSpPr>
        <p:spPr/>
        <p:txBody>
          <a:bodyPr/>
          <a:lstStyle/>
          <a:p>
            <a:fld id="{13A243BC-056C-44F3-B26C-EF472B39F215}" type="slidenum">
              <a:rPr lang="en-MY" smtClean="0"/>
              <a:pPr/>
              <a:t>‹Nº›</a:t>
            </a:fld>
            <a:endParaRPr lang="en-MY"/>
          </a:p>
        </p:txBody>
      </p:sp>
    </p:spTree>
    <p:extLst>
      <p:ext uri="{BB962C8B-B14F-4D97-AF65-F5344CB8AC3E}">
        <p14:creationId xmlns:p14="http://schemas.microsoft.com/office/powerpoint/2010/main" val="16693263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MY"/>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CE1B62-6EA6-4FCF-9EDD-7AF2E51D3CBC}" type="slidenum">
              <a:rPr lang="en-MY" smtClean="0"/>
              <a:pPr/>
              <a:t>‹Nº›</a:t>
            </a:fld>
            <a:endParaRPr lang="en-MY"/>
          </a:p>
        </p:txBody>
      </p:sp>
    </p:spTree>
    <p:extLst>
      <p:ext uri="{BB962C8B-B14F-4D97-AF65-F5344CB8AC3E}">
        <p14:creationId xmlns:p14="http://schemas.microsoft.com/office/powerpoint/2010/main" val="15609233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2012321-E313-420D-B1FE-7340680BCC18}" type="slidenum">
              <a:rPr lang="en-MY" smtClean="0"/>
              <a:pPr/>
              <a:t>‹Nº›</a:t>
            </a:fld>
            <a:endParaRPr lang="en-MY"/>
          </a:p>
        </p:txBody>
      </p:sp>
    </p:spTree>
    <p:extLst>
      <p:ext uri="{BB962C8B-B14F-4D97-AF65-F5344CB8AC3E}">
        <p14:creationId xmlns:p14="http://schemas.microsoft.com/office/powerpoint/2010/main" val="50907740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DEC2088-8A99-4284-8239-C56B3BC2501A}" type="slidenum">
              <a:rPr lang="en-MY" smtClean="0"/>
              <a:pPr/>
              <a:t>‹Nº›</a:t>
            </a:fld>
            <a:endParaRPr lang="en-MY"/>
          </a:p>
        </p:txBody>
      </p:sp>
    </p:spTree>
    <p:extLst>
      <p:ext uri="{BB962C8B-B14F-4D97-AF65-F5344CB8AC3E}">
        <p14:creationId xmlns:p14="http://schemas.microsoft.com/office/powerpoint/2010/main" val="23264171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7BC336F-2B19-4743-B1CE-AF6EBC4A7928}" type="slidenum">
              <a:rPr lang="en-MY" smtClean="0"/>
              <a:pPr/>
              <a:t>‹Nº›</a:t>
            </a:fld>
            <a:endParaRPr lang="en-MY"/>
          </a:p>
        </p:txBody>
      </p:sp>
    </p:spTree>
    <p:extLst>
      <p:ext uri="{BB962C8B-B14F-4D97-AF65-F5344CB8AC3E}">
        <p14:creationId xmlns:p14="http://schemas.microsoft.com/office/powerpoint/2010/main" val="70364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3" name="Footer Placeholder 2"/>
          <p:cNvSpPr>
            <a:spLocks noGrp="1"/>
          </p:cNvSpPr>
          <p:nvPr>
            <p:ph type="ftr" sz="quarter" idx="11"/>
          </p:nvPr>
        </p:nvSpPr>
        <p:spPr/>
        <p:txBody>
          <a:bodyPr/>
          <a:lstStyle>
            <a:lvl1pPr>
              <a:defRPr/>
            </a:lvl1pPr>
          </a:lstStyle>
          <a:p>
            <a:endParaRPr lang="es-MX"/>
          </a:p>
        </p:txBody>
      </p:sp>
      <p:sp>
        <p:nvSpPr>
          <p:cNvPr id="4" name="Slide Number Placeholder 3"/>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6" name="Footer Placeholder 5"/>
          <p:cNvSpPr>
            <a:spLocks noGrp="1"/>
          </p:cNvSpPr>
          <p:nvPr>
            <p:ph type="ftr" sz="quarter" idx="11"/>
          </p:nvPr>
        </p:nvSpPr>
        <p:spPr/>
        <p:txBody>
          <a:bodyPr/>
          <a:lstStyle>
            <a:lvl1pPr>
              <a:defRPr/>
            </a:lvl1pPr>
          </a:lstStyle>
          <a:p>
            <a:endParaRPr lang="es-MX"/>
          </a:p>
        </p:txBody>
      </p:sp>
      <p:sp>
        <p:nvSpPr>
          <p:cNvPr id="7" name="Slide Number Placeholder 6"/>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9AC0AAD-6DA1-4958-9B17-1D12B3448030}" type="datetimeFigureOut">
              <a:rPr lang="es-MX" smtClean="0"/>
              <a:t>13/02/2019</a:t>
            </a:fld>
            <a:endParaRPr lang="es-MX"/>
          </a:p>
        </p:txBody>
      </p:sp>
      <p:sp>
        <p:nvSpPr>
          <p:cNvPr id="6" name="Footer Placeholder 5"/>
          <p:cNvSpPr>
            <a:spLocks noGrp="1"/>
          </p:cNvSpPr>
          <p:nvPr>
            <p:ph type="ftr" sz="quarter" idx="11"/>
          </p:nvPr>
        </p:nvSpPr>
        <p:spPr/>
        <p:txBody>
          <a:bodyPr/>
          <a:lstStyle>
            <a:lvl1pPr>
              <a:defRPr/>
            </a:lvl1pPr>
          </a:lstStyle>
          <a:p>
            <a:endParaRPr lang="es-MX"/>
          </a:p>
        </p:txBody>
      </p:sp>
      <p:sp>
        <p:nvSpPr>
          <p:cNvPr id="7" name="Slide Number Placeholder 6"/>
          <p:cNvSpPr>
            <a:spLocks noGrp="1"/>
          </p:cNvSpPr>
          <p:nvPr>
            <p:ph type="sldNum" sz="quarter" idx="12"/>
          </p:nvPr>
        </p:nvSpPr>
        <p:spPr/>
        <p:txBody>
          <a:bodyPr/>
          <a:lstStyle>
            <a:lvl1pPr>
              <a:defRPr/>
            </a:lvl1pPr>
          </a:lstStyle>
          <a:p>
            <a:fld id="{7CFE1699-71BF-4E52-8BF9-B2E7924C1655}"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0" y="2667000"/>
            <a:ext cx="5181600" cy="1600200"/>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MY"/>
              <a:t>ONLINE TEMPLATE</a:t>
            </a:r>
          </a:p>
        </p:txBody>
      </p:sp>
      <p:sp>
        <p:nvSpPr>
          <p:cNvPr id="1027" name="Rectangle 3"/>
          <p:cNvSpPr>
            <a:spLocks noGrp="1" noChangeArrowheads="1"/>
          </p:cNvSpPr>
          <p:nvPr>
            <p:ph type="body" idx="1"/>
          </p:nvPr>
        </p:nvSpPr>
        <p:spPr bwMode="auto">
          <a:xfrm>
            <a:off x="3733800" y="4419600"/>
            <a:ext cx="5410200" cy="457200"/>
          </a:xfrm>
          <a:prstGeom prst="rect">
            <a:avLst/>
          </a:prstGeom>
          <a:noFill/>
          <a:ln w="9525">
            <a:noFill/>
            <a:miter lim="800000"/>
            <a:headEnd/>
            <a:tailEnd/>
          </a:ln>
          <a:effectLst>
            <a:outerShdw dist="35921" dir="2700000" algn="ctr" rotWithShape="0">
              <a:srgbClr val="C0C0C0"/>
            </a:outerShdw>
          </a:effectLst>
        </p:spPr>
        <p:txBody>
          <a:bodyPr vert="horz" wrap="square" lIns="91440" tIns="45720" rIns="91440" bIns="45720" numCol="1" anchor="t" anchorCtr="0" compatLnSpc="1">
            <a:prstTxWarp prst="textNoShape">
              <a:avLst/>
            </a:prstTxWarp>
          </a:bodyPr>
          <a:lstStyle/>
          <a:p>
            <a:pPr lvl="0"/>
            <a:r>
              <a:rPr lang="en-MY"/>
              <a:t>PLACE YOUR TITLE HERE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9AC0AAD-6DA1-4958-9B17-1D12B3448030}" type="datetimeFigureOut">
              <a:rPr lang="es-MX" smtClean="0"/>
              <a:t>13/02/2019</a:t>
            </a:fld>
            <a:endParaRPr lang="es-MX"/>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MX"/>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CFE1699-71BF-4E52-8BF9-B2E7924C1655}"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rgbClr val="FFCC00"/>
          </a:solidFill>
          <a:latin typeface="+mj-lt"/>
          <a:ea typeface="+mj-ea"/>
          <a:cs typeface="+mj-cs"/>
        </a:defRPr>
      </a:lvl1pPr>
      <a:lvl2pPr algn="ctr" rtl="0" eaLnBrk="1" fontAlgn="base" hangingPunct="1">
        <a:spcBef>
          <a:spcPct val="0"/>
        </a:spcBef>
        <a:spcAft>
          <a:spcPct val="0"/>
        </a:spcAft>
        <a:defRPr sz="4000">
          <a:solidFill>
            <a:srgbClr val="FFCC00"/>
          </a:solidFill>
          <a:latin typeface="FederationBold" pitchFamily="2" charset="0"/>
        </a:defRPr>
      </a:lvl2pPr>
      <a:lvl3pPr algn="ctr" rtl="0" eaLnBrk="1" fontAlgn="base" hangingPunct="1">
        <a:spcBef>
          <a:spcPct val="0"/>
        </a:spcBef>
        <a:spcAft>
          <a:spcPct val="0"/>
        </a:spcAft>
        <a:defRPr sz="4000">
          <a:solidFill>
            <a:srgbClr val="FFCC00"/>
          </a:solidFill>
          <a:latin typeface="FederationBold" pitchFamily="2" charset="0"/>
        </a:defRPr>
      </a:lvl3pPr>
      <a:lvl4pPr algn="ctr" rtl="0" eaLnBrk="1" fontAlgn="base" hangingPunct="1">
        <a:spcBef>
          <a:spcPct val="0"/>
        </a:spcBef>
        <a:spcAft>
          <a:spcPct val="0"/>
        </a:spcAft>
        <a:defRPr sz="4000">
          <a:solidFill>
            <a:srgbClr val="FFCC00"/>
          </a:solidFill>
          <a:latin typeface="FederationBold" pitchFamily="2" charset="0"/>
        </a:defRPr>
      </a:lvl4pPr>
      <a:lvl5pPr algn="ctr" rtl="0" eaLnBrk="1" fontAlgn="base" hangingPunct="1">
        <a:spcBef>
          <a:spcPct val="0"/>
        </a:spcBef>
        <a:spcAft>
          <a:spcPct val="0"/>
        </a:spcAft>
        <a:defRPr sz="4000">
          <a:solidFill>
            <a:srgbClr val="FFCC00"/>
          </a:solidFill>
          <a:latin typeface="FederationBold" pitchFamily="2" charset="0"/>
        </a:defRPr>
      </a:lvl5pPr>
      <a:lvl6pPr marL="457200" algn="ctr" rtl="0" eaLnBrk="1" fontAlgn="base" hangingPunct="1">
        <a:spcBef>
          <a:spcPct val="0"/>
        </a:spcBef>
        <a:spcAft>
          <a:spcPct val="0"/>
        </a:spcAft>
        <a:defRPr sz="4000">
          <a:solidFill>
            <a:srgbClr val="FFCC00"/>
          </a:solidFill>
          <a:latin typeface="FederationBold" pitchFamily="2" charset="0"/>
        </a:defRPr>
      </a:lvl6pPr>
      <a:lvl7pPr marL="914400" algn="ctr" rtl="0" eaLnBrk="1" fontAlgn="base" hangingPunct="1">
        <a:spcBef>
          <a:spcPct val="0"/>
        </a:spcBef>
        <a:spcAft>
          <a:spcPct val="0"/>
        </a:spcAft>
        <a:defRPr sz="4000">
          <a:solidFill>
            <a:srgbClr val="FFCC00"/>
          </a:solidFill>
          <a:latin typeface="FederationBold" pitchFamily="2" charset="0"/>
        </a:defRPr>
      </a:lvl7pPr>
      <a:lvl8pPr marL="1371600" algn="ctr" rtl="0" eaLnBrk="1" fontAlgn="base" hangingPunct="1">
        <a:spcBef>
          <a:spcPct val="0"/>
        </a:spcBef>
        <a:spcAft>
          <a:spcPct val="0"/>
        </a:spcAft>
        <a:defRPr sz="4000">
          <a:solidFill>
            <a:srgbClr val="FFCC00"/>
          </a:solidFill>
          <a:latin typeface="FederationBold" pitchFamily="2" charset="0"/>
        </a:defRPr>
      </a:lvl8pPr>
      <a:lvl9pPr marL="1828800" algn="ctr" rtl="0" eaLnBrk="1" fontAlgn="base" hangingPunct="1">
        <a:spcBef>
          <a:spcPct val="0"/>
        </a:spcBef>
        <a:spcAft>
          <a:spcPct val="0"/>
        </a:spcAft>
        <a:defRPr sz="4000">
          <a:solidFill>
            <a:srgbClr val="FFCC00"/>
          </a:solidFill>
          <a:latin typeface="FederationBold" pitchFamily="2"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667000" y="609600"/>
            <a:ext cx="6019800" cy="8080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MY"/>
              <a:t>PLACE YOUR TOPIC HERE</a:t>
            </a:r>
          </a:p>
        </p:txBody>
      </p:sp>
      <p:sp>
        <p:nvSpPr>
          <p:cNvPr id="3075" name="Rectangle 3"/>
          <p:cNvSpPr>
            <a:spLocks noGrp="1" noChangeArrowheads="1"/>
          </p:cNvSpPr>
          <p:nvPr>
            <p:ph type="body" idx="1"/>
          </p:nvPr>
        </p:nvSpPr>
        <p:spPr bwMode="auto">
          <a:xfrm>
            <a:off x="2667000" y="1676400"/>
            <a:ext cx="6019800" cy="4449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MY"/>
              <a:t>Your Description Goes Here</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MY"/>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MY"/>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5A4C621-FBF5-46A3-9F24-E7E102B53E99}" type="slidenum">
              <a:rPr lang="en-MY"/>
              <a:pPr/>
              <a:t>‹Nº›</a:t>
            </a:fld>
            <a:endParaRPr lang="en-MY"/>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500">
          <a:solidFill>
            <a:schemeClr val="bg1"/>
          </a:solidFill>
          <a:latin typeface="+mj-lt"/>
          <a:ea typeface="+mj-ea"/>
          <a:cs typeface="+mj-cs"/>
        </a:defRPr>
      </a:lvl1pPr>
      <a:lvl2pPr algn="l" rtl="0" eaLnBrk="1" fontAlgn="base" hangingPunct="1">
        <a:spcBef>
          <a:spcPct val="0"/>
        </a:spcBef>
        <a:spcAft>
          <a:spcPct val="0"/>
        </a:spcAft>
        <a:defRPr sz="2500">
          <a:solidFill>
            <a:schemeClr val="bg1"/>
          </a:solidFill>
          <a:latin typeface="FederationBold" pitchFamily="2" charset="0"/>
        </a:defRPr>
      </a:lvl2pPr>
      <a:lvl3pPr algn="l" rtl="0" eaLnBrk="1" fontAlgn="base" hangingPunct="1">
        <a:spcBef>
          <a:spcPct val="0"/>
        </a:spcBef>
        <a:spcAft>
          <a:spcPct val="0"/>
        </a:spcAft>
        <a:defRPr sz="2500">
          <a:solidFill>
            <a:schemeClr val="bg1"/>
          </a:solidFill>
          <a:latin typeface="FederationBold" pitchFamily="2" charset="0"/>
        </a:defRPr>
      </a:lvl3pPr>
      <a:lvl4pPr algn="l" rtl="0" eaLnBrk="1" fontAlgn="base" hangingPunct="1">
        <a:spcBef>
          <a:spcPct val="0"/>
        </a:spcBef>
        <a:spcAft>
          <a:spcPct val="0"/>
        </a:spcAft>
        <a:defRPr sz="2500">
          <a:solidFill>
            <a:schemeClr val="bg1"/>
          </a:solidFill>
          <a:latin typeface="FederationBold" pitchFamily="2" charset="0"/>
        </a:defRPr>
      </a:lvl4pPr>
      <a:lvl5pPr algn="l" rtl="0" eaLnBrk="1" fontAlgn="base" hangingPunct="1">
        <a:spcBef>
          <a:spcPct val="0"/>
        </a:spcBef>
        <a:spcAft>
          <a:spcPct val="0"/>
        </a:spcAft>
        <a:defRPr sz="2500">
          <a:solidFill>
            <a:schemeClr val="bg1"/>
          </a:solidFill>
          <a:latin typeface="FederationBold" pitchFamily="2" charset="0"/>
        </a:defRPr>
      </a:lvl5pPr>
      <a:lvl6pPr marL="457200" algn="l" rtl="0" eaLnBrk="1" fontAlgn="base" hangingPunct="1">
        <a:spcBef>
          <a:spcPct val="0"/>
        </a:spcBef>
        <a:spcAft>
          <a:spcPct val="0"/>
        </a:spcAft>
        <a:defRPr sz="2500">
          <a:solidFill>
            <a:schemeClr val="bg1"/>
          </a:solidFill>
          <a:latin typeface="FederationBold" pitchFamily="2" charset="0"/>
        </a:defRPr>
      </a:lvl6pPr>
      <a:lvl7pPr marL="914400" algn="l" rtl="0" eaLnBrk="1" fontAlgn="base" hangingPunct="1">
        <a:spcBef>
          <a:spcPct val="0"/>
        </a:spcBef>
        <a:spcAft>
          <a:spcPct val="0"/>
        </a:spcAft>
        <a:defRPr sz="2500">
          <a:solidFill>
            <a:schemeClr val="bg1"/>
          </a:solidFill>
          <a:latin typeface="FederationBold" pitchFamily="2" charset="0"/>
        </a:defRPr>
      </a:lvl7pPr>
      <a:lvl8pPr marL="1371600" algn="l" rtl="0" eaLnBrk="1" fontAlgn="base" hangingPunct="1">
        <a:spcBef>
          <a:spcPct val="0"/>
        </a:spcBef>
        <a:spcAft>
          <a:spcPct val="0"/>
        </a:spcAft>
        <a:defRPr sz="2500">
          <a:solidFill>
            <a:schemeClr val="bg1"/>
          </a:solidFill>
          <a:latin typeface="FederationBold" pitchFamily="2" charset="0"/>
        </a:defRPr>
      </a:lvl8pPr>
      <a:lvl9pPr marL="1828800" algn="l" rtl="0" eaLnBrk="1" fontAlgn="base" hangingPunct="1">
        <a:spcBef>
          <a:spcPct val="0"/>
        </a:spcBef>
        <a:spcAft>
          <a:spcPct val="0"/>
        </a:spcAft>
        <a:defRPr sz="2500">
          <a:solidFill>
            <a:schemeClr val="bg1"/>
          </a:solidFill>
          <a:latin typeface="FederationBold" pitchFamily="2" charset="0"/>
        </a:defRPr>
      </a:lvl9pPr>
    </p:titleStyle>
    <p:bodyStyle>
      <a:lvl1pPr marL="342900" indent="-342900" algn="l" rtl="0" eaLnBrk="1" fontAlgn="base" hangingPunct="1">
        <a:spcBef>
          <a:spcPct val="20000"/>
        </a:spcBef>
        <a:spcAft>
          <a:spcPct val="0"/>
        </a:spcAft>
        <a:buChar char="•"/>
        <a:defRPr sz="17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209800" y="533400"/>
            <a:ext cx="6477000" cy="8842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MY"/>
              <a:t>PLACE YOUR TOPIC HERE</a:t>
            </a:r>
          </a:p>
        </p:txBody>
      </p:sp>
      <p:sp>
        <p:nvSpPr>
          <p:cNvPr id="4099" name="Rectangle 3"/>
          <p:cNvSpPr>
            <a:spLocks noGrp="1" noChangeArrowheads="1"/>
          </p:cNvSpPr>
          <p:nvPr>
            <p:ph type="body" idx="1"/>
          </p:nvPr>
        </p:nvSpPr>
        <p:spPr bwMode="auto">
          <a:xfrm>
            <a:off x="2209800" y="1600200"/>
            <a:ext cx="64770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MY"/>
              <a:t>Your Description Goes Here</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MY"/>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MY"/>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9109084-167E-463E-A3D8-4ECBCF9F023A}" type="slidenum">
              <a:rPr lang="en-MY"/>
              <a:pPr/>
              <a:t>‹Nº›</a:t>
            </a:fld>
            <a:endParaRPr lang="en-MY"/>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2500">
          <a:solidFill>
            <a:srgbClr val="FFCC00"/>
          </a:solidFill>
          <a:latin typeface="+mj-lt"/>
          <a:ea typeface="+mj-ea"/>
          <a:cs typeface="+mj-cs"/>
        </a:defRPr>
      </a:lvl1pPr>
      <a:lvl2pPr algn="ctr" rtl="0" eaLnBrk="1" fontAlgn="base" hangingPunct="1">
        <a:spcBef>
          <a:spcPct val="0"/>
        </a:spcBef>
        <a:spcAft>
          <a:spcPct val="0"/>
        </a:spcAft>
        <a:defRPr sz="2500">
          <a:solidFill>
            <a:srgbClr val="FFCC00"/>
          </a:solidFill>
          <a:latin typeface="FederationBold" pitchFamily="2" charset="0"/>
        </a:defRPr>
      </a:lvl2pPr>
      <a:lvl3pPr algn="ctr" rtl="0" eaLnBrk="1" fontAlgn="base" hangingPunct="1">
        <a:spcBef>
          <a:spcPct val="0"/>
        </a:spcBef>
        <a:spcAft>
          <a:spcPct val="0"/>
        </a:spcAft>
        <a:defRPr sz="2500">
          <a:solidFill>
            <a:srgbClr val="FFCC00"/>
          </a:solidFill>
          <a:latin typeface="FederationBold" pitchFamily="2" charset="0"/>
        </a:defRPr>
      </a:lvl3pPr>
      <a:lvl4pPr algn="ctr" rtl="0" eaLnBrk="1" fontAlgn="base" hangingPunct="1">
        <a:spcBef>
          <a:spcPct val="0"/>
        </a:spcBef>
        <a:spcAft>
          <a:spcPct val="0"/>
        </a:spcAft>
        <a:defRPr sz="2500">
          <a:solidFill>
            <a:srgbClr val="FFCC00"/>
          </a:solidFill>
          <a:latin typeface="FederationBold" pitchFamily="2" charset="0"/>
        </a:defRPr>
      </a:lvl4pPr>
      <a:lvl5pPr algn="ctr" rtl="0" eaLnBrk="1" fontAlgn="base" hangingPunct="1">
        <a:spcBef>
          <a:spcPct val="0"/>
        </a:spcBef>
        <a:spcAft>
          <a:spcPct val="0"/>
        </a:spcAft>
        <a:defRPr sz="2500">
          <a:solidFill>
            <a:srgbClr val="FFCC00"/>
          </a:solidFill>
          <a:latin typeface="FederationBold" pitchFamily="2" charset="0"/>
        </a:defRPr>
      </a:lvl5pPr>
      <a:lvl6pPr marL="457200" algn="ctr" rtl="0" eaLnBrk="1" fontAlgn="base" hangingPunct="1">
        <a:spcBef>
          <a:spcPct val="0"/>
        </a:spcBef>
        <a:spcAft>
          <a:spcPct val="0"/>
        </a:spcAft>
        <a:defRPr sz="2500">
          <a:solidFill>
            <a:srgbClr val="FFCC00"/>
          </a:solidFill>
          <a:latin typeface="FederationBold" pitchFamily="2" charset="0"/>
        </a:defRPr>
      </a:lvl6pPr>
      <a:lvl7pPr marL="914400" algn="ctr" rtl="0" eaLnBrk="1" fontAlgn="base" hangingPunct="1">
        <a:spcBef>
          <a:spcPct val="0"/>
        </a:spcBef>
        <a:spcAft>
          <a:spcPct val="0"/>
        </a:spcAft>
        <a:defRPr sz="2500">
          <a:solidFill>
            <a:srgbClr val="FFCC00"/>
          </a:solidFill>
          <a:latin typeface="FederationBold" pitchFamily="2" charset="0"/>
        </a:defRPr>
      </a:lvl7pPr>
      <a:lvl8pPr marL="1371600" algn="ctr" rtl="0" eaLnBrk="1" fontAlgn="base" hangingPunct="1">
        <a:spcBef>
          <a:spcPct val="0"/>
        </a:spcBef>
        <a:spcAft>
          <a:spcPct val="0"/>
        </a:spcAft>
        <a:defRPr sz="2500">
          <a:solidFill>
            <a:srgbClr val="FFCC00"/>
          </a:solidFill>
          <a:latin typeface="FederationBold" pitchFamily="2" charset="0"/>
        </a:defRPr>
      </a:lvl8pPr>
      <a:lvl9pPr marL="1828800" algn="ctr" rtl="0" eaLnBrk="1" fontAlgn="base" hangingPunct="1">
        <a:spcBef>
          <a:spcPct val="0"/>
        </a:spcBef>
        <a:spcAft>
          <a:spcPct val="0"/>
        </a:spcAft>
        <a:defRPr sz="2500">
          <a:solidFill>
            <a:srgbClr val="FFCC00"/>
          </a:solidFill>
          <a:latin typeface="FederationBold" pitchFamily="2" charset="0"/>
        </a:defRPr>
      </a:lvl9pPr>
    </p:titleStyle>
    <p:bodyStyle>
      <a:lvl1pPr marL="342900" indent="-342900" algn="l" rtl="0" eaLnBrk="1" fontAlgn="base" hangingPunct="1">
        <a:spcBef>
          <a:spcPct val="20000"/>
        </a:spcBef>
        <a:spcAft>
          <a:spcPct val="0"/>
        </a:spcAft>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657600" y="990600"/>
            <a:ext cx="5257800" cy="1981200"/>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MY"/>
              <a:t>TRANSITIONAL PAGE</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MY"/>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MY"/>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82920ED-C6C8-457A-8EF0-AE2FE89DFE4F}" type="slidenum">
              <a:rPr lang="en-MY"/>
              <a:pPr/>
              <a:t>‹Nº›</a:t>
            </a:fld>
            <a:endParaRPr lang="en-MY"/>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3700">
          <a:solidFill>
            <a:srgbClr val="FFCC00"/>
          </a:solidFill>
          <a:latin typeface="+mj-lt"/>
          <a:ea typeface="+mj-ea"/>
          <a:cs typeface="+mj-cs"/>
        </a:defRPr>
      </a:lvl1pPr>
      <a:lvl2pPr algn="ctr" rtl="0" eaLnBrk="1" fontAlgn="base" hangingPunct="1">
        <a:spcBef>
          <a:spcPct val="0"/>
        </a:spcBef>
        <a:spcAft>
          <a:spcPct val="0"/>
        </a:spcAft>
        <a:defRPr sz="3700">
          <a:solidFill>
            <a:srgbClr val="FFCC00"/>
          </a:solidFill>
          <a:latin typeface="FederationBold" pitchFamily="2" charset="0"/>
        </a:defRPr>
      </a:lvl2pPr>
      <a:lvl3pPr algn="ctr" rtl="0" eaLnBrk="1" fontAlgn="base" hangingPunct="1">
        <a:spcBef>
          <a:spcPct val="0"/>
        </a:spcBef>
        <a:spcAft>
          <a:spcPct val="0"/>
        </a:spcAft>
        <a:defRPr sz="3700">
          <a:solidFill>
            <a:srgbClr val="FFCC00"/>
          </a:solidFill>
          <a:latin typeface="FederationBold" pitchFamily="2" charset="0"/>
        </a:defRPr>
      </a:lvl3pPr>
      <a:lvl4pPr algn="ctr" rtl="0" eaLnBrk="1" fontAlgn="base" hangingPunct="1">
        <a:spcBef>
          <a:spcPct val="0"/>
        </a:spcBef>
        <a:spcAft>
          <a:spcPct val="0"/>
        </a:spcAft>
        <a:defRPr sz="3700">
          <a:solidFill>
            <a:srgbClr val="FFCC00"/>
          </a:solidFill>
          <a:latin typeface="FederationBold" pitchFamily="2" charset="0"/>
        </a:defRPr>
      </a:lvl4pPr>
      <a:lvl5pPr algn="ctr" rtl="0" eaLnBrk="1" fontAlgn="base" hangingPunct="1">
        <a:spcBef>
          <a:spcPct val="0"/>
        </a:spcBef>
        <a:spcAft>
          <a:spcPct val="0"/>
        </a:spcAft>
        <a:defRPr sz="3700">
          <a:solidFill>
            <a:srgbClr val="FFCC00"/>
          </a:solidFill>
          <a:latin typeface="FederationBold" pitchFamily="2" charset="0"/>
        </a:defRPr>
      </a:lvl5pPr>
      <a:lvl6pPr marL="457200" algn="ctr" rtl="0" eaLnBrk="1" fontAlgn="base" hangingPunct="1">
        <a:spcBef>
          <a:spcPct val="0"/>
        </a:spcBef>
        <a:spcAft>
          <a:spcPct val="0"/>
        </a:spcAft>
        <a:defRPr sz="3700">
          <a:solidFill>
            <a:srgbClr val="FFCC00"/>
          </a:solidFill>
          <a:latin typeface="FederationBold" pitchFamily="2" charset="0"/>
        </a:defRPr>
      </a:lvl6pPr>
      <a:lvl7pPr marL="914400" algn="ctr" rtl="0" eaLnBrk="1" fontAlgn="base" hangingPunct="1">
        <a:spcBef>
          <a:spcPct val="0"/>
        </a:spcBef>
        <a:spcAft>
          <a:spcPct val="0"/>
        </a:spcAft>
        <a:defRPr sz="3700">
          <a:solidFill>
            <a:srgbClr val="FFCC00"/>
          </a:solidFill>
          <a:latin typeface="FederationBold" pitchFamily="2" charset="0"/>
        </a:defRPr>
      </a:lvl7pPr>
      <a:lvl8pPr marL="1371600" algn="ctr" rtl="0" eaLnBrk="1" fontAlgn="base" hangingPunct="1">
        <a:spcBef>
          <a:spcPct val="0"/>
        </a:spcBef>
        <a:spcAft>
          <a:spcPct val="0"/>
        </a:spcAft>
        <a:defRPr sz="3700">
          <a:solidFill>
            <a:srgbClr val="FFCC00"/>
          </a:solidFill>
          <a:latin typeface="FederationBold" pitchFamily="2" charset="0"/>
        </a:defRPr>
      </a:lvl8pPr>
      <a:lvl9pPr marL="1828800" algn="ctr" rtl="0" eaLnBrk="1" fontAlgn="base" hangingPunct="1">
        <a:spcBef>
          <a:spcPct val="0"/>
        </a:spcBef>
        <a:spcAft>
          <a:spcPct val="0"/>
        </a:spcAft>
        <a:defRPr sz="3700">
          <a:solidFill>
            <a:srgbClr val="FFCC00"/>
          </a:solidFill>
          <a:latin typeface="FederationBold" pitchFamily="2"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0" y="2667000"/>
            <a:ext cx="5181600" cy="1600200"/>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MY"/>
              <a:t>ONLINE TEMPLATE</a:t>
            </a:r>
          </a:p>
        </p:txBody>
      </p:sp>
      <p:sp>
        <p:nvSpPr>
          <p:cNvPr id="1027" name="Rectangle 3"/>
          <p:cNvSpPr>
            <a:spLocks noGrp="1" noChangeArrowheads="1"/>
          </p:cNvSpPr>
          <p:nvPr>
            <p:ph type="body" idx="1"/>
          </p:nvPr>
        </p:nvSpPr>
        <p:spPr bwMode="auto">
          <a:xfrm>
            <a:off x="3733800" y="4419600"/>
            <a:ext cx="5410200" cy="457200"/>
          </a:xfrm>
          <a:prstGeom prst="rect">
            <a:avLst/>
          </a:prstGeom>
          <a:noFill/>
          <a:ln w="9525">
            <a:noFill/>
            <a:miter lim="800000"/>
            <a:headEnd/>
            <a:tailEnd/>
          </a:ln>
          <a:effectLst>
            <a:outerShdw dist="35921" dir="2700000" algn="ctr" rotWithShape="0">
              <a:srgbClr val="C0C0C0"/>
            </a:outerShdw>
          </a:effectLst>
        </p:spPr>
        <p:txBody>
          <a:bodyPr vert="horz" wrap="square" lIns="91440" tIns="45720" rIns="91440" bIns="45720" numCol="1" anchor="t" anchorCtr="0" compatLnSpc="1">
            <a:prstTxWarp prst="textNoShape">
              <a:avLst/>
            </a:prstTxWarp>
          </a:bodyPr>
          <a:lstStyle/>
          <a:p>
            <a:pPr lvl="0"/>
            <a:r>
              <a:rPr lang="en-MY"/>
              <a:t>PLACE YOUR TITLE HERE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9AC0AAD-6DA1-4958-9B17-1D12B3448030}" type="datetimeFigureOut">
              <a:rPr lang="es-MX" smtClean="0"/>
              <a:t>13/02/2019</a:t>
            </a:fld>
            <a:endParaRPr lang="es-MX"/>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MX"/>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CFE1699-71BF-4E52-8BF9-B2E7924C1655}"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fontAlgn="base" hangingPunct="1">
        <a:spcBef>
          <a:spcPct val="0"/>
        </a:spcBef>
        <a:spcAft>
          <a:spcPct val="0"/>
        </a:spcAft>
        <a:defRPr sz="4000">
          <a:solidFill>
            <a:srgbClr val="FFCC00"/>
          </a:solidFill>
          <a:latin typeface="+mj-lt"/>
          <a:ea typeface="+mj-ea"/>
          <a:cs typeface="+mj-cs"/>
        </a:defRPr>
      </a:lvl1pPr>
      <a:lvl2pPr algn="ctr" rtl="0" eaLnBrk="1" fontAlgn="base" hangingPunct="1">
        <a:spcBef>
          <a:spcPct val="0"/>
        </a:spcBef>
        <a:spcAft>
          <a:spcPct val="0"/>
        </a:spcAft>
        <a:defRPr sz="4000">
          <a:solidFill>
            <a:srgbClr val="FFCC00"/>
          </a:solidFill>
          <a:latin typeface="FederationBold" pitchFamily="2" charset="0"/>
        </a:defRPr>
      </a:lvl2pPr>
      <a:lvl3pPr algn="ctr" rtl="0" eaLnBrk="1" fontAlgn="base" hangingPunct="1">
        <a:spcBef>
          <a:spcPct val="0"/>
        </a:spcBef>
        <a:spcAft>
          <a:spcPct val="0"/>
        </a:spcAft>
        <a:defRPr sz="4000">
          <a:solidFill>
            <a:srgbClr val="FFCC00"/>
          </a:solidFill>
          <a:latin typeface="FederationBold" pitchFamily="2" charset="0"/>
        </a:defRPr>
      </a:lvl3pPr>
      <a:lvl4pPr algn="ctr" rtl="0" eaLnBrk="1" fontAlgn="base" hangingPunct="1">
        <a:spcBef>
          <a:spcPct val="0"/>
        </a:spcBef>
        <a:spcAft>
          <a:spcPct val="0"/>
        </a:spcAft>
        <a:defRPr sz="4000">
          <a:solidFill>
            <a:srgbClr val="FFCC00"/>
          </a:solidFill>
          <a:latin typeface="FederationBold" pitchFamily="2" charset="0"/>
        </a:defRPr>
      </a:lvl4pPr>
      <a:lvl5pPr algn="ctr" rtl="0" eaLnBrk="1" fontAlgn="base" hangingPunct="1">
        <a:spcBef>
          <a:spcPct val="0"/>
        </a:spcBef>
        <a:spcAft>
          <a:spcPct val="0"/>
        </a:spcAft>
        <a:defRPr sz="4000">
          <a:solidFill>
            <a:srgbClr val="FFCC00"/>
          </a:solidFill>
          <a:latin typeface="FederationBold" pitchFamily="2" charset="0"/>
        </a:defRPr>
      </a:lvl5pPr>
      <a:lvl6pPr marL="457200" algn="ctr" rtl="0" eaLnBrk="1" fontAlgn="base" hangingPunct="1">
        <a:spcBef>
          <a:spcPct val="0"/>
        </a:spcBef>
        <a:spcAft>
          <a:spcPct val="0"/>
        </a:spcAft>
        <a:defRPr sz="4000">
          <a:solidFill>
            <a:srgbClr val="FFCC00"/>
          </a:solidFill>
          <a:latin typeface="FederationBold" pitchFamily="2" charset="0"/>
        </a:defRPr>
      </a:lvl6pPr>
      <a:lvl7pPr marL="914400" algn="ctr" rtl="0" eaLnBrk="1" fontAlgn="base" hangingPunct="1">
        <a:spcBef>
          <a:spcPct val="0"/>
        </a:spcBef>
        <a:spcAft>
          <a:spcPct val="0"/>
        </a:spcAft>
        <a:defRPr sz="4000">
          <a:solidFill>
            <a:srgbClr val="FFCC00"/>
          </a:solidFill>
          <a:latin typeface="FederationBold" pitchFamily="2" charset="0"/>
        </a:defRPr>
      </a:lvl7pPr>
      <a:lvl8pPr marL="1371600" algn="ctr" rtl="0" eaLnBrk="1" fontAlgn="base" hangingPunct="1">
        <a:spcBef>
          <a:spcPct val="0"/>
        </a:spcBef>
        <a:spcAft>
          <a:spcPct val="0"/>
        </a:spcAft>
        <a:defRPr sz="4000">
          <a:solidFill>
            <a:srgbClr val="FFCC00"/>
          </a:solidFill>
          <a:latin typeface="FederationBold" pitchFamily="2" charset="0"/>
        </a:defRPr>
      </a:lvl8pPr>
      <a:lvl9pPr marL="1828800" algn="ctr" rtl="0" eaLnBrk="1" fontAlgn="base" hangingPunct="1">
        <a:spcBef>
          <a:spcPct val="0"/>
        </a:spcBef>
        <a:spcAft>
          <a:spcPct val="0"/>
        </a:spcAft>
        <a:defRPr sz="4000">
          <a:solidFill>
            <a:srgbClr val="FFCC00"/>
          </a:solidFill>
          <a:latin typeface="FederationBold" pitchFamily="2"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9AC0AAD-6DA1-4958-9B17-1D12B3448030}" type="datetimeFigureOut">
              <a:rPr lang="es-MX" smtClean="0"/>
              <a:t>13/02/2019</a:t>
            </a:fld>
            <a:endParaRPr lang="es-MX"/>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CFE1699-71BF-4E52-8BF9-B2E7924C1655}" type="slidenum">
              <a:rPr lang="es-MX" smtClean="0"/>
              <a:t>‹Nº›</a:t>
            </a:fld>
            <a:endParaRPr lang="es-MX"/>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65240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2" Type="http://schemas.openxmlformats.org/officeDocument/2006/relationships/hyperlink" Target="http://www.securityartwork.es/" TargetMode="Externa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sz="4000" dirty="0"/>
              <a:t>Unidad II. </a:t>
            </a:r>
            <a:r>
              <a:rPr lang="es-MX" sz="4000" dirty="0" smtClean="0"/>
              <a:t>Administración </a:t>
            </a:r>
            <a:r>
              <a:rPr lang="es-MX" sz="4000" dirty="0"/>
              <a:t>de la </a:t>
            </a:r>
            <a:r>
              <a:rPr lang="es-MX" sz="4000" dirty="0" smtClean="0"/>
              <a:t>seguridad</a:t>
            </a:r>
            <a:endParaRPr lang="es-MX" sz="4000" dirty="0"/>
          </a:p>
        </p:txBody>
      </p:sp>
      <p:sp>
        <p:nvSpPr>
          <p:cNvPr id="3" name="Subtitle 2"/>
          <p:cNvSpPr>
            <a:spLocks noGrp="1"/>
          </p:cNvSpPr>
          <p:nvPr>
            <p:ph type="subTitle" idx="1"/>
          </p:nvPr>
        </p:nvSpPr>
        <p:spPr/>
        <p:txBody>
          <a:bodyPr/>
          <a:lstStyle/>
          <a:p>
            <a:r>
              <a:rPr lang="es-MX" dirty="0"/>
              <a:t>Seguridad de la </a:t>
            </a:r>
            <a:r>
              <a:rPr lang="es-MX" dirty="0" smtClean="0"/>
              <a:t>información</a:t>
            </a:r>
            <a:endParaRPr lang="es-MX" dirty="0"/>
          </a:p>
        </p:txBody>
      </p:sp>
    </p:spTree>
    <p:extLst>
      <p:ext uri="{BB962C8B-B14F-4D97-AF65-F5344CB8AC3E}">
        <p14:creationId xmlns:p14="http://schemas.microsoft.com/office/powerpoint/2010/main" val="271257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88050"/>
          </a:xfrm>
        </p:spPr>
        <p:txBody>
          <a:bodyPr/>
          <a:lstStyle/>
          <a:p>
            <a:r>
              <a:rPr lang="es-MX" dirty="0">
                <a:solidFill>
                  <a:schemeClr val="tx1"/>
                </a:solidFill>
              </a:rPr>
              <a:t>Vulnerabilidades</a:t>
            </a:r>
          </a:p>
        </p:txBody>
      </p:sp>
      <p:sp>
        <p:nvSpPr>
          <p:cNvPr id="3" name="TextBox 2"/>
          <p:cNvSpPr txBox="1"/>
          <p:nvPr/>
        </p:nvSpPr>
        <p:spPr>
          <a:xfrm>
            <a:off x="971600" y="1844824"/>
            <a:ext cx="7672366" cy="2927070"/>
          </a:xfrm>
          <a:prstGeom prst="rect">
            <a:avLst/>
          </a:prstGeom>
          <a:noFill/>
        </p:spPr>
        <p:txBody>
          <a:bodyPr wrap="square" rtlCol="0">
            <a:spAutoFit/>
          </a:bodyPr>
          <a:lstStyle/>
          <a:p>
            <a:pPr algn="just"/>
            <a:r>
              <a:rPr lang="es-ES" sz="2000" dirty="0"/>
              <a:t>Éstas son ciertas condiciones inherentes a los activos que facilitan que las amenazas se materialicen y llevan a esos activos a ser vulnerables.</a:t>
            </a:r>
          </a:p>
          <a:p>
            <a:pPr algn="just"/>
            <a:endParaRPr lang="es-ES" sz="2000" dirty="0"/>
          </a:p>
          <a:p>
            <a:pPr algn="just"/>
            <a:endParaRPr lang="es-ES" sz="2000" dirty="0"/>
          </a:p>
          <a:p>
            <a:pPr marL="342900" indent="-342900" algn="just">
              <a:buFont typeface="Arial" panose="020B0604020202020204" pitchFamily="34" charset="0"/>
              <a:buChar char="•"/>
            </a:pPr>
            <a:r>
              <a:rPr lang="es-ES" sz="2000" dirty="0"/>
              <a:t>Seguridad de los recursos humanos</a:t>
            </a:r>
          </a:p>
          <a:p>
            <a:pPr marL="342900" indent="-342900" algn="just">
              <a:buFont typeface="Arial" panose="020B0604020202020204" pitchFamily="34" charset="0"/>
              <a:buChar char="•"/>
            </a:pPr>
            <a:r>
              <a:rPr lang="es-ES" sz="2000" dirty="0"/>
              <a:t>Control de acceso</a:t>
            </a:r>
          </a:p>
          <a:p>
            <a:pPr marL="342900" indent="-342900" algn="just">
              <a:buFont typeface="Arial" panose="020B0604020202020204" pitchFamily="34" charset="0"/>
              <a:buChar char="•"/>
            </a:pPr>
            <a:r>
              <a:rPr lang="es-ES" sz="2000" dirty="0"/>
              <a:t>Seguridad física y ambiental</a:t>
            </a:r>
          </a:p>
          <a:p>
            <a:pPr marL="342900" indent="-342900" algn="just">
              <a:buFont typeface="Arial" panose="020B0604020202020204" pitchFamily="34" charset="0"/>
              <a:buChar char="•"/>
            </a:pPr>
            <a:r>
              <a:rPr lang="es-ES" sz="2000" dirty="0"/>
              <a:t>Gestión de operaciones y comunicaciones</a:t>
            </a:r>
          </a:p>
          <a:p>
            <a:pPr marL="342900" indent="-342900" algn="just">
              <a:buFont typeface="Arial" panose="020B0604020202020204" pitchFamily="34" charset="0"/>
              <a:buChar char="•"/>
            </a:pPr>
            <a:r>
              <a:rPr lang="es-ES" sz="2000" dirty="0"/>
              <a:t>Mantenimiento, desarrollo y adquisición de sistemas de información</a:t>
            </a:r>
            <a:endParaRPr lang="en-US" sz="2000" dirty="0"/>
          </a:p>
        </p:txBody>
      </p:sp>
      <p:sp>
        <p:nvSpPr>
          <p:cNvPr id="4" name="Title 1"/>
          <p:cNvSpPr txBox="1">
            <a:spLocks/>
          </p:cNvSpPr>
          <p:nvPr/>
        </p:nvSpPr>
        <p:spPr>
          <a:xfrm>
            <a:off x="971600" y="4955591"/>
            <a:ext cx="5637312" cy="640717"/>
          </a:xfrm>
          <a:prstGeom prst="rect">
            <a:avLst/>
          </a:prstGeom>
        </p:spPr>
        <p:txBody>
          <a:bodyPr vert="horz" lIns="91440" tIns="45720" rIns="91440" bIns="45720" rtlCol="0" anchor="ctr">
            <a:normAutofit fontScale="9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MX" sz="4200" dirty="0">
                <a:latin typeface="+mj-lt"/>
                <a:ea typeface="+mj-ea"/>
                <a:cs typeface="+mj-cs"/>
              </a:rPr>
              <a:t>Probabilidad</a:t>
            </a:r>
          </a:p>
        </p:txBody>
      </p:sp>
      <p:sp>
        <p:nvSpPr>
          <p:cNvPr id="5" name="TextBox 4"/>
          <p:cNvSpPr txBox="1"/>
          <p:nvPr/>
        </p:nvSpPr>
        <p:spPr>
          <a:xfrm>
            <a:off x="971600" y="5596308"/>
            <a:ext cx="7945340" cy="400110"/>
          </a:xfrm>
          <a:prstGeom prst="rect">
            <a:avLst/>
          </a:prstGeom>
          <a:noFill/>
        </p:spPr>
        <p:txBody>
          <a:bodyPr wrap="square" rtlCol="0">
            <a:spAutoFit/>
          </a:bodyPr>
          <a:lstStyle/>
          <a:p>
            <a:r>
              <a:rPr lang="es-ES" sz="2000" dirty="0"/>
              <a:t>La es la posibilidad de materialización de una amenaza</a:t>
            </a:r>
            <a:endParaRPr lang="en-US" sz="2000" dirty="0"/>
          </a:p>
        </p:txBody>
      </p:sp>
    </p:spTree>
    <p:extLst>
      <p:ext uri="{BB962C8B-B14F-4D97-AF65-F5344CB8AC3E}">
        <p14:creationId xmlns:p14="http://schemas.microsoft.com/office/powerpoint/2010/main" val="13075075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042"/>
          </a:xfrm>
        </p:spPr>
        <p:txBody>
          <a:bodyPr/>
          <a:lstStyle/>
          <a:p>
            <a:r>
              <a:rPr lang="es-MX" dirty="0">
                <a:solidFill>
                  <a:schemeClr val="tx1"/>
                </a:solidFill>
              </a:rPr>
              <a:t>Impacto</a:t>
            </a:r>
          </a:p>
        </p:txBody>
      </p:sp>
      <p:sp>
        <p:nvSpPr>
          <p:cNvPr id="3" name="TextBox 2"/>
          <p:cNvSpPr txBox="1"/>
          <p:nvPr/>
        </p:nvSpPr>
        <p:spPr>
          <a:xfrm>
            <a:off x="899592" y="1844824"/>
            <a:ext cx="7672936" cy="2831544"/>
          </a:xfrm>
          <a:prstGeom prst="rect">
            <a:avLst/>
          </a:prstGeom>
          <a:noFill/>
        </p:spPr>
        <p:txBody>
          <a:bodyPr wrap="square" rtlCol="0">
            <a:spAutoFit/>
          </a:bodyPr>
          <a:lstStyle/>
          <a:p>
            <a:r>
              <a:rPr lang="es-ES" sz="2000" dirty="0"/>
              <a:t>Son las consecuencias de la ocurrencia de una amenaza.</a:t>
            </a:r>
          </a:p>
          <a:p>
            <a:endParaRPr lang="es-ES" sz="2000" dirty="0"/>
          </a:p>
          <a:p>
            <a:endParaRPr lang="es-ES" sz="2000" dirty="0"/>
          </a:p>
          <a:p>
            <a:pPr marL="342900" indent="-342900">
              <a:buFont typeface="Arial" panose="020B0604020202020204" pitchFamily="34" charset="0"/>
              <a:buChar char="•"/>
            </a:pPr>
            <a:r>
              <a:rPr lang="es-ES" sz="2000" dirty="0"/>
              <a:t>Pérdidas económicas</a:t>
            </a:r>
          </a:p>
          <a:p>
            <a:pPr marL="342900" indent="-342900">
              <a:buFont typeface="Arial" panose="020B0604020202020204" pitchFamily="34" charset="0"/>
              <a:buChar char="•"/>
            </a:pPr>
            <a:r>
              <a:rPr lang="es-ES" sz="2000" dirty="0"/>
              <a:t>Pérdida de confianza (imagen de marca)</a:t>
            </a:r>
          </a:p>
          <a:p>
            <a:pPr marL="342900" indent="-342900">
              <a:buFont typeface="Arial" panose="020B0604020202020204" pitchFamily="34" charset="0"/>
              <a:buChar char="•"/>
            </a:pPr>
            <a:r>
              <a:rPr lang="es-ES" sz="2000" dirty="0"/>
              <a:t>Reducción de la eficiencia (productividad)</a:t>
            </a:r>
          </a:p>
          <a:p>
            <a:pPr marL="342900" indent="-342900">
              <a:buFont typeface="Arial" panose="020B0604020202020204" pitchFamily="34" charset="0"/>
              <a:buChar char="•"/>
            </a:pPr>
            <a:r>
              <a:rPr lang="es-ES" sz="2000" dirty="0"/>
              <a:t>Daño a las personas</a:t>
            </a:r>
          </a:p>
          <a:p>
            <a:pPr marL="342900" indent="-342900">
              <a:buFont typeface="Arial" panose="020B0604020202020204" pitchFamily="34" charset="0"/>
              <a:buChar char="•"/>
            </a:pPr>
            <a:r>
              <a:rPr lang="es-ES" sz="2000" dirty="0"/>
              <a:t>Perjuicio para el medio ambiente.</a:t>
            </a:r>
          </a:p>
          <a:p>
            <a:pPr>
              <a:buFont typeface="Wingdings" pitchFamily="2" charset="2"/>
              <a:buChar char="q"/>
            </a:pPr>
            <a:endParaRPr lang="en-US" dirty="0"/>
          </a:p>
        </p:txBody>
      </p:sp>
    </p:spTree>
    <p:extLst>
      <p:ext uri="{BB962C8B-B14F-4D97-AF65-F5344CB8AC3E}">
        <p14:creationId xmlns:p14="http://schemas.microsoft.com/office/powerpoint/2010/main" val="15552935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82156"/>
          </a:xfrm>
        </p:spPr>
        <p:txBody>
          <a:bodyPr/>
          <a:lstStyle/>
          <a:p>
            <a:r>
              <a:rPr lang="es-MX" sz="3600" dirty="0">
                <a:solidFill>
                  <a:schemeClr val="tx1"/>
                </a:solidFill>
              </a:rPr>
              <a:t>¿Qué es el Análisis de Riesgos?</a:t>
            </a:r>
          </a:p>
        </p:txBody>
      </p:sp>
      <p:sp>
        <p:nvSpPr>
          <p:cNvPr id="3" name="TextBox 2"/>
          <p:cNvSpPr txBox="1"/>
          <p:nvPr/>
        </p:nvSpPr>
        <p:spPr>
          <a:xfrm>
            <a:off x="827584" y="1916832"/>
            <a:ext cx="7744944" cy="3785652"/>
          </a:xfrm>
          <a:prstGeom prst="rect">
            <a:avLst/>
          </a:prstGeom>
          <a:noFill/>
        </p:spPr>
        <p:txBody>
          <a:bodyPr wrap="square" rtlCol="0">
            <a:spAutoFit/>
          </a:bodyPr>
          <a:lstStyle/>
          <a:p>
            <a:pPr algn="just"/>
            <a:r>
              <a:rPr lang="es-ES" sz="2000" dirty="0"/>
              <a:t>El Análisis de Riesgos es una herramienta de diagnóstico utilizada para determinar la exposición de una organización a los riesgos. Sus objetivos son:</a:t>
            </a:r>
          </a:p>
          <a:p>
            <a:pPr algn="just"/>
            <a:r>
              <a:rPr lang="es-ES" sz="2000" dirty="0"/>
              <a:t> </a:t>
            </a:r>
          </a:p>
          <a:p>
            <a:pPr algn="just"/>
            <a:endParaRPr lang="es-ES" sz="2000" dirty="0"/>
          </a:p>
          <a:p>
            <a:pPr marL="342900" indent="-342900" algn="just">
              <a:buFont typeface="Arial" panose="020B0604020202020204" pitchFamily="34" charset="0"/>
              <a:buChar char="•"/>
            </a:pPr>
            <a:r>
              <a:rPr lang="es-ES" sz="2000" dirty="0"/>
              <a:t>Identificar los riesgos mediante la identificación de sus elementos</a:t>
            </a:r>
          </a:p>
          <a:p>
            <a:pPr algn="just">
              <a:buFont typeface="Wingdings" pitchFamily="2" charset="2"/>
              <a:buChar char="q"/>
            </a:pPr>
            <a:endParaRPr lang="es-ES" sz="2000" dirty="0"/>
          </a:p>
          <a:p>
            <a:pPr marL="342900" indent="-342900" algn="just">
              <a:buFont typeface="Arial" panose="020B0604020202020204" pitchFamily="34" charset="0"/>
              <a:buChar char="•"/>
            </a:pPr>
            <a:r>
              <a:rPr lang="es-ES" sz="2000" dirty="0"/>
              <a:t>Determinar el riesgo total o exposición bruta al riesgo, como combinación de los elementos que lo conforman</a:t>
            </a:r>
          </a:p>
          <a:p>
            <a:pPr algn="just">
              <a:buFont typeface="Wingdings" pitchFamily="2" charset="2"/>
              <a:buChar char="q"/>
            </a:pPr>
            <a:endParaRPr lang="es-ES" sz="2000" dirty="0"/>
          </a:p>
          <a:p>
            <a:pPr marL="342900" indent="-342900" algn="just">
              <a:buFont typeface="Arial" panose="020B0604020202020204" pitchFamily="34" charset="0"/>
              <a:buChar char="•"/>
            </a:pPr>
            <a:r>
              <a:rPr lang="es-ES" sz="2000" dirty="0"/>
              <a:t>Determinar el riesgo residual. </a:t>
            </a:r>
            <a:endParaRPr lang="en-US" sz="2000" dirty="0"/>
          </a:p>
        </p:txBody>
      </p:sp>
    </p:spTree>
    <p:extLst>
      <p:ext uri="{BB962C8B-B14F-4D97-AF65-F5344CB8AC3E}">
        <p14:creationId xmlns:p14="http://schemas.microsoft.com/office/powerpoint/2010/main" val="242230952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7183634" cy="888050"/>
          </a:xfrm>
        </p:spPr>
        <p:txBody>
          <a:bodyPr/>
          <a:lstStyle/>
          <a:p>
            <a:r>
              <a:rPr lang="es-MX" sz="3600" dirty="0">
                <a:solidFill>
                  <a:schemeClr val="tx1"/>
                </a:solidFill>
              </a:rPr>
              <a:t>El Análisis de riesgo contempla:</a:t>
            </a:r>
          </a:p>
        </p:txBody>
      </p:sp>
      <p:sp>
        <p:nvSpPr>
          <p:cNvPr id="3" name="TextBox 2"/>
          <p:cNvSpPr txBox="1"/>
          <p:nvPr/>
        </p:nvSpPr>
        <p:spPr>
          <a:xfrm>
            <a:off x="899592" y="2204864"/>
            <a:ext cx="7815812" cy="317009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t>Identificación de los activos dentro del alcance, y dueños  de esos activos</a:t>
            </a:r>
          </a:p>
          <a:p>
            <a:pPr marL="342900" indent="-342900" algn="just">
              <a:buFont typeface="Arial" panose="020B0604020202020204" pitchFamily="34" charset="0"/>
              <a:buChar char="•"/>
            </a:pPr>
            <a:endParaRPr lang="es-MX" sz="2000" dirty="0"/>
          </a:p>
          <a:p>
            <a:pPr marL="342900" indent="-342900" algn="just">
              <a:buFont typeface="Arial" panose="020B0604020202020204" pitchFamily="34" charset="0"/>
              <a:buChar char="•"/>
            </a:pPr>
            <a:r>
              <a:rPr lang="es-MX" sz="2000" dirty="0"/>
              <a:t>Identificación de las amenazas a esos activos</a:t>
            </a:r>
          </a:p>
          <a:p>
            <a:pPr marL="342900" indent="-342900" algn="just">
              <a:buFont typeface="Arial" panose="020B0604020202020204" pitchFamily="34" charset="0"/>
              <a:buChar char="•"/>
            </a:pPr>
            <a:endParaRPr lang="es-MX" sz="2000" dirty="0"/>
          </a:p>
          <a:p>
            <a:pPr marL="342900" indent="-342900" algn="just">
              <a:buFont typeface="Arial" panose="020B0604020202020204" pitchFamily="34" charset="0"/>
              <a:buChar char="•"/>
            </a:pPr>
            <a:r>
              <a:rPr lang="es-MX" sz="2000" dirty="0"/>
              <a:t>Identificar las vulnerabilidades que podrían ser aprovechadas por las amenazas</a:t>
            </a:r>
          </a:p>
          <a:p>
            <a:pPr algn="just">
              <a:buFont typeface="Wingdings" pitchFamily="2" charset="2"/>
              <a:buChar char="q"/>
            </a:pPr>
            <a:endParaRPr lang="es-MX" sz="2000" dirty="0"/>
          </a:p>
          <a:p>
            <a:pPr marL="342900" indent="-342900" algn="just">
              <a:buFont typeface="Arial" panose="020B0604020202020204" pitchFamily="34" charset="0"/>
              <a:buChar char="•"/>
            </a:pPr>
            <a:r>
              <a:rPr lang="es-MX" sz="2000" dirty="0"/>
              <a:t>Identificar los impactos que las pérdidas de confidencialidad, integridad y disponibilidad puedan tener sobre los activos</a:t>
            </a:r>
          </a:p>
        </p:txBody>
      </p:sp>
    </p:spTree>
    <p:extLst>
      <p:ext uri="{BB962C8B-B14F-4D97-AF65-F5344CB8AC3E}">
        <p14:creationId xmlns:p14="http://schemas.microsoft.com/office/powerpoint/2010/main" val="1397908029"/>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MX" sz="3600" dirty="0">
                <a:solidFill>
                  <a:schemeClr val="tx1"/>
                </a:solidFill>
              </a:rPr>
              <a:t>Criterios para evaluar la importancia del riesgo</a:t>
            </a:r>
          </a:p>
        </p:txBody>
      </p:sp>
      <p:sp>
        <p:nvSpPr>
          <p:cNvPr id="3" name="TextBox 2"/>
          <p:cNvSpPr txBox="1"/>
          <p:nvPr/>
        </p:nvSpPr>
        <p:spPr>
          <a:xfrm>
            <a:off x="1043608" y="2276872"/>
            <a:ext cx="7548130" cy="2677656"/>
          </a:xfrm>
          <a:prstGeom prst="rect">
            <a:avLst/>
          </a:prstGeom>
          <a:noFill/>
        </p:spPr>
        <p:txBody>
          <a:bodyPr wrap="square" rtlCol="0">
            <a:spAutoFit/>
          </a:bodyPr>
          <a:lstStyle/>
          <a:p>
            <a:pPr marL="342900" indent="-342900">
              <a:buFont typeface="Arial" panose="020B0604020202020204" pitchFamily="34" charset="0"/>
              <a:buChar char="•"/>
            </a:pPr>
            <a:r>
              <a:rPr lang="es-MX" sz="2400" dirty="0"/>
              <a:t>Impacto económico del riesgo</a:t>
            </a:r>
          </a:p>
          <a:p>
            <a:pPr>
              <a:buFont typeface="Wingdings" pitchFamily="2" charset="2"/>
              <a:buChar char="q"/>
            </a:pPr>
            <a:endParaRPr lang="es-MX" sz="2400" dirty="0"/>
          </a:p>
          <a:p>
            <a:pPr marL="342900" indent="-342900">
              <a:buFont typeface="Arial" panose="020B0604020202020204" pitchFamily="34" charset="0"/>
              <a:buChar char="•"/>
            </a:pPr>
            <a:r>
              <a:rPr lang="es-MX" sz="2400" dirty="0"/>
              <a:t>Tiempo de recuperación de la empresa</a:t>
            </a:r>
          </a:p>
          <a:p>
            <a:pPr>
              <a:buFont typeface="Wingdings" pitchFamily="2" charset="2"/>
              <a:buChar char="q"/>
            </a:pPr>
            <a:endParaRPr lang="es-MX" sz="2400" dirty="0"/>
          </a:p>
          <a:p>
            <a:pPr marL="342900" indent="-342900">
              <a:buFont typeface="Arial" panose="020B0604020202020204" pitchFamily="34" charset="0"/>
              <a:buChar char="•"/>
            </a:pPr>
            <a:r>
              <a:rPr lang="es-MX" sz="2400" dirty="0"/>
              <a:t>Posibilidad real de ocurrencia del riesgo</a:t>
            </a:r>
          </a:p>
          <a:p>
            <a:pPr>
              <a:buFont typeface="Wingdings" pitchFamily="2" charset="2"/>
              <a:buChar char="q"/>
            </a:pPr>
            <a:endParaRPr lang="es-MX" sz="2400" dirty="0"/>
          </a:p>
          <a:p>
            <a:pPr marL="342900" indent="-342900">
              <a:buFont typeface="Arial" panose="020B0604020202020204" pitchFamily="34" charset="0"/>
              <a:buChar char="•"/>
            </a:pPr>
            <a:r>
              <a:rPr lang="es-MX" sz="2400" dirty="0"/>
              <a:t>Posibilidad de interrumpir las actividades de la empresa</a:t>
            </a:r>
          </a:p>
        </p:txBody>
      </p:sp>
    </p:spTree>
    <p:extLst>
      <p:ext uri="{BB962C8B-B14F-4D97-AF65-F5344CB8AC3E}">
        <p14:creationId xmlns:p14="http://schemas.microsoft.com/office/powerpoint/2010/main" val="313063549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88050"/>
          </a:xfrm>
        </p:spPr>
        <p:txBody>
          <a:bodyPr/>
          <a:lstStyle/>
          <a:p>
            <a:r>
              <a:rPr lang="es-MX" dirty="0">
                <a:solidFill>
                  <a:schemeClr val="tx1"/>
                </a:solidFill>
              </a:rPr>
              <a:t>Tratamiento del riesgo</a:t>
            </a:r>
          </a:p>
        </p:txBody>
      </p:sp>
      <p:sp>
        <p:nvSpPr>
          <p:cNvPr id="3" name="TextBox 2"/>
          <p:cNvSpPr txBox="1"/>
          <p:nvPr/>
        </p:nvSpPr>
        <p:spPr>
          <a:xfrm>
            <a:off x="899592" y="2060848"/>
            <a:ext cx="7744374" cy="2677656"/>
          </a:xfrm>
          <a:prstGeom prst="rect">
            <a:avLst/>
          </a:prstGeom>
          <a:noFill/>
        </p:spPr>
        <p:txBody>
          <a:bodyPr wrap="square" rtlCol="0">
            <a:spAutoFit/>
          </a:bodyPr>
          <a:lstStyle/>
          <a:p>
            <a:pPr marL="342900" indent="-342900">
              <a:buFont typeface="Arial" panose="020B0604020202020204" pitchFamily="34" charset="0"/>
              <a:buChar char="•"/>
            </a:pPr>
            <a:r>
              <a:rPr lang="es-MX" sz="2400" dirty="0"/>
              <a:t>Reducción del riesgo (Plan de tratamiento del riesgo)</a:t>
            </a:r>
          </a:p>
          <a:p>
            <a:pPr>
              <a:buFont typeface="Wingdings" pitchFamily="2" charset="2"/>
              <a:buChar char="q"/>
            </a:pPr>
            <a:endParaRPr lang="es-MX" sz="2400" dirty="0"/>
          </a:p>
          <a:p>
            <a:pPr marL="342900" indent="-342900">
              <a:buFont typeface="Arial" panose="020B0604020202020204" pitchFamily="34" charset="0"/>
              <a:buChar char="•"/>
            </a:pPr>
            <a:r>
              <a:rPr lang="es-MX" sz="2400" dirty="0"/>
              <a:t>Objetivamente aceptar el riesgo</a:t>
            </a:r>
          </a:p>
          <a:p>
            <a:pPr marL="342900" indent="-342900">
              <a:buFont typeface="Arial" panose="020B0604020202020204" pitchFamily="34" charset="0"/>
              <a:buChar char="•"/>
            </a:pPr>
            <a:endParaRPr lang="es-MX" sz="2400" dirty="0"/>
          </a:p>
          <a:p>
            <a:pPr marL="342900" indent="-342900">
              <a:buFont typeface="Arial" panose="020B0604020202020204" pitchFamily="34" charset="0"/>
              <a:buChar char="•"/>
            </a:pPr>
            <a:r>
              <a:rPr lang="es-MX" sz="2400" dirty="0"/>
              <a:t>Transferencia del riesgo</a:t>
            </a:r>
          </a:p>
          <a:p>
            <a:pPr>
              <a:buFont typeface="Wingdings" pitchFamily="2" charset="2"/>
              <a:buChar char="q"/>
            </a:pPr>
            <a:endParaRPr lang="es-MX" sz="2400" dirty="0"/>
          </a:p>
          <a:p>
            <a:pPr marL="342900" indent="-342900">
              <a:buFont typeface="Arial" panose="020B0604020202020204" pitchFamily="34" charset="0"/>
              <a:buChar char="•"/>
            </a:pPr>
            <a:r>
              <a:rPr lang="es-MX" sz="2400" dirty="0"/>
              <a:t>Evitar el riesgo. </a:t>
            </a:r>
          </a:p>
        </p:txBody>
      </p:sp>
    </p:spTree>
    <p:extLst>
      <p:ext uri="{BB962C8B-B14F-4D97-AF65-F5344CB8AC3E}">
        <p14:creationId xmlns:p14="http://schemas.microsoft.com/office/powerpoint/2010/main" val="71943147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solidFill>
                  <a:schemeClr val="tx1"/>
                </a:solidFill>
              </a:rPr>
              <a:t>Riesgo Residual</a:t>
            </a:r>
          </a:p>
        </p:txBody>
      </p:sp>
      <p:sp>
        <p:nvSpPr>
          <p:cNvPr id="3" name="TextBox 2"/>
          <p:cNvSpPr txBox="1"/>
          <p:nvPr/>
        </p:nvSpPr>
        <p:spPr>
          <a:xfrm>
            <a:off x="971600" y="2060848"/>
            <a:ext cx="7537196" cy="1323439"/>
          </a:xfrm>
          <a:prstGeom prst="rect">
            <a:avLst/>
          </a:prstGeom>
          <a:noFill/>
        </p:spPr>
        <p:txBody>
          <a:bodyPr wrap="square" rtlCol="0">
            <a:spAutoFit/>
          </a:bodyPr>
          <a:lstStyle/>
          <a:p>
            <a:pPr algn="just"/>
            <a:r>
              <a:rPr lang="es-MX" sz="2000" dirty="0"/>
              <a:t>Después de implementar las decisiones relacionadas con el tratamiento del riesgo, siempre habrá un </a:t>
            </a:r>
            <a:r>
              <a:rPr lang="es-MX" sz="2000" b="1" dirty="0"/>
              <a:t>remanente </a:t>
            </a:r>
            <a:r>
              <a:rPr lang="es-MX" sz="2000" dirty="0"/>
              <a:t>de ese mismo riesgo. Justamente el riesgo que queda, después de implementar el plan de tratamiento de riesgo, se denomina riesgo residual.</a:t>
            </a:r>
          </a:p>
        </p:txBody>
      </p:sp>
    </p:spTree>
    <p:extLst>
      <p:ext uri="{BB962C8B-B14F-4D97-AF65-F5344CB8AC3E}">
        <p14:creationId xmlns:p14="http://schemas.microsoft.com/office/powerpoint/2010/main" val="35838986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sz="3600" dirty="0"/>
              <a:t>Prevención y recuperación de desastres</a:t>
            </a:r>
          </a:p>
        </p:txBody>
      </p:sp>
      <p:sp>
        <p:nvSpPr>
          <p:cNvPr id="5" name="Text Placeholder 4"/>
          <p:cNvSpPr>
            <a:spLocks noGrp="1"/>
          </p:cNvSpPr>
          <p:nvPr>
            <p:ph type="body" idx="1"/>
          </p:nvPr>
        </p:nvSpPr>
        <p:spPr/>
        <p:txBody>
          <a:bodyPr/>
          <a:lstStyle/>
          <a:p>
            <a:endParaRPr lang="es-MX"/>
          </a:p>
        </p:txBody>
      </p:sp>
    </p:spTree>
    <p:extLst>
      <p:ext uri="{BB962C8B-B14F-4D97-AF65-F5344CB8AC3E}">
        <p14:creationId xmlns:p14="http://schemas.microsoft.com/office/powerpoint/2010/main" val="377560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Grp="1" noChangeArrowheads="1"/>
          </p:cNvSpPr>
          <p:nvPr>
            <p:ph type="title"/>
          </p:nvPr>
        </p:nvSpPr>
        <p:spPr>
          <a:xfrm>
            <a:off x="155290" y="260648"/>
            <a:ext cx="7360578" cy="1400530"/>
          </a:xfrm>
          <a:noFill/>
          <a:ln/>
        </p:spPr>
        <p:txBody>
          <a:bodyPr/>
          <a:lstStyle/>
          <a:p>
            <a:pPr algn="ctr"/>
            <a:r>
              <a:rPr lang="es-MX" altLang="es-MX" sz="3600" b="1" dirty="0"/>
              <a:t>Gestión</a:t>
            </a:r>
            <a:r>
              <a:rPr lang="en-US" altLang="es-MX" sz="3600" b="1" dirty="0"/>
              <a:t> de la </a:t>
            </a:r>
            <a:r>
              <a:rPr lang="es-MX" altLang="es-MX" sz="3600" b="1" dirty="0"/>
              <a:t>Continuidad de negocio</a:t>
            </a:r>
          </a:p>
        </p:txBody>
      </p:sp>
      <p:sp>
        <p:nvSpPr>
          <p:cNvPr id="2053" name="Rectangle 5"/>
          <p:cNvSpPr>
            <a:spLocks noGrp="1" noChangeArrowheads="1"/>
          </p:cNvSpPr>
          <p:nvPr>
            <p:ph idx="1"/>
          </p:nvPr>
        </p:nvSpPr>
        <p:spPr>
          <a:xfrm>
            <a:off x="827700" y="2052925"/>
            <a:ext cx="7776748" cy="4195481"/>
          </a:xfrm>
        </p:spPr>
        <p:txBody>
          <a:bodyPr/>
          <a:lstStyle/>
          <a:p>
            <a:pPr algn="just"/>
            <a:r>
              <a:rPr lang="es-MX" altLang="es-MX" sz="2000" b="0" dirty="0"/>
              <a:t>El negocio de una empresa depende de la información y los sistemas que lo soportan, es importante tratar de reducir los riesgos y evitar posibles incidentes de seguridad</a:t>
            </a:r>
          </a:p>
          <a:p>
            <a:pPr algn="just"/>
            <a:r>
              <a:rPr lang="es-MX" altLang="es-MX" dirty="0"/>
              <a:t>Pero, no es posible asegurar al 100% de todos los activos</a:t>
            </a:r>
          </a:p>
          <a:p>
            <a:pPr algn="just"/>
            <a:r>
              <a:rPr lang="es-MX" altLang="es-MX" sz="2000" b="0" dirty="0"/>
              <a:t>Las empresas deben planificar para evitar que las actividades que desempeñan queden interrumpidas</a:t>
            </a:r>
          </a:p>
          <a:p>
            <a:pPr algn="just"/>
            <a:r>
              <a:rPr lang="es-MX" altLang="es-MX" dirty="0"/>
              <a:t>El plan de continuidad de negocios, es la respuesta prevista  por la empresa ante aquellas situaciones de riesgo que la pueden afectar de forma crítica</a:t>
            </a:r>
          </a:p>
          <a:p>
            <a:pPr marL="0" indent="0" algn="just">
              <a:buNone/>
            </a:pPr>
            <a:endParaRPr lang="es-MX" altLang="es-MX" sz="2000" b="0" dirty="0"/>
          </a:p>
          <a:p>
            <a:pPr algn="just"/>
            <a:endParaRPr lang="es-MX" altLang="es-MX" sz="2000" b="0" dirty="0"/>
          </a:p>
        </p:txBody>
      </p:sp>
    </p:spTree>
    <p:extLst>
      <p:ext uri="{BB962C8B-B14F-4D97-AF65-F5344CB8AC3E}">
        <p14:creationId xmlns:p14="http://schemas.microsoft.com/office/powerpoint/2010/main" val="3954004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El plan debe buscar</a:t>
            </a:r>
          </a:p>
        </p:txBody>
      </p:sp>
      <p:sp>
        <p:nvSpPr>
          <p:cNvPr id="3" name="Content Placeholder 2"/>
          <p:cNvSpPr>
            <a:spLocks noGrp="1"/>
          </p:cNvSpPr>
          <p:nvPr>
            <p:ph idx="1"/>
          </p:nvPr>
        </p:nvSpPr>
        <p:spPr>
          <a:xfrm>
            <a:off x="827700" y="2052925"/>
            <a:ext cx="7632732" cy="4195481"/>
          </a:xfrm>
        </p:spPr>
        <p:txBody>
          <a:bodyPr/>
          <a:lstStyle/>
          <a:p>
            <a:pPr algn="just"/>
            <a:r>
              <a:rPr lang="es-MX" dirty="0"/>
              <a:t>Impedir que la actividad de la empresa sea vea interrumpida</a:t>
            </a:r>
          </a:p>
          <a:p>
            <a:pPr algn="just"/>
            <a:r>
              <a:rPr lang="es-MX" dirty="0"/>
              <a:t>Si no se puede evitar, que el tiempo de inactividad sea el mínimo posible</a:t>
            </a:r>
          </a:p>
          <a:p>
            <a:pPr algn="just"/>
            <a:r>
              <a:rPr lang="es-MX" dirty="0"/>
              <a:t>Mantener el nivel de servicio</a:t>
            </a:r>
          </a:p>
          <a:p>
            <a:pPr algn="just"/>
            <a:r>
              <a:rPr lang="es-MX" dirty="0"/>
              <a:t>Establecer el periodo de recuperación mínimo</a:t>
            </a:r>
          </a:p>
          <a:p>
            <a:pPr algn="just"/>
            <a:r>
              <a:rPr lang="es-MX" dirty="0"/>
              <a:t>Recuperar la situación inicial de servicios y procesos</a:t>
            </a:r>
          </a:p>
          <a:p>
            <a:pPr algn="just"/>
            <a:r>
              <a:rPr lang="es-MX" dirty="0"/>
              <a:t>Analizar el resultado de aplicar el plan</a:t>
            </a:r>
          </a:p>
          <a:p>
            <a:pPr algn="just"/>
            <a:endParaRPr lang="es-MX" dirty="0"/>
          </a:p>
        </p:txBody>
      </p:sp>
    </p:spTree>
    <p:extLst>
      <p:ext uri="{BB962C8B-B14F-4D97-AF65-F5344CB8AC3E}">
        <p14:creationId xmlns:p14="http://schemas.microsoft.com/office/powerpoint/2010/main" val="324833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sz="4800" dirty="0"/>
              <a:t>Administración de llaves públicas</a:t>
            </a:r>
          </a:p>
        </p:txBody>
      </p:sp>
      <p:sp>
        <p:nvSpPr>
          <p:cNvPr id="3" name="Subtitle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3087164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055380" cy="888050"/>
          </a:xfrm>
        </p:spPr>
        <p:txBody>
          <a:bodyPr>
            <a:normAutofit fontScale="90000"/>
          </a:bodyPr>
          <a:lstStyle/>
          <a:p>
            <a:pPr algn="ctr"/>
            <a:r>
              <a:rPr lang="es-MX" sz="3600" dirty="0"/>
              <a:t>Aspectos de  un plan de recuperación DRP</a:t>
            </a:r>
          </a:p>
        </p:txBody>
      </p:sp>
      <p:sp>
        <p:nvSpPr>
          <p:cNvPr id="3" name="Content Placeholder 2"/>
          <p:cNvSpPr>
            <a:spLocks noGrp="1"/>
          </p:cNvSpPr>
          <p:nvPr>
            <p:ph idx="1"/>
          </p:nvPr>
        </p:nvSpPr>
        <p:spPr/>
        <p:txBody>
          <a:bodyPr>
            <a:normAutofit/>
          </a:bodyPr>
          <a:lstStyle/>
          <a:p>
            <a:r>
              <a:rPr lang="es-MX" dirty="0"/>
              <a:t>Definición de situaciones críticas</a:t>
            </a:r>
          </a:p>
          <a:p>
            <a:r>
              <a:rPr lang="es-MX" dirty="0"/>
              <a:t>Establecer un comité de emergencia</a:t>
            </a:r>
          </a:p>
          <a:p>
            <a:pPr algn="just"/>
            <a:r>
              <a:rPr lang="es-MX" dirty="0"/>
              <a:t>Definición de posibles situaciones (procedimientos)</a:t>
            </a:r>
          </a:p>
          <a:p>
            <a:pPr lvl="1" algn="just"/>
            <a:r>
              <a:rPr lang="es-MX" dirty="0"/>
              <a:t>Situación que provoca una incidencia</a:t>
            </a:r>
          </a:p>
          <a:p>
            <a:pPr lvl="1" algn="just"/>
            <a:r>
              <a:rPr lang="es-MX" dirty="0"/>
              <a:t>Acciones y secuencias</a:t>
            </a:r>
          </a:p>
          <a:p>
            <a:pPr lvl="1" algn="just"/>
            <a:r>
              <a:rPr lang="es-MX" dirty="0"/>
              <a:t>Registros</a:t>
            </a:r>
          </a:p>
          <a:p>
            <a:pPr algn="just"/>
            <a:r>
              <a:rPr lang="es-MX" dirty="0"/>
              <a:t>Debe de ser probado periódicamente antes de aplicarlo y para actualizarlo</a:t>
            </a:r>
          </a:p>
          <a:p>
            <a:pPr algn="just"/>
            <a:r>
              <a:rPr lang="es-MX" dirty="0"/>
              <a:t>Debe de ser conocido por todo el personal involucrado directa e indirectamente</a:t>
            </a:r>
          </a:p>
          <a:p>
            <a:pPr algn="just"/>
            <a:endParaRPr lang="es-MX" dirty="0"/>
          </a:p>
          <a:p>
            <a:endParaRPr lang="es-MX" dirty="0"/>
          </a:p>
        </p:txBody>
      </p:sp>
    </p:spTree>
    <p:extLst>
      <p:ext uri="{BB962C8B-B14F-4D97-AF65-F5344CB8AC3E}">
        <p14:creationId xmlns:p14="http://schemas.microsoft.com/office/powerpoint/2010/main" val="398639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44034"/>
          </a:xfrm>
        </p:spPr>
        <p:txBody>
          <a:bodyPr/>
          <a:lstStyle/>
          <a:p>
            <a:r>
              <a:rPr lang="es-MX" sz="3600" dirty="0"/>
              <a:t>Fases de un DRP</a:t>
            </a:r>
          </a:p>
        </p:txBody>
      </p:sp>
      <p:sp>
        <p:nvSpPr>
          <p:cNvPr id="3" name="Content Placeholder 2"/>
          <p:cNvSpPr>
            <a:spLocks noGrp="1"/>
          </p:cNvSpPr>
          <p:nvPr>
            <p:ph idx="1"/>
          </p:nvPr>
        </p:nvSpPr>
        <p:spPr>
          <a:xfrm>
            <a:off x="827700" y="1916831"/>
            <a:ext cx="7704740" cy="4331575"/>
          </a:xfrm>
        </p:spPr>
        <p:txBody>
          <a:bodyPr/>
          <a:lstStyle/>
          <a:p>
            <a:r>
              <a:rPr lang="es-MX" dirty="0"/>
              <a:t>Fase 1. Definición del proyecto</a:t>
            </a:r>
          </a:p>
          <a:p>
            <a:pPr lvl="1"/>
            <a:r>
              <a:rPr lang="es-MX" dirty="0"/>
              <a:t>Objetivos</a:t>
            </a:r>
          </a:p>
          <a:p>
            <a:pPr lvl="1"/>
            <a:r>
              <a:rPr lang="es-MX" dirty="0"/>
              <a:t>Alcance</a:t>
            </a:r>
          </a:p>
          <a:p>
            <a:pPr lvl="1"/>
            <a:r>
              <a:rPr lang="es-MX" dirty="0"/>
              <a:t>Peor de los escenarios</a:t>
            </a:r>
          </a:p>
          <a:p>
            <a:r>
              <a:rPr lang="es-MX" dirty="0"/>
              <a:t>Fase 2. Análisis del impacto (BIA)</a:t>
            </a:r>
          </a:p>
          <a:p>
            <a:pPr lvl="1"/>
            <a:r>
              <a:rPr lang="es-MX" dirty="0"/>
              <a:t>Análisis y evaluación del riesgo</a:t>
            </a:r>
          </a:p>
          <a:p>
            <a:pPr lvl="1"/>
            <a:r>
              <a:rPr lang="es-MX" dirty="0"/>
              <a:t>Asignar el tiempo objetivo de recuperación</a:t>
            </a:r>
          </a:p>
          <a:p>
            <a:pPr lvl="1"/>
            <a:r>
              <a:rPr lang="es-MX" dirty="0"/>
              <a:t>Evaluar las coberturas de los seguros y contratos</a:t>
            </a:r>
          </a:p>
          <a:p>
            <a:r>
              <a:rPr lang="es-MX" dirty="0"/>
              <a:t>Fase 3. Selección de estrategia</a:t>
            </a:r>
          </a:p>
          <a:p>
            <a:r>
              <a:rPr lang="es-MX" dirty="0"/>
              <a:t>Fase 4. Desarrollo de planes</a:t>
            </a:r>
          </a:p>
          <a:p>
            <a:r>
              <a:rPr lang="es-MX" dirty="0"/>
              <a:t>Fase 5. Pruebas y mantenimiento</a:t>
            </a:r>
          </a:p>
          <a:p>
            <a:endParaRPr lang="es-MX" dirty="0"/>
          </a:p>
          <a:p>
            <a:endParaRPr lang="es-MX" dirty="0"/>
          </a:p>
          <a:p>
            <a:endParaRPr lang="es-MX" dirty="0"/>
          </a:p>
        </p:txBody>
      </p:sp>
    </p:spTree>
    <p:extLst>
      <p:ext uri="{BB962C8B-B14F-4D97-AF65-F5344CB8AC3E}">
        <p14:creationId xmlns:p14="http://schemas.microsoft.com/office/powerpoint/2010/main" val="108241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MX" sz="6000" dirty="0">
                <a:solidFill>
                  <a:schemeClr val="tx1"/>
                </a:solidFill>
              </a:rPr>
              <a:t>Otros procesos a considerar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0495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Otros procesos</a:t>
            </a:r>
          </a:p>
        </p:txBody>
      </p:sp>
      <p:sp>
        <p:nvSpPr>
          <p:cNvPr id="3" name="Content Placeholder 2"/>
          <p:cNvSpPr>
            <a:spLocks noGrp="1"/>
          </p:cNvSpPr>
          <p:nvPr>
            <p:ph idx="1"/>
          </p:nvPr>
        </p:nvSpPr>
        <p:spPr/>
        <p:txBody>
          <a:bodyPr vert="horz" lIns="91440" tIns="45720" rIns="91440" bIns="45720" rtlCol="0" anchor="t">
            <a:normAutofit/>
          </a:bodyPr>
          <a:lstStyle/>
          <a:p>
            <a:r>
              <a:rPr lang="es-MX" dirty="0"/>
              <a:t>Control de cambios</a:t>
            </a:r>
          </a:p>
          <a:p>
            <a:r>
              <a:rPr lang="es-MX" dirty="0"/>
              <a:t>Gestión de configuraciones</a:t>
            </a:r>
          </a:p>
          <a:p>
            <a:r>
              <a:rPr lang="es-MX" dirty="0"/>
              <a:t>Gestión de incidentes</a:t>
            </a:r>
          </a:p>
        </p:txBody>
      </p:sp>
    </p:spTree>
    <p:extLst>
      <p:ext uri="{BB962C8B-B14F-4D97-AF65-F5344CB8AC3E}">
        <p14:creationId xmlns:p14="http://schemas.microsoft.com/office/powerpoint/2010/main" val="1292533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MX" sz="6600" dirty="0"/>
              <a:t>Protección de sistemas operativos</a:t>
            </a:r>
          </a:p>
        </p:txBody>
      </p:sp>
      <p:sp>
        <p:nvSpPr>
          <p:cNvPr id="5" name="Text Placeholder 4"/>
          <p:cNvSpPr>
            <a:spLocks noGrp="1"/>
          </p:cNvSpPr>
          <p:nvPr>
            <p:ph type="body" idx="1"/>
          </p:nvPr>
        </p:nvSpPr>
        <p:spPr/>
        <p:txBody>
          <a:bodyPr/>
          <a:lstStyle/>
          <a:p>
            <a:endParaRPr lang="es-MX"/>
          </a:p>
        </p:txBody>
      </p:sp>
    </p:spTree>
    <p:extLst>
      <p:ext uri="{BB962C8B-B14F-4D97-AF65-F5344CB8AC3E}">
        <p14:creationId xmlns:p14="http://schemas.microsoft.com/office/powerpoint/2010/main" val="3811339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2243" y="548680"/>
            <a:ext cx="7055380" cy="744034"/>
          </a:xfrm>
        </p:spPr>
        <p:txBody>
          <a:bodyPr/>
          <a:lstStyle/>
          <a:p>
            <a:r>
              <a:rPr lang="es-MX" dirty="0"/>
              <a:t>Protección a SO</a:t>
            </a:r>
          </a:p>
        </p:txBody>
      </p:sp>
      <p:sp>
        <p:nvSpPr>
          <p:cNvPr id="5" name="Content Placeholder 4"/>
          <p:cNvSpPr>
            <a:spLocks noGrp="1"/>
          </p:cNvSpPr>
          <p:nvPr>
            <p:ph idx="1"/>
          </p:nvPr>
        </p:nvSpPr>
        <p:spPr>
          <a:xfrm>
            <a:off x="827700" y="1916831"/>
            <a:ext cx="7560724" cy="4331575"/>
          </a:xfrm>
        </p:spPr>
        <p:txBody>
          <a:bodyPr>
            <a:noAutofit/>
          </a:bodyPr>
          <a:lstStyle/>
          <a:p>
            <a:pPr marL="0" indent="0" algn="just">
              <a:buNone/>
            </a:pPr>
            <a:r>
              <a:rPr lang="es-MX" b="0" dirty="0"/>
              <a:t>Según un estudio realizado por </a:t>
            </a:r>
            <a:r>
              <a:rPr lang="es-MX" b="0" dirty="0" err="1"/>
              <a:t>Inteco</a:t>
            </a:r>
            <a:r>
              <a:rPr lang="es-MX" b="0" dirty="0"/>
              <a:t>, 8 de cada 10 equipos se encuentran infectados con algún tipo de código malicioso. Ante estos datos tan alarmantes, se ha elaborado una guía de seguridad para proteger su sistema operativo, estos son:</a:t>
            </a:r>
          </a:p>
          <a:p>
            <a:pPr marL="0" indent="0" algn="just">
              <a:buNone/>
            </a:pPr>
            <a:endParaRPr lang="es-MX" b="0" dirty="0"/>
          </a:p>
          <a:p>
            <a:pPr algn="just"/>
            <a:r>
              <a:rPr lang="es-MX" b="0" dirty="0"/>
              <a:t>Instale (y actualice) software antivirus.</a:t>
            </a:r>
          </a:p>
          <a:p>
            <a:pPr algn="just"/>
            <a:r>
              <a:rPr lang="es-MX" b="0" dirty="0"/>
              <a:t>Instale las actualizaciones de software</a:t>
            </a:r>
          </a:p>
          <a:p>
            <a:pPr algn="just"/>
            <a:r>
              <a:rPr lang="es-MX" dirty="0"/>
              <a:t>Configure un firewall.</a:t>
            </a:r>
          </a:p>
          <a:p>
            <a:pPr algn="just"/>
            <a:r>
              <a:rPr lang="es-MX" dirty="0"/>
              <a:t>Evite instalar programas desconocidos o poco confiables.</a:t>
            </a:r>
          </a:p>
          <a:p>
            <a:pPr algn="just"/>
            <a:r>
              <a:rPr lang="es-MX" dirty="0"/>
              <a:t>Evite el correo electrónico no deseado (spam).</a:t>
            </a:r>
          </a:p>
          <a:p>
            <a:pPr marL="0" indent="0" algn="just">
              <a:buNone/>
            </a:pPr>
            <a:endParaRPr lang="es-MX" b="0" dirty="0"/>
          </a:p>
          <a:p>
            <a:pPr marL="0" indent="0" algn="just">
              <a:buNone/>
            </a:pPr>
            <a:endParaRPr lang="es-MX" b="0" dirty="0"/>
          </a:p>
          <a:p>
            <a:pPr marL="0" indent="0" algn="just">
              <a:buNone/>
            </a:pPr>
            <a:endParaRPr lang="es-MX" b="0" dirty="0"/>
          </a:p>
        </p:txBody>
      </p:sp>
    </p:spTree>
    <p:extLst>
      <p:ext uri="{BB962C8B-B14F-4D97-AF65-F5344CB8AC3E}">
        <p14:creationId xmlns:p14="http://schemas.microsoft.com/office/powerpoint/2010/main" val="25106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1600" y="476672"/>
            <a:ext cx="7055380" cy="744034"/>
          </a:xfrm>
        </p:spPr>
        <p:txBody>
          <a:bodyPr/>
          <a:lstStyle/>
          <a:p>
            <a:r>
              <a:rPr lang="es-MX" dirty="0"/>
              <a:t>Protección a SO</a:t>
            </a:r>
          </a:p>
        </p:txBody>
      </p:sp>
      <p:sp>
        <p:nvSpPr>
          <p:cNvPr id="5" name="Content Placeholder 4"/>
          <p:cNvSpPr>
            <a:spLocks noGrp="1"/>
          </p:cNvSpPr>
          <p:nvPr>
            <p:ph idx="1"/>
          </p:nvPr>
        </p:nvSpPr>
        <p:spPr>
          <a:xfrm>
            <a:off x="827583" y="1916832"/>
            <a:ext cx="7803099" cy="4763623"/>
          </a:xfrm>
        </p:spPr>
        <p:txBody>
          <a:bodyPr>
            <a:noAutofit/>
          </a:bodyPr>
          <a:lstStyle/>
          <a:p>
            <a:pPr algn="just"/>
            <a:r>
              <a:rPr lang="es-MX" b="0" dirty="0"/>
              <a:t>No abra archivos adjuntos por correo (de remitentes desconocidos) ni por chat.</a:t>
            </a:r>
          </a:p>
          <a:p>
            <a:pPr algn="just"/>
            <a:r>
              <a:rPr lang="es-MX" b="0" dirty="0"/>
              <a:t>Navegación segura.</a:t>
            </a:r>
          </a:p>
          <a:p>
            <a:pPr algn="just"/>
            <a:r>
              <a:rPr lang="es-MX" b="0" dirty="0"/>
              <a:t>Ponga contraseñas a su computadora.</a:t>
            </a:r>
          </a:p>
          <a:p>
            <a:pPr algn="just"/>
            <a:r>
              <a:rPr lang="es-MX" b="0" dirty="0"/>
              <a:t>Detenga los servicios inútiles.</a:t>
            </a:r>
          </a:p>
          <a:p>
            <a:pPr algn="just"/>
            <a:r>
              <a:rPr lang="es-MX" b="0" dirty="0"/>
              <a:t>Establezca permisos.</a:t>
            </a:r>
          </a:p>
          <a:p>
            <a:pPr algn="just"/>
            <a:r>
              <a:rPr lang="es-MX" b="0" dirty="0"/>
              <a:t>Proteja sus servidores:</a:t>
            </a:r>
          </a:p>
          <a:p>
            <a:pPr lvl="1" algn="just"/>
            <a:r>
              <a:rPr lang="es-MX" b="0" dirty="0"/>
              <a:t>Certificados de servidor.</a:t>
            </a:r>
          </a:p>
          <a:p>
            <a:pPr lvl="1" algn="just"/>
            <a:r>
              <a:rPr lang="es-MX" b="0" dirty="0"/>
              <a:t>Mantenerlos en lugares seguros.</a:t>
            </a:r>
          </a:p>
          <a:p>
            <a:pPr lvl="1" algn="just"/>
            <a:r>
              <a:rPr lang="es-MX" b="0" dirty="0"/>
              <a:t>Instalación del directorio activo (Windows).</a:t>
            </a:r>
          </a:p>
          <a:p>
            <a:pPr lvl="1" algn="just"/>
            <a:r>
              <a:rPr lang="es-MX" b="0" dirty="0"/>
              <a:t>Actualizaciones de seguridad al servidor de base de datos.</a:t>
            </a:r>
          </a:p>
        </p:txBody>
      </p:sp>
    </p:spTree>
    <p:extLst>
      <p:ext uri="{BB962C8B-B14F-4D97-AF65-F5344CB8AC3E}">
        <p14:creationId xmlns:p14="http://schemas.microsoft.com/office/powerpoint/2010/main" val="411280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SNMP</a:t>
            </a:r>
          </a:p>
        </p:txBody>
      </p:sp>
      <p:sp>
        <p:nvSpPr>
          <p:cNvPr id="3" name="Content Placeholder 2"/>
          <p:cNvSpPr>
            <a:spLocks noGrp="1"/>
          </p:cNvSpPr>
          <p:nvPr>
            <p:ph idx="1"/>
          </p:nvPr>
        </p:nvSpPr>
        <p:spPr/>
        <p:txBody>
          <a:bodyPr/>
          <a:lstStyle/>
          <a:p>
            <a:pPr algn="just"/>
            <a:r>
              <a:rPr lang="es-ES" dirty="0"/>
              <a:t>significa Protocolo simple de administración de red . Es un protocolo que les permite a los administradores de red administrar dispositivos de red y diagnosticar problemas en la red.</a:t>
            </a:r>
          </a:p>
          <a:p>
            <a:pPr algn="just"/>
            <a:r>
              <a:rPr lang="es-ES" dirty="0"/>
              <a:t>Existen herramientas para monitorear sus equipos </a:t>
            </a:r>
          </a:p>
          <a:p>
            <a:pPr lvl="1" algn="just"/>
            <a:r>
              <a:rPr lang="en-US" dirty="0" err="1"/>
              <a:t>OpManager</a:t>
            </a:r>
            <a:endParaRPr lang="en-US" dirty="0"/>
          </a:p>
          <a:p>
            <a:pPr lvl="1" algn="just"/>
            <a:r>
              <a:rPr lang="es-ES" dirty="0" err="1"/>
              <a:t>Nagios</a:t>
            </a:r>
            <a:endParaRPr lang="es-ES" dirty="0"/>
          </a:p>
          <a:p>
            <a:pPr lvl="1" algn="just"/>
            <a:r>
              <a:rPr lang="es-ES" dirty="0" err="1"/>
              <a:t>Cacti</a:t>
            </a:r>
            <a:endParaRPr lang="es-ES" dirty="0"/>
          </a:p>
          <a:p>
            <a:pPr lvl="1" algn="just"/>
            <a:r>
              <a:rPr lang="es-ES" dirty="0"/>
              <a:t>PRTG</a:t>
            </a:r>
          </a:p>
          <a:p>
            <a:pPr lvl="1" algn="just"/>
            <a:r>
              <a:rPr lang="es-ES" dirty="0"/>
              <a:t>Entre otros…</a:t>
            </a:r>
          </a:p>
          <a:p>
            <a:pPr lvl="1" algn="just"/>
            <a:endParaRPr lang="es-MX" dirty="0"/>
          </a:p>
        </p:txBody>
      </p:sp>
    </p:spTree>
    <p:extLst>
      <p:ext uri="{BB962C8B-B14F-4D97-AF65-F5344CB8AC3E}">
        <p14:creationId xmlns:p14="http://schemas.microsoft.com/office/powerpoint/2010/main" val="319056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s-MX" dirty="0"/>
              <a:t>Protocolo SSL y SSL </a:t>
            </a:r>
            <a:r>
              <a:rPr lang="es-MX" dirty="0" err="1"/>
              <a:t>Handshake</a:t>
            </a:r>
            <a:endParaRPr lang="es-MX" dirty="0"/>
          </a:p>
        </p:txBody>
      </p:sp>
      <p:sp>
        <p:nvSpPr>
          <p:cNvPr id="5" name="Text Placeholder 4"/>
          <p:cNvSpPr>
            <a:spLocks noGrp="1"/>
          </p:cNvSpPr>
          <p:nvPr>
            <p:ph type="body" idx="1"/>
          </p:nvPr>
        </p:nvSpPr>
        <p:spPr/>
        <p:txBody>
          <a:bodyPr/>
          <a:lstStyle/>
          <a:p>
            <a:endParaRPr lang="es-MX"/>
          </a:p>
        </p:txBody>
      </p:sp>
    </p:spTree>
    <p:extLst>
      <p:ext uri="{BB962C8B-B14F-4D97-AF65-F5344CB8AC3E}">
        <p14:creationId xmlns:p14="http://schemas.microsoft.com/office/powerpoint/2010/main" val="1974422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286605"/>
            <a:ext cx="7543800" cy="1054164"/>
          </a:xfrm>
        </p:spPr>
        <p:txBody>
          <a:bodyPr/>
          <a:lstStyle/>
          <a:p>
            <a:r>
              <a:rPr lang="es-MX" dirty="0"/>
              <a:t>SSL (Socket </a:t>
            </a:r>
            <a:r>
              <a:rPr lang="es-MX" dirty="0" err="1"/>
              <a:t>Secure</a:t>
            </a:r>
            <a:r>
              <a:rPr lang="es-MX" dirty="0"/>
              <a:t> </a:t>
            </a:r>
            <a:r>
              <a:rPr lang="es-MX" dirty="0" err="1"/>
              <a:t>Layer</a:t>
            </a:r>
            <a:r>
              <a:rPr lang="es-MX" dirty="0"/>
              <a:t>)</a:t>
            </a:r>
          </a:p>
        </p:txBody>
      </p:sp>
      <p:sp>
        <p:nvSpPr>
          <p:cNvPr id="5" name="Content Placeholder 4"/>
          <p:cNvSpPr>
            <a:spLocks noGrp="1"/>
          </p:cNvSpPr>
          <p:nvPr>
            <p:ph idx="1"/>
          </p:nvPr>
        </p:nvSpPr>
        <p:spPr>
          <a:xfrm>
            <a:off x="1187624" y="1916832"/>
            <a:ext cx="7560840" cy="4608511"/>
          </a:xfrm>
        </p:spPr>
        <p:txBody>
          <a:bodyPr vert="horz" lIns="91440" tIns="45720" rIns="91440" bIns="45720" rtlCol="0" anchor="t">
            <a:normAutofit/>
          </a:bodyPr>
          <a:lstStyle/>
          <a:p>
            <a:pPr algn="just"/>
            <a:r>
              <a:rPr lang="es-MX" dirty="0"/>
              <a:t>SSL es  un protocolo de vital importancia para las redes virtuales privadas y para el e-</a:t>
            </a:r>
            <a:r>
              <a:rPr lang="es-MX" dirty="0" err="1"/>
              <a:t>commerce</a:t>
            </a:r>
            <a:r>
              <a:rPr lang="es-MX" dirty="0"/>
              <a:t> ya que proporciona comunicaciones seguras en la red.</a:t>
            </a:r>
          </a:p>
          <a:p>
            <a:pPr algn="just"/>
            <a:r>
              <a:rPr lang="es-MX" dirty="0"/>
              <a:t>Proporciona autenticación, integridad y confidencialidad</a:t>
            </a:r>
          </a:p>
          <a:p>
            <a:pPr algn="just"/>
            <a:r>
              <a:rPr lang="es-MX" dirty="0"/>
              <a:t>Fue desarrollado por Netscape en la década de los 90’s.</a:t>
            </a:r>
          </a:p>
          <a:p>
            <a:pPr algn="just"/>
            <a:r>
              <a:rPr lang="es-MX" dirty="0"/>
              <a:t>Un mala implementación permite ataques de hombre en medio.  (</a:t>
            </a:r>
            <a:r>
              <a:rPr lang="es-MX" dirty="0" err="1"/>
              <a:t>Man</a:t>
            </a:r>
            <a:r>
              <a:rPr lang="es-MX" dirty="0"/>
              <a:t> in </a:t>
            </a:r>
            <a:r>
              <a:rPr lang="es-MX" dirty="0" err="1"/>
              <a:t>the</a:t>
            </a:r>
            <a:r>
              <a:rPr lang="es-MX" dirty="0"/>
              <a:t> </a:t>
            </a:r>
            <a:r>
              <a:rPr lang="es-MX" dirty="0" err="1"/>
              <a:t>middle</a:t>
            </a:r>
            <a:r>
              <a:rPr lang="es-MX" dirty="0"/>
              <a:t>). Por ejemplo la herramienta </a:t>
            </a:r>
            <a:r>
              <a:rPr lang="es-MX" dirty="0" err="1"/>
              <a:t>Firesheep</a:t>
            </a:r>
            <a:r>
              <a:rPr lang="es-MX" dirty="0"/>
              <a:t>.</a:t>
            </a:r>
          </a:p>
          <a:p>
            <a:pPr algn="just"/>
            <a:r>
              <a:rPr lang="es-MX" dirty="0"/>
              <a:t>Trabaja en los protocolos de aplicación como: HTTP, SMTP, NNTP y el protocolo de transporte TCP. Por ejemplo cuando se usa una página de un banco en el navegador podemos apreciar https://www.santander.mx</a:t>
            </a:r>
          </a:p>
          <a:p>
            <a:pPr algn="just"/>
            <a:r>
              <a:rPr lang="es-MX" dirty="0"/>
              <a:t>El protocolo SSL es la base del protocolo TLS (</a:t>
            </a:r>
            <a:r>
              <a:rPr lang="es-MX" dirty="0" err="1"/>
              <a:t>Transport</a:t>
            </a:r>
            <a:r>
              <a:rPr lang="es-MX" dirty="0"/>
              <a:t> </a:t>
            </a:r>
            <a:r>
              <a:rPr lang="es-MX" dirty="0" err="1"/>
              <a:t>Layer</a:t>
            </a:r>
            <a:r>
              <a:rPr lang="es-MX" dirty="0"/>
              <a:t> Security)</a:t>
            </a:r>
          </a:p>
          <a:p>
            <a:pPr algn="just"/>
            <a:endParaRPr lang="es-MX" dirty="0"/>
          </a:p>
          <a:p>
            <a:pPr algn="just"/>
            <a:endParaRPr lang="es-MX" dirty="0"/>
          </a:p>
          <a:p>
            <a:pPr algn="just"/>
            <a:endParaRPr lang="es-MX" dirty="0"/>
          </a:p>
        </p:txBody>
      </p:sp>
    </p:spTree>
    <p:extLst>
      <p:ext uri="{BB962C8B-B14F-4D97-AF65-F5344CB8AC3E}">
        <p14:creationId xmlns:p14="http://schemas.microsoft.com/office/powerpoint/2010/main" val="69338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MX" dirty="0"/>
              <a:t>Métodos de distribución de claves públicas</a:t>
            </a:r>
          </a:p>
        </p:txBody>
      </p:sp>
      <p:sp>
        <p:nvSpPr>
          <p:cNvPr id="3" name="Content Placeholder 2"/>
          <p:cNvSpPr>
            <a:spLocks noGrp="1"/>
          </p:cNvSpPr>
          <p:nvPr>
            <p:ph idx="1"/>
          </p:nvPr>
        </p:nvSpPr>
        <p:spPr/>
        <p:txBody>
          <a:bodyPr/>
          <a:lstStyle/>
          <a:p>
            <a:pPr marL="457200" indent="-457200">
              <a:buFont typeface="+mj-lt"/>
              <a:buAutoNum type="arabicPeriod"/>
            </a:pPr>
            <a:r>
              <a:rPr lang="es-MX" dirty="0"/>
              <a:t>Anuncio público</a:t>
            </a:r>
          </a:p>
          <a:p>
            <a:pPr marL="457200" indent="-457200">
              <a:buFont typeface="+mj-lt"/>
              <a:buAutoNum type="arabicPeriod"/>
            </a:pPr>
            <a:r>
              <a:rPr lang="es-MX" dirty="0"/>
              <a:t>Directorio público</a:t>
            </a:r>
          </a:p>
          <a:p>
            <a:pPr marL="457200" indent="-457200">
              <a:buFont typeface="+mj-lt"/>
              <a:buAutoNum type="arabicPeriod"/>
            </a:pPr>
            <a:r>
              <a:rPr lang="es-MX" dirty="0"/>
              <a:t>Autoridad de clave pública</a:t>
            </a:r>
          </a:p>
          <a:p>
            <a:pPr marL="457200" indent="-457200">
              <a:buFont typeface="+mj-lt"/>
              <a:buAutoNum type="arabicPeriod"/>
            </a:pPr>
            <a:r>
              <a:rPr lang="es-MX" dirty="0"/>
              <a:t>Certificados de clave pública</a:t>
            </a:r>
          </a:p>
        </p:txBody>
      </p:sp>
    </p:spTree>
    <p:extLst>
      <p:ext uri="{BB962C8B-B14F-4D97-AF65-F5344CB8AC3E}">
        <p14:creationId xmlns:p14="http://schemas.microsoft.com/office/powerpoint/2010/main" val="3417368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MX" dirty="0"/>
              <a:t>Funcionamiento SSL </a:t>
            </a:r>
            <a:r>
              <a:rPr lang="es-MX" dirty="0" err="1"/>
              <a:t>Handshake</a:t>
            </a:r>
            <a:r>
              <a:rPr lang="es-MX" dirty="0"/>
              <a:t> </a:t>
            </a:r>
            <a:r>
              <a:rPr lang="es-MX" dirty="0" err="1"/>
              <a:t>protocol</a:t>
            </a:r>
            <a:endParaRPr lang="es-MX" dirty="0"/>
          </a:p>
        </p:txBody>
      </p:sp>
      <p:sp>
        <p:nvSpPr>
          <p:cNvPr id="3" name="Content Placeholder 2"/>
          <p:cNvSpPr>
            <a:spLocks noGrp="1"/>
          </p:cNvSpPr>
          <p:nvPr>
            <p:ph idx="1"/>
          </p:nvPr>
        </p:nvSpPr>
        <p:spPr/>
        <p:txBody>
          <a:bodyPr/>
          <a:lstStyle/>
          <a:p>
            <a:pPr algn="just"/>
            <a:endParaRPr lang="es-MX" dirty="0"/>
          </a:p>
          <a:p>
            <a:pPr marL="457200" indent="-457200" algn="just">
              <a:buFont typeface="+mj-lt"/>
              <a:buAutoNum type="arabicPeriod"/>
            </a:pPr>
            <a:r>
              <a:rPr lang="es-MX" dirty="0"/>
              <a:t>Negociar algoritmos (DES, IDEA, AES, RSA, </a:t>
            </a:r>
            <a:r>
              <a:rPr lang="es-MX" dirty="0" err="1"/>
              <a:t>Diffie-Hellman,DSA</a:t>
            </a:r>
            <a:r>
              <a:rPr lang="es-MX" dirty="0"/>
              <a:t>, SHA-2)</a:t>
            </a:r>
          </a:p>
          <a:p>
            <a:pPr marL="457200" indent="-457200" algn="just">
              <a:buFont typeface="+mj-lt"/>
              <a:buAutoNum type="arabicPeriod"/>
            </a:pPr>
            <a:r>
              <a:rPr lang="es-MX" dirty="0"/>
              <a:t>Intercambio de claves y autenticación (infraestructura de PKI)</a:t>
            </a:r>
          </a:p>
          <a:p>
            <a:pPr marL="457200" indent="-457200" algn="just">
              <a:buFont typeface="+mj-lt"/>
              <a:buAutoNum type="arabicPeriod"/>
            </a:pPr>
            <a:r>
              <a:rPr lang="es-MX" dirty="0"/>
              <a:t>Cifrado del tráfico. Clave simétrica</a:t>
            </a:r>
          </a:p>
          <a:p>
            <a:pPr marL="0" indent="0" algn="just">
              <a:buNone/>
            </a:pPr>
            <a:r>
              <a:rPr lang="es-MX" dirty="0"/>
              <a:t>Se comienza con la conexión segura</a:t>
            </a:r>
          </a:p>
        </p:txBody>
      </p:sp>
    </p:spTree>
    <p:extLst>
      <p:ext uri="{BB962C8B-B14F-4D97-AF65-F5344CB8AC3E}">
        <p14:creationId xmlns:p14="http://schemas.microsoft.com/office/powerpoint/2010/main" val="392980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SSL </a:t>
            </a:r>
            <a:r>
              <a:rPr lang="es-MX" dirty="0" err="1"/>
              <a:t>handshake</a:t>
            </a:r>
            <a:endParaRPr lang="es-MX" dirty="0"/>
          </a:p>
        </p:txBody>
      </p:sp>
      <p:sp>
        <p:nvSpPr>
          <p:cNvPr id="3" name="Content Placeholder 2"/>
          <p:cNvSpPr>
            <a:spLocks noGrp="1"/>
          </p:cNvSpPr>
          <p:nvPr>
            <p:ph idx="1"/>
          </p:nvPr>
        </p:nvSpPr>
        <p:spPr>
          <a:xfrm>
            <a:off x="251520" y="5517232"/>
            <a:ext cx="1944216" cy="1008112"/>
          </a:xfrm>
        </p:spPr>
        <p:txBody>
          <a:bodyPr>
            <a:normAutofit/>
          </a:bodyPr>
          <a:lstStyle/>
          <a:p>
            <a:pPr marL="0" indent="0" algn="just">
              <a:buNone/>
            </a:pPr>
            <a:r>
              <a:rPr lang="es-MX" sz="1400" dirty="0"/>
              <a:t>Todo esto ocurre de forma transparente al  usuario</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903965"/>
            <a:ext cx="4378114" cy="4117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03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Aplicaciones SSL</a:t>
            </a:r>
          </a:p>
        </p:txBody>
      </p:sp>
      <p:sp>
        <p:nvSpPr>
          <p:cNvPr id="3" name="Content Placeholder 2"/>
          <p:cNvSpPr>
            <a:spLocks noGrp="1"/>
          </p:cNvSpPr>
          <p:nvPr>
            <p:ph idx="1"/>
          </p:nvPr>
        </p:nvSpPr>
        <p:spPr/>
        <p:txBody>
          <a:bodyPr/>
          <a:lstStyle/>
          <a:p>
            <a:pPr algn="just"/>
            <a:r>
              <a:rPr lang="es-MX" dirty="0"/>
              <a:t>Comercio electrónico, ya que proporciona conexiones seguras para las comunicaciones de Visa, MasterCard, American </a:t>
            </a:r>
            <a:r>
              <a:rPr lang="es-MX" dirty="0" err="1"/>
              <a:t>express</a:t>
            </a:r>
            <a:r>
              <a:rPr lang="es-MX" dirty="0"/>
              <a:t>.</a:t>
            </a:r>
          </a:p>
          <a:p>
            <a:pPr algn="just"/>
            <a:r>
              <a:rPr lang="es-MX" dirty="0"/>
              <a:t>SSL también puede ser utilizada para tunelizar conexione VPN</a:t>
            </a:r>
          </a:p>
          <a:p>
            <a:pPr algn="just"/>
            <a:r>
              <a:rPr lang="es-MX" dirty="0"/>
              <a:t>Proporciona autenticación y cifrado en el tráfico de voz sobre IP</a:t>
            </a:r>
          </a:p>
        </p:txBody>
      </p:sp>
    </p:spTree>
    <p:extLst>
      <p:ext uri="{BB962C8B-B14F-4D97-AF65-F5344CB8AC3E}">
        <p14:creationId xmlns:p14="http://schemas.microsoft.com/office/powerpoint/2010/main" val="2612160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¿cómo implementarlo?</a:t>
            </a:r>
          </a:p>
        </p:txBody>
      </p:sp>
      <p:sp>
        <p:nvSpPr>
          <p:cNvPr id="3" name="Content Placeholder 2"/>
          <p:cNvSpPr>
            <a:spLocks noGrp="1"/>
          </p:cNvSpPr>
          <p:nvPr>
            <p:ph idx="1"/>
          </p:nvPr>
        </p:nvSpPr>
        <p:spPr/>
        <p:txBody>
          <a:bodyPr/>
          <a:lstStyle/>
          <a:p>
            <a:r>
              <a:rPr lang="es-MX" dirty="0"/>
              <a:t>Tecnologías gratuitas</a:t>
            </a:r>
          </a:p>
          <a:p>
            <a:pPr lvl="1"/>
            <a:r>
              <a:rPr lang="es-MX" dirty="0"/>
              <a:t>Apache</a:t>
            </a:r>
          </a:p>
          <a:p>
            <a:pPr lvl="1"/>
            <a:r>
              <a:rPr lang="es-MX" dirty="0"/>
              <a:t>Módulo </a:t>
            </a:r>
            <a:r>
              <a:rPr lang="es-MX" dirty="0" err="1"/>
              <a:t>mod_ssl</a:t>
            </a:r>
            <a:endParaRPr lang="es-MX" dirty="0"/>
          </a:p>
          <a:p>
            <a:pPr lvl="1"/>
            <a:r>
              <a:rPr lang="es-MX" dirty="0"/>
              <a:t>Open SSL</a:t>
            </a:r>
          </a:p>
          <a:p>
            <a:pPr lvl="1"/>
            <a:endParaRPr lang="es-MX" dirty="0"/>
          </a:p>
          <a:p>
            <a:r>
              <a:rPr lang="es-MX" dirty="0"/>
              <a:t>Microsoft</a:t>
            </a:r>
          </a:p>
          <a:p>
            <a:pPr lvl="1"/>
            <a:r>
              <a:rPr lang="es-MX" dirty="0"/>
              <a:t>IIS</a:t>
            </a:r>
          </a:p>
          <a:p>
            <a:pPr lvl="1" algn="just"/>
            <a:r>
              <a:rPr lang="es-MX" dirty="0"/>
              <a:t>Entidad Autoridad certificadora CA / Autoridad certificadora externa por ejemplo </a:t>
            </a:r>
            <a:r>
              <a:rPr lang="es-MX" dirty="0" err="1"/>
              <a:t>Digicert</a:t>
            </a:r>
            <a:endParaRPr lang="es-MX" dirty="0"/>
          </a:p>
          <a:p>
            <a:pPr lvl="1"/>
            <a:endParaRPr lang="es-MX" dirty="0"/>
          </a:p>
        </p:txBody>
      </p:sp>
    </p:spTree>
    <p:extLst>
      <p:ext uri="{BB962C8B-B14F-4D97-AF65-F5344CB8AC3E}">
        <p14:creationId xmlns:p14="http://schemas.microsoft.com/office/powerpoint/2010/main" val="1310189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Práctica. Instalación de un certificado digital </a:t>
            </a:r>
          </a:p>
        </p:txBody>
      </p:sp>
      <p:sp>
        <p:nvSpPr>
          <p:cNvPr id="3" name="Content Placeholder 2"/>
          <p:cNvSpPr>
            <a:spLocks noGrp="1"/>
          </p:cNvSpPr>
          <p:nvPr>
            <p:ph idx="1"/>
          </p:nvPr>
        </p:nvSpPr>
        <p:spPr/>
        <p:txBody>
          <a:bodyPr/>
          <a:lstStyle/>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http://www.youtube.com/watch?v=bccjtE20thM</a:t>
            </a:r>
          </a:p>
        </p:txBody>
      </p:sp>
    </p:spTree>
    <p:extLst>
      <p:ext uri="{BB962C8B-B14F-4D97-AF65-F5344CB8AC3E}">
        <p14:creationId xmlns:p14="http://schemas.microsoft.com/office/powerpoint/2010/main" val="1404790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rPr>
              <a:t>Referencias</a:t>
            </a:r>
            <a:endParaRPr lang="en-US" dirty="0">
              <a:solidFill>
                <a:schemeClr val="tx1"/>
              </a:solidFill>
            </a:endParaRPr>
          </a:p>
        </p:txBody>
      </p:sp>
      <p:sp>
        <p:nvSpPr>
          <p:cNvPr id="3" name="Content Placeholder 2"/>
          <p:cNvSpPr>
            <a:spLocks noGrp="1"/>
          </p:cNvSpPr>
          <p:nvPr>
            <p:ph idx="1"/>
          </p:nvPr>
        </p:nvSpPr>
        <p:spPr/>
        <p:txBody>
          <a:bodyPr/>
          <a:lstStyle/>
          <a:p>
            <a:r>
              <a:rPr lang="es-ES" b="1" dirty="0">
                <a:solidFill>
                  <a:schemeClr val="tx1"/>
                </a:solidFill>
              </a:rPr>
              <a:t>Diseño De Un Sistema De Gestión De Seguridad De Información</a:t>
            </a:r>
            <a:r>
              <a:rPr lang="es-ES" dirty="0">
                <a:solidFill>
                  <a:schemeClr val="tx1"/>
                </a:solidFill>
              </a:rPr>
              <a:t/>
            </a:r>
            <a:br>
              <a:rPr lang="es-ES" dirty="0">
                <a:solidFill>
                  <a:schemeClr val="tx1"/>
                </a:solidFill>
              </a:rPr>
            </a:br>
            <a:r>
              <a:rPr lang="es-ES" sz="2000" dirty="0">
                <a:solidFill>
                  <a:schemeClr val="tx1"/>
                </a:solidFill>
              </a:rPr>
              <a:t>Alexander (</a:t>
            </a:r>
            <a:r>
              <a:rPr lang="es-ES" sz="2000" dirty="0" err="1">
                <a:solidFill>
                  <a:schemeClr val="tx1"/>
                </a:solidFill>
              </a:rPr>
              <a:t>Marcombo-Alfaomega</a:t>
            </a:r>
            <a:r>
              <a:rPr lang="es-ES" sz="2000" dirty="0">
                <a:solidFill>
                  <a:schemeClr val="tx1"/>
                </a:solidFill>
              </a:rPr>
              <a:t>)</a:t>
            </a:r>
          </a:p>
          <a:p>
            <a:pPr>
              <a:buNone/>
            </a:pPr>
            <a:r>
              <a:rPr lang="es-ES" sz="2000" dirty="0">
                <a:solidFill>
                  <a:schemeClr val="tx1"/>
                </a:solidFill>
              </a:rPr>
              <a:t>    ISBN: 9586827135. ISBN-13: 9789586827133</a:t>
            </a:r>
            <a:br>
              <a:rPr lang="es-ES" sz="2000" dirty="0">
                <a:solidFill>
                  <a:schemeClr val="tx1"/>
                </a:solidFill>
              </a:rPr>
            </a:br>
            <a:r>
              <a:rPr lang="es-ES" sz="2000" dirty="0">
                <a:solidFill>
                  <a:schemeClr val="tx1"/>
                </a:solidFill>
              </a:rPr>
              <a:t>1ª edición (01/01/2007). </a:t>
            </a:r>
          </a:p>
          <a:p>
            <a:endParaRPr lang="es-ES" dirty="0">
              <a:solidFill>
                <a:schemeClr val="tx1"/>
              </a:solidFill>
            </a:endParaRPr>
          </a:p>
          <a:p>
            <a:r>
              <a:rPr lang="en-US" u="sng" dirty="0">
                <a:solidFill>
                  <a:schemeClr val="tx1"/>
                </a:solidFill>
                <a:hlinkClick r:id="rId2"/>
              </a:rPr>
              <a:t>http://www.securityartwork.es/</a:t>
            </a:r>
            <a:endParaRPr lang="en-US" u="sng" dirty="0">
              <a:solidFill>
                <a:schemeClr val="tx1"/>
              </a:solidFill>
            </a:endParaRP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88954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MX" dirty="0"/>
              <a:t>Autoridad de clave pública</a:t>
            </a:r>
          </a:p>
        </p:txBody>
      </p:sp>
      <p:sp>
        <p:nvSpPr>
          <p:cNvPr id="3" name="Content Placeholder 2"/>
          <p:cNvSpPr>
            <a:spLocks noGrp="1"/>
          </p:cNvSpPr>
          <p:nvPr>
            <p:ph idx="1"/>
          </p:nvPr>
        </p:nvSpPr>
        <p:spPr/>
        <p:txBody>
          <a:bodyPr/>
          <a:lstStyle/>
          <a:p>
            <a:pPr algn="just"/>
            <a:r>
              <a:rPr lang="es-MX" dirty="0"/>
              <a:t>Controla el proceso de distribución de clave pública a los usuarios</a:t>
            </a:r>
          </a:p>
          <a:p>
            <a:pPr algn="just"/>
            <a:r>
              <a:rPr lang="es-MX" dirty="0"/>
              <a:t>Mantiene un directorio con claves públicas de los usuarios</a:t>
            </a:r>
          </a:p>
          <a:p>
            <a:pPr algn="just"/>
            <a:r>
              <a:rPr lang="es-MX" dirty="0"/>
              <a:t>Posee una clave pública y una privada</a:t>
            </a:r>
          </a:p>
        </p:txBody>
      </p:sp>
    </p:spTree>
    <p:extLst>
      <p:ext uri="{BB962C8B-B14F-4D97-AF65-F5344CB8AC3E}">
        <p14:creationId xmlns:p14="http://schemas.microsoft.com/office/powerpoint/2010/main" val="14001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MX" dirty="0"/>
              <a:t>Certificados de clave pública</a:t>
            </a:r>
          </a:p>
        </p:txBody>
      </p:sp>
      <p:sp>
        <p:nvSpPr>
          <p:cNvPr id="3" name="Content Placeholder 2"/>
          <p:cNvSpPr>
            <a:spLocks noGrp="1"/>
          </p:cNvSpPr>
          <p:nvPr>
            <p:ph idx="1"/>
          </p:nvPr>
        </p:nvSpPr>
        <p:spPr>
          <a:xfrm>
            <a:off x="827700" y="2052925"/>
            <a:ext cx="6711654" cy="2600211"/>
          </a:xfrm>
        </p:spPr>
        <p:txBody>
          <a:bodyPr/>
          <a:lstStyle/>
          <a:p>
            <a:pPr algn="just"/>
            <a:r>
              <a:rPr lang="es-MX" dirty="0"/>
              <a:t>Consigue un esquema de seguridad similar al de la autoridad de clave pública pero es mas flexible y eficiente</a:t>
            </a:r>
          </a:p>
          <a:p>
            <a:pPr algn="just"/>
            <a:endParaRPr lang="es-MX" dirty="0"/>
          </a:p>
          <a:p>
            <a:pPr algn="just"/>
            <a:r>
              <a:rPr lang="es-MX" dirty="0"/>
              <a:t>Permite que los usuarios intercambien sus claves públicas de manera autónoma, mediante el uso de certificados de clave pública</a:t>
            </a:r>
          </a:p>
          <a:p>
            <a:pPr algn="just"/>
            <a:endParaRPr lang="es-MX" dirty="0"/>
          </a:p>
          <a:p>
            <a:pPr algn="just"/>
            <a:endParaRPr lang="es-MX" dirty="0"/>
          </a:p>
        </p:txBody>
      </p:sp>
      <p:sp>
        <p:nvSpPr>
          <p:cNvPr id="5" name="Rounded Rectangle 4"/>
          <p:cNvSpPr/>
          <p:nvPr/>
        </p:nvSpPr>
        <p:spPr>
          <a:xfrm>
            <a:off x="1844080" y="4437112"/>
            <a:ext cx="1791816" cy="1693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a:p>
            <a:pPr algn="ctr"/>
            <a:endParaRPr lang="es-MX" dirty="0"/>
          </a:p>
          <a:p>
            <a:pPr algn="ctr"/>
            <a:endParaRPr lang="es-MX" dirty="0"/>
          </a:p>
          <a:p>
            <a:pPr algn="ctr"/>
            <a:r>
              <a:rPr lang="es-MX" sz="1200" dirty="0"/>
              <a:t>Protegido por la clave privada de la entidad certificadora</a:t>
            </a:r>
          </a:p>
        </p:txBody>
      </p:sp>
      <p:sp>
        <p:nvSpPr>
          <p:cNvPr id="4" name="Rounded Rectangle 3"/>
          <p:cNvSpPr/>
          <p:nvPr/>
        </p:nvSpPr>
        <p:spPr>
          <a:xfrm>
            <a:off x="1983904" y="4447206"/>
            <a:ext cx="1512168" cy="8197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Identidad del usuario</a:t>
            </a:r>
          </a:p>
          <a:p>
            <a:pPr algn="ctr"/>
            <a:r>
              <a:rPr lang="es-MX" sz="1200" dirty="0"/>
              <a:t>+</a:t>
            </a:r>
          </a:p>
          <a:p>
            <a:pPr algn="ctr"/>
            <a:r>
              <a:rPr lang="es-MX" sz="1200" dirty="0"/>
              <a:t>Clave pública</a:t>
            </a:r>
          </a:p>
        </p:txBody>
      </p:sp>
    </p:spTree>
    <p:extLst>
      <p:ext uri="{BB962C8B-B14F-4D97-AF65-F5344CB8AC3E}">
        <p14:creationId xmlns:p14="http://schemas.microsoft.com/office/powerpoint/2010/main" val="264809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just"/>
            <a:r>
              <a:rPr lang="es-MX" sz="3600" dirty="0"/>
              <a:t>Administración de riesgos y continuidad de negocio</a:t>
            </a:r>
          </a:p>
        </p:txBody>
      </p:sp>
      <p:sp>
        <p:nvSpPr>
          <p:cNvPr id="7" name="Text Placeholder 6"/>
          <p:cNvSpPr>
            <a:spLocks noGrp="1"/>
          </p:cNvSpPr>
          <p:nvPr>
            <p:ph type="body" idx="1"/>
          </p:nvPr>
        </p:nvSpPr>
        <p:spPr/>
        <p:txBody>
          <a:bodyPr/>
          <a:lstStyle/>
          <a:p>
            <a:endParaRPr lang="es-MX"/>
          </a:p>
        </p:txBody>
      </p:sp>
    </p:spTree>
    <p:extLst>
      <p:ext uri="{BB962C8B-B14F-4D97-AF65-F5344CB8AC3E}">
        <p14:creationId xmlns:p14="http://schemas.microsoft.com/office/powerpoint/2010/main" val="90811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solidFill>
                  <a:schemeClr val="tx1"/>
                </a:solidFill>
              </a:rPr>
              <a:t>Activos</a:t>
            </a:r>
          </a:p>
        </p:txBody>
      </p:sp>
      <p:sp>
        <p:nvSpPr>
          <p:cNvPr id="3" name="TextBox 2"/>
          <p:cNvSpPr txBox="1"/>
          <p:nvPr/>
        </p:nvSpPr>
        <p:spPr>
          <a:xfrm>
            <a:off x="948414" y="1700808"/>
            <a:ext cx="6591676" cy="4370427"/>
          </a:xfrm>
          <a:prstGeom prst="rect">
            <a:avLst/>
          </a:prstGeom>
          <a:noFill/>
        </p:spPr>
        <p:txBody>
          <a:bodyPr wrap="square" rtlCol="0">
            <a:spAutoFit/>
          </a:bodyPr>
          <a:lstStyle/>
          <a:p>
            <a:pPr algn="just"/>
            <a:r>
              <a:rPr lang="es-MX" sz="2000" dirty="0"/>
              <a:t>Recursos relacionados con el sistema de información necesarios para el correcto funcionamiento de la organización</a:t>
            </a:r>
          </a:p>
          <a:p>
            <a:endParaRPr lang="es-MX" sz="2000" dirty="0"/>
          </a:p>
          <a:p>
            <a:pPr marL="342900" indent="-342900">
              <a:buFont typeface="Arial" panose="020B0604020202020204" pitchFamily="34" charset="0"/>
              <a:buChar char="•"/>
            </a:pPr>
            <a:r>
              <a:rPr lang="es-MX" sz="2000" dirty="0"/>
              <a:t>Datos</a:t>
            </a:r>
          </a:p>
          <a:p>
            <a:pPr marL="342900" indent="-342900">
              <a:buFont typeface="Arial" panose="020B0604020202020204" pitchFamily="34" charset="0"/>
              <a:buChar char="•"/>
            </a:pPr>
            <a:r>
              <a:rPr lang="es-MX" sz="2000" dirty="0"/>
              <a:t>Hardware</a:t>
            </a:r>
          </a:p>
          <a:p>
            <a:pPr marL="342900" indent="-342900">
              <a:buFont typeface="Arial" panose="020B0604020202020204" pitchFamily="34" charset="0"/>
              <a:buChar char="•"/>
            </a:pPr>
            <a:r>
              <a:rPr lang="es-MX" sz="2000" dirty="0"/>
              <a:t>Software</a:t>
            </a:r>
          </a:p>
          <a:p>
            <a:pPr marL="342900" indent="-342900">
              <a:buFont typeface="Arial" panose="020B0604020202020204" pitchFamily="34" charset="0"/>
              <a:buChar char="•"/>
            </a:pPr>
            <a:r>
              <a:rPr lang="es-MX" sz="2000" dirty="0"/>
              <a:t>Servicios</a:t>
            </a:r>
          </a:p>
          <a:p>
            <a:pPr marL="342900" indent="-342900">
              <a:buFont typeface="Arial" panose="020B0604020202020204" pitchFamily="34" charset="0"/>
              <a:buChar char="•"/>
            </a:pPr>
            <a:r>
              <a:rPr lang="es-MX" sz="2000" dirty="0"/>
              <a:t>Documentos</a:t>
            </a:r>
          </a:p>
          <a:p>
            <a:pPr marL="342900" indent="-342900">
              <a:buFont typeface="Arial" panose="020B0604020202020204" pitchFamily="34" charset="0"/>
              <a:buChar char="•"/>
            </a:pPr>
            <a:r>
              <a:rPr lang="es-MX" sz="2000" dirty="0"/>
              <a:t>Imagen corporativa</a:t>
            </a:r>
          </a:p>
          <a:p>
            <a:pPr marL="342900" indent="-342900">
              <a:buFont typeface="Arial" panose="020B0604020202020204" pitchFamily="34" charset="0"/>
              <a:buChar char="•"/>
            </a:pPr>
            <a:r>
              <a:rPr lang="es-MX" sz="2000" dirty="0"/>
              <a:t>Conocimiento</a:t>
            </a:r>
          </a:p>
          <a:p>
            <a:pPr marL="342900" indent="-342900">
              <a:buFont typeface="Arial" panose="020B0604020202020204" pitchFamily="34" charset="0"/>
              <a:buChar char="•"/>
            </a:pPr>
            <a:r>
              <a:rPr lang="es-MX" sz="2000" dirty="0"/>
              <a:t>Edificios</a:t>
            </a:r>
          </a:p>
          <a:p>
            <a:pPr marL="342900" indent="-342900">
              <a:buFont typeface="Arial" panose="020B0604020202020204" pitchFamily="34" charset="0"/>
              <a:buChar char="•"/>
            </a:pPr>
            <a:r>
              <a:rPr lang="es-MX" sz="2000" dirty="0"/>
              <a:t>Recursos humanos</a:t>
            </a:r>
          </a:p>
          <a:p>
            <a:endParaRPr lang="en-US" dirty="0"/>
          </a:p>
        </p:txBody>
      </p:sp>
    </p:spTree>
    <p:extLst>
      <p:ext uri="{BB962C8B-B14F-4D97-AF65-F5344CB8AC3E}">
        <p14:creationId xmlns:p14="http://schemas.microsoft.com/office/powerpoint/2010/main" val="9785965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54164"/>
          </a:xfrm>
        </p:spPr>
        <p:txBody>
          <a:bodyPr/>
          <a:lstStyle/>
          <a:p>
            <a:r>
              <a:rPr lang="es-MX" dirty="0">
                <a:solidFill>
                  <a:schemeClr val="tx1"/>
                </a:solidFill>
              </a:rPr>
              <a:t>¿Qué es el riesgo?</a:t>
            </a:r>
          </a:p>
        </p:txBody>
      </p:sp>
      <p:sp>
        <p:nvSpPr>
          <p:cNvPr id="3" name="TextBox 2"/>
          <p:cNvSpPr txBox="1"/>
          <p:nvPr/>
        </p:nvSpPr>
        <p:spPr>
          <a:xfrm>
            <a:off x="251520" y="1860537"/>
            <a:ext cx="3456384" cy="3785652"/>
          </a:xfrm>
          <a:prstGeom prst="rect">
            <a:avLst/>
          </a:prstGeom>
          <a:noFill/>
        </p:spPr>
        <p:txBody>
          <a:bodyPr wrap="square" rtlCol="0">
            <a:spAutoFit/>
          </a:bodyPr>
          <a:lstStyle/>
          <a:p>
            <a:pPr algn="just"/>
            <a:r>
              <a:rPr lang="es-ES" sz="2000" dirty="0"/>
              <a:t>“La probabilidad de que una amenaza se materialice, utilizando  vulnerabilidades existentes de un activo o un grupo de activos, generándole pérdidas o daños”.</a:t>
            </a:r>
          </a:p>
          <a:p>
            <a:endParaRPr lang="es-ES" sz="2000" dirty="0"/>
          </a:p>
          <a:p>
            <a:r>
              <a:rPr lang="es-ES" sz="2000" dirty="0"/>
              <a:t>Conceptos Claves</a:t>
            </a:r>
          </a:p>
          <a:p>
            <a:endParaRPr lang="es-ES" sz="2000" dirty="0"/>
          </a:p>
          <a:p>
            <a:endParaRPr lang="en-US" sz="2000" dirty="0"/>
          </a:p>
        </p:txBody>
      </p:sp>
      <p:graphicFrame>
        <p:nvGraphicFramePr>
          <p:cNvPr id="4" name="Diagram 3"/>
          <p:cNvGraphicFramePr/>
          <p:nvPr>
            <p:extLst>
              <p:ext uri="{D42A27DB-BD31-4B8C-83A1-F6EECF244321}">
                <p14:modId xmlns:p14="http://schemas.microsoft.com/office/powerpoint/2010/main" val="528112271"/>
              </p:ext>
            </p:extLst>
          </p:nvPr>
        </p:nvGraphicFramePr>
        <p:xfrm>
          <a:off x="3591991" y="1852065"/>
          <a:ext cx="5572164" cy="3786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2935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54164"/>
          </a:xfrm>
        </p:spPr>
        <p:txBody>
          <a:bodyPr/>
          <a:lstStyle/>
          <a:p>
            <a:r>
              <a:rPr lang="es-MX" dirty="0">
                <a:solidFill>
                  <a:schemeClr val="tx1"/>
                </a:solidFill>
              </a:rPr>
              <a:t>Amenazas</a:t>
            </a:r>
          </a:p>
        </p:txBody>
      </p:sp>
      <p:sp>
        <p:nvSpPr>
          <p:cNvPr id="3" name="TextBox 2"/>
          <p:cNvSpPr txBox="1"/>
          <p:nvPr/>
        </p:nvSpPr>
        <p:spPr>
          <a:xfrm>
            <a:off x="683568" y="1844825"/>
            <a:ext cx="7488832" cy="4247317"/>
          </a:xfrm>
          <a:prstGeom prst="rect">
            <a:avLst/>
          </a:prstGeom>
          <a:noFill/>
        </p:spPr>
        <p:txBody>
          <a:bodyPr wrap="square" rtlCol="0">
            <a:spAutoFit/>
          </a:bodyPr>
          <a:lstStyle/>
          <a:p>
            <a:pPr algn="just"/>
            <a:r>
              <a:rPr lang="es-MX" dirty="0"/>
              <a:t>Acciones o situaciones que pueden ocasionar consecuencias negativas en la operatividad de la organización</a:t>
            </a:r>
          </a:p>
          <a:p>
            <a:endParaRPr lang="es-MX" dirty="0"/>
          </a:p>
          <a:p>
            <a:pPr marL="342900" indent="-342900">
              <a:buFont typeface="Arial" panose="020B0604020202020204" pitchFamily="34" charset="0"/>
              <a:buChar char="•"/>
            </a:pPr>
            <a:r>
              <a:rPr lang="es-MX" dirty="0"/>
              <a:t>Naturales</a:t>
            </a:r>
          </a:p>
          <a:p>
            <a:pPr marL="800100" lvl="1" indent="-342900">
              <a:buFont typeface="Arial" panose="020B0604020202020204" pitchFamily="34" charset="0"/>
              <a:buChar char="•"/>
            </a:pPr>
            <a:r>
              <a:rPr lang="es-MX" dirty="0"/>
              <a:t>Inundaciones, tornados, sismos…</a:t>
            </a:r>
          </a:p>
          <a:p>
            <a:pPr marL="342900" indent="-342900">
              <a:buFont typeface="Arial" panose="020B0604020202020204" pitchFamily="34" charset="0"/>
              <a:buChar char="•"/>
            </a:pPr>
            <a:r>
              <a:rPr lang="es-MX" dirty="0"/>
              <a:t>Instalaciones</a:t>
            </a:r>
          </a:p>
          <a:p>
            <a:pPr marL="800100" lvl="1" indent="-342900">
              <a:buFont typeface="Arial" panose="020B0604020202020204" pitchFamily="34" charset="0"/>
              <a:buChar char="•"/>
            </a:pPr>
            <a:r>
              <a:rPr lang="es-MX" dirty="0"/>
              <a:t>Fuego, explosión, caída de energía…</a:t>
            </a:r>
          </a:p>
          <a:p>
            <a:pPr marL="342900" indent="-342900">
              <a:buFont typeface="Arial" panose="020B0604020202020204" pitchFamily="34" charset="0"/>
              <a:buChar char="•"/>
            </a:pPr>
            <a:r>
              <a:rPr lang="es-MX" dirty="0"/>
              <a:t>Humanas</a:t>
            </a:r>
          </a:p>
          <a:p>
            <a:pPr marL="800100" lvl="1" indent="-342900">
              <a:buFont typeface="Arial" panose="020B0604020202020204" pitchFamily="34" charset="0"/>
              <a:buChar char="•"/>
            </a:pPr>
            <a:r>
              <a:rPr lang="es-MX" dirty="0"/>
              <a:t>Huelgas, epidemias, problemas de transporte…</a:t>
            </a:r>
          </a:p>
          <a:p>
            <a:pPr marL="342900" indent="-342900">
              <a:buFont typeface="Arial" panose="020B0604020202020204" pitchFamily="34" charset="0"/>
              <a:buChar char="•"/>
            </a:pPr>
            <a:r>
              <a:rPr lang="es-MX" dirty="0"/>
              <a:t>Tecnológicas</a:t>
            </a:r>
          </a:p>
          <a:p>
            <a:pPr marL="800100" lvl="1" indent="-342900">
              <a:buFont typeface="Arial" panose="020B0604020202020204" pitchFamily="34" charset="0"/>
              <a:buChar char="•"/>
            </a:pPr>
            <a:r>
              <a:rPr lang="es-MX" dirty="0"/>
              <a:t>Virus, hacking, pérdida de datos…</a:t>
            </a:r>
          </a:p>
          <a:p>
            <a:pPr marL="342900" indent="-342900">
              <a:buFont typeface="Arial" panose="020B0604020202020204" pitchFamily="34" charset="0"/>
              <a:buChar char="•"/>
            </a:pPr>
            <a:r>
              <a:rPr lang="es-MX" dirty="0"/>
              <a:t>Operacionales</a:t>
            </a:r>
          </a:p>
          <a:p>
            <a:pPr marL="800100" lvl="1" indent="-342900">
              <a:buFont typeface="Arial" panose="020B0604020202020204" pitchFamily="34" charset="0"/>
              <a:buChar char="•"/>
            </a:pPr>
            <a:r>
              <a:rPr lang="es-MX" dirty="0"/>
              <a:t>Crisis financieras, fallas de proveedores, mala publicidad…</a:t>
            </a:r>
          </a:p>
          <a:p>
            <a:pPr marL="342900" indent="-342900">
              <a:buFont typeface="Arial" panose="020B0604020202020204" pitchFamily="34" charset="0"/>
              <a:buChar char="•"/>
            </a:pPr>
            <a:r>
              <a:rPr lang="es-MX" dirty="0"/>
              <a:t>Sociales</a:t>
            </a:r>
          </a:p>
          <a:p>
            <a:pPr marL="800100" lvl="1" indent="-342900">
              <a:buFont typeface="Arial" panose="020B0604020202020204" pitchFamily="34" charset="0"/>
              <a:buChar char="•"/>
            </a:pPr>
            <a:r>
              <a:rPr lang="es-MX" dirty="0"/>
              <a:t>Motines, protestas, vandalismo…..</a:t>
            </a:r>
          </a:p>
        </p:txBody>
      </p:sp>
    </p:spTree>
    <p:extLst>
      <p:ext uri="{BB962C8B-B14F-4D97-AF65-F5344CB8AC3E}">
        <p14:creationId xmlns:p14="http://schemas.microsoft.com/office/powerpoint/2010/main" val="122986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xedArt_Online_TP101951747">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FederationBold"/>
        <a:ea typeface=""/>
        <a:cs typeface=""/>
      </a:majorFont>
      <a:minorFont>
        <a:latin typeface="Federation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ederationBol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FederationBol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Federati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oxedArt_Online_TP101951747">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FederationBold"/>
        <a:ea typeface=""/>
        <a:cs typeface=""/>
      </a:majorFont>
      <a:minorFont>
        <a:latin typeface="Federation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BoxedArt_Online</Template>
  <TotalTime>791</TotalTime>
  <Words>1321</Words>
  <Application>Microsoft Office PowerPoint</Application>
  <PresentationFormat>Presentación en pantalla (4:3)</PresentationFormat>
  <Paragraphs>232</Paragraphs>
  <Slides>35</Slides>
  <Notes>4</Notes>
  <HiddenSlides>0</HiddenSlides>
  <MMClips>0</MMClips>
  <ScaleCrop>false</ScaleCrop>
  <HeadingPairs>
    <vt:vector size="6" baseType="variant">
      <vt:variant>
        <vt:lpstr>Fuentes usadas</vt:lpstr>
      </vt:variant>
      <vt:variant>
        <vt:i4>6</vt:i4>
      </vt:variant>
      <vt:variant>
        <vt:lpstr>Tema</vt:lpstr>
      </vt:variant>
      <vt:variant>
        <vt:i4>6</vt:i4>
      </vt:variant>
      <vt:variant>
        <vt:lpstr>Títulos de diapositiva</vt:lpstr>
      </vt:variant>
      <vt:variant>
        <vt:i4>35</vt:i4>
      </vt:variant>
    </vt:vector>
  </HeadingPairs>
  <TitlesOfParts>
    <vt:vector size="47" baseType="lpstr">
      <vt:lpstr>Arial</vt:lpstr>
      <vt:lpstr>Calibri</vt:lpstr>
      <vt:lpstr>Calibri Light</vt:lpstr>
      <vt:lpstr>FederationBold</vt:lpstr>
      <vt:lpstr>Tahoma</vt:lpstr>
      <vt:lpstr>Wingdings</vt:lpstr>
      <vt:lpstr>BoxedArt_Online_TP101951747</vt:lpstr>
      <vt:lpstr>Custom Design</vt:lpstr>
      <vt:lpstr>1_Custom Design</vt:lpstr>
      <vt:lpstr>2_Custom Design</vt:lpstr>
      <vt:lpstr>1_BoxedArt_Online_TP101951747</vt:lpstr>
      <vt:lpstr>Retrospect</vt:lpstr>
      <vt:lpstr>Unidad II. Administración de la seguridad</vt:lpstr>
      <vt:lpstr>Administración de llaves públicas</vt:lpstr>
      <vt:lpstr>Métodos de distribución de claves públicas</vt:lpstr>
      <vt:lpstr>Autoridad de clave pública</vt:lpstr>
      <vt:lpstr>Certificados de clave pública</vt:lpstr>
      <vt:lpstr>Administración de riesgos y continuidad de negocio</vt:lpstr>
      <vt:lpstr>Activos</vt:lpstr>
      <vt:lpstr>¿Qué es el riesgo?</vt:lpstr>
      <vt:lpstr>Amenazas</vt:lpstr>
      <vt:lpstr>Vulnerabilidades</vt:lpstr>
      <vt:lpstr>Impacto</vt:lpstr>
      <vt:lpstr>¿Qué es el Análisis de Riesgos?</vt:lpstr>
      <vt:lpstr>El Análisis de riesgo contempla:</vt:lpstr>
      <vt:lpstr>Criterios para evaluar la importancia del riesgo</vt:lpstr>
      <vt:lpstr>Tratamiento del riesgo</vt:lpstr>
      <vt:lpstr>Riesgo Residual</vt:lpstr>
      <vt:lpstr>Prevención y recuperación de desastres</vt:lpstr>
      <vt:lpstr>Gestión de la Continuidad de negocio</vt:lpstr>
      <vt:lpstr>El plan debe buscar</vt:lpstr>
      <vt:lpstr>Aspectos de  un plan de recuperación DRP</vt:lpstr>
      <vt:lpstr>Fases de un DRP</vt:lpstr>
      <vt:lpstr>Otros procesos a considerar</vt:lpstr>
      <vt:lpstr>Otros procesos</vt:lpstr>
      <vt:lpstr>Protección de sistemas operativos</vt:lpstr>
      <vt:lpstr>Protección a SO</vt:lpstr>
      <vt:lpstr>Protección a SO</vt:lpstr>
      <vt:lpstr>SNMP</vt:lpstr>
      <vt:lpstr>Protocolo SSL y SSL Handshake</vt:lpstr>
      <vt:lpstr>SSL (Socket Secure Layer)</vt:lpstr>
      <vt:lpstr>Funcionamiento SSL Handshake protocol</vt:lpstr>
      <vt:lpstr>SSL handshake</vt:lpstr>
      <vt:lpstr>Aplicaciones SSL</vt:lpstr>
      <vt:lpstr>¿cómo implementarlo?</vt:lpstr>
      <vt:lpstr>Práctica. Instalación de un certificado digital </vt:lpstr>
      <vt:lpstr>Referencias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II. Gestión de la seguridad</dc:title>
  <dc:creator>Luis Alberto Gardea</dc:creator>
  <cp:lastModifiedBy>Ricardo Neri</cp:lastModifiedBy>
  <cp:revision>67</cp:revision>
  <dcterms:created xsi:type="dcterms:W3CDTF">2013-10-01T13:52:12Z</dcterms:created>
  <dcterms:modified xsi:type="dcterms:W3CDTF">2019-02-14T02:22:35Z</dcterms:modified>
</cp:coreProperties>
</file>