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8" r:id="rId5"/>
    <p:sldId id="283" r:id="rId6"/>
    <p:sldId id="297" r:id="rId7"/>
    <p:sldId id="300" r:id="rId8"/>
    <p:sldId id="284" r:id="rId9"/>
    <p:sldId id="301" r:id="rId10"/>
    <p:sldId id="302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5/6/2022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639603"/>
            <a:ext cx="8991600" cy="2183857"/>
          </a:xfrm>
        </p:spPr>
        <p:txBody>
          <a:bodyPr/>
          <a:lstStyle/>
          <a:p>
            <a:pPr algn="ctr"/>
            <a:r>
              <a:rPr lang="en-US" sz="4800" dirty="0"/>
              <a:t>Centralized E-Government portal</a:t>
            </a:r>
            <a:br>
              <a:rPr lang="en-US" sz="4800" dirty="0"/>
            </a:br>
            <a:r>
              <a:rPr lang="en-US" sz="3600" dirty="0"/>
              <a:t>with automated guidance system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6612" y="4823460"/>
            <a:ext cx="2465388" cy="580921"/>
          </a:xfrm>
        </p:spPr>
        <p:txBody>
          <a:bodyPr/>
          <a:lstStyle/>
          <a:p>
            <a:r>
              <a:rPr lang="en-US" dirty="0"/>
              <a:t>IBM Hackathon 2022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410" y="1788473"/>
            <a:ext cx="5660190" cy="2999426"/>
          </a:xfrm>
        </p:spPr>
        <p:txBody>
          <a:bodyPr/>
          <a:lstStyle/>
          <a:p>
            <a:pPr algn="just"/>
            <a:r>
              <a:rPr lang="en-US" sz="2800" dirty="0"/>
              <a:t>We are here to introduce our concept for efficient E-governance system. </a:t>
            </a:r>
          </a:p>
          <a:p>
            <a:pPr algn="just"/>
            <a:r>
              <a:rPr lang="en-US" sz="2800" dirty="0"/>
              <a:t>We propose an automated chat bot in native language (Malayalam) that assist the peoples to fill out applications forms for various Government services through a centralized system. </a:t>
            </a:r>
            <a:endParaRPr lang="en-US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525" y="3686280"/>
            <a:ext cx="5149475" cy="985000"/>
          </a:xfrm>
        </p:spPr>
        <p:txBody>
          <a:bodyPr/>
          <a:lstStyle/>
          <a:p>
            <a:r>
              <a:rPr lang="en-US" sz="3600" dirty="0"/>
              <a:t>Chat  bot  in native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Here we have developed a chat bot that can recognize and responds to commands in Malayalam language.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060" y="749000"/>
            <a:ext cx="6641900" cy="1124345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960" y="2214823"/>
            <a:ext cx="5736400" cy="3045074"/>
          </a:xfrm>
        </p:spPr>
        <p:txBody>
          <a:bodyPr/>
          <a:lstStyle/>
          <a:p>
            <a:r>
              <a:rPr lang="en-US" sz="2400" dirty="0"/>
              <a:t>The chat bot was developed using python language and we have used dependencies such as</a:t>
            </a:r>
          </a:p>
          <a:p>
            <a:pPr lvl="2"/>
            <a:r>
              <a:rPr lang="en-US" sz="2400" dirty="0"/>
              <a:t>Google Text To Speech(</a:t>
            </a:r>
            <a:r>
              <a:rPr lang="en-US" sz="2400" dirty="0" err="1"/>
              <a:t>gTTS</a:t>
            </a:r>
            <a:r>
              <a:rPr lang="en-US" sz="2400" dirty="0"/>
              <a:t>).</a:t>
            </a:r>
          </a:p>
          <a:p>
            <a:pPr lvl="2"/>
            <a:r>
              <a:rPr lang="en-US" sz="2400" dirty="0"/>
              <a:t>Google Translation.</a:t>
            </a:r>
          </a:p>
          <a:p>
            <a:pPr lvl="2"/>
            <a:r>
              <a:rPr lang="en-US" sz="2400" dirty="0"/>
              <a:t>Natural Language Tool Kit(</a:t>
            </a:r>
            <a:r>
              <a:rPr lang="en-US" sz="2400" dirty="0" err="1"/>
              <a:t>nltk</a:t>
            </a:r>
            <a:r>
              <a:rPr lang="en-US" sz="2400" dirty="0"/>
              <a:t>)</a:t>
            </a:r>
          </a:p>
          <a:p>
            <a:pPr lvl="2"/>
            <a:r>
              <a:rPr lang="en-US" sz="2400" dirty="0"/>
              <a:t>TensorFlow, Kera’s.</a:t>
            </a:r>
          </a:p>
          <a:p>
            <a:pPr lvl="2"/>
            <a:r>
              <a:rPr lang="en-US" sz="2400" dirty="0"/>
              <a:t>Django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Existing system and proposed system.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740317"/>
            <a:ext cx="5472000" cy="360000"/>
          </a:xfrm>
        </p:spPr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472634"/>
            <a:ext cx="11339313" cy="3061412"/>
          </a:xfrm>
        </p:spPr>
        <p:txBody>
          <a:bodyPr/>
          <a:lstStyle/>
          <a:p>
            <a:r>
              <a:rPr lang="en-US" sz="2800" dirty="0"/>
              <a:t>In the existing system  chat bot or guidance service is not provided in any government websites.</a:t>
            </a:r>
          </a:p>
          <a:p>
            <a:r>
              <a:rPr lang="en-US" sz="2800" dirty="0"/>
              <a:t>The process of filling an application is more sophisticated and users must manually enter the details manually.</a:t>
            </a:r>
          </a:p>
          <a:p>
            <a:r>
              <a:rPr lang="en-US" sz="2800" dirty="0"/>
              <a:t>If any ambiguity occurs, then we must refer for another expert or associated staff.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8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10033"/>
            <a:ext cx="11339513" cy="360000"/>
          </a:xfrm>
        </p:spPr>
        <p:txBody>
          <a:bodyPr/>
          <a:lstStyle/>
          <a:p>
            <a:r>
              <a:rPr lang="en-US" dirty="0"/>
              <a:t>Existing system and proposed system.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1723781"/>
            <a:ext cx="5472000" cy="358775"/>
          </a:xfrm>
        </p:spPr>
        <p:txBody>
          <a:bodyPr/>
          <a:lstStyle/>
          <a:p>
            <a:pPr algn="just"/>
            <a:r>
              <a:rPr lang="en-US" dirty="0"/>
              <a:t>Proposed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2436304"/>
            <a:ext cx="11339513" cy="3476201"/>
          </a:xfrm>
        </p:spPr>
        <p:txBody>
          <a:bodyPr/>
          <a:lstStyle/>
          <a:p>
            <a:pPr algn="just"/>
            <a:r>
              <a:rPr lang="en-US" sz="2800" dirty="0"/>
              <a:t>We are introducing a chat bot that assist the users during the entire session and gives necessary guidance for filling the applications.</a:t>
            </a:r>
          </a:p>
          <a:p>
            <a:pPr algn="just"/>
            <a:r>
              <a:rPr lang="en-US" sz="2800" dirty="0"/>
              <a:t>The chat bot is able to autofill the common details that are needed for every application.</a:t>
            </a:r>
          </a:p>
          <a:p>
            <a:pPr algn="just"/>
            <a:r>
              <a:rPr lang="en-US" sz="2800" dirty="0"/>
              <a:t>For auto filling we provide a login portal for the users, which allows users to store the common details necessary for filling the applications.</a:t>
            </a:r>
          </a:p>
          <a:p>
            <a:pPr algn="just"/>
            <a:r>
              <a:rPr lang="en-US" sz="2800" dirty="0"/>
              <a:t>These details are filled automatically, and users don’t need to enter each time.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9483-3684-E34D-EFEF-647FE23E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21" y="1357645"/>
            <a:ext cx="11340000" cy="432000"/>
          </a:xfrm>
        </p:spPr>
        <p:txBody>
          <a:bodyPr/>
          <a:lstStyle/>
          <a:p>
            <a:r>
              <a:rPr lang="en-IN" dirty="0"/>
              <a:t>System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D7B4F9-2206-D5A1-BF17-2BC6170B94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2357358"/>
            <a:ext cx="11328200" cy="33790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By this system we are able to bring all the applications procedures under a centralized system and can avoid need for a third party service providers.</a:t>
            </a:r>
          </a:p>
          <a:p>
            <a:pPr>
              <a:lnSpc>
                <a:spcPct val="150000"/>
              </a:lnSpc>
            </a:pPr>
            <a:r>
              <a:rPr lang="en-IN" dirty="0"/>
              <a:t>It is helpful for peoples those who are not technically great. The chat bot is able to assists them at each stage with necessary instructions.</a:t>
            </a:r>
          </a:p>
          <a:p>
            <a:pPr>
              <a:lnSpc>
                <a:spcPct val="150000"/>
              </a:lnSpc>
            </a:pPr>
            <a:r>
              <a:rPr lang="en-IN" dirty="0"/>
              <a:t>By auto filling common details the burden of entering same details each time can be avoided.</a:t>
            </a:r>
          </a:p>
          <a:p>
            <a:pPr>
              <a:lnSpc>
                <a:spcPct val="150000"/>
              </a:lnSpc>
            </a:pPr>
            <a:r>
              <a:rPr lang="en-IN" dirty="0"/>
              <a:t>By creating an account in the centralised portal the users can fill up their profile with necessary details.</a:t>
            </a:r>
          </a:p>
          <a:p>
            <a:pPr>
              <a:lnSpc>
                <a:spcPct val="150000"/>
              </a:lnSpc>
            </a:pPr>
            <a:r>
              <a:rPr lang="en-IN" dirty="0"/>
              <a:t>Later they can login to the system for applying government service.</a:t>
            </a:r>
          </a:p>
          <a:p>
            <a:pPr>
              <a:lnSpc>
                <a:spcPct val="150000"/>
              </a:lnSpc>
            </a:pPr>
            <a:r>
              <a:rPr lang="en-IN" dirty="0"/>
              <a:t>Users have the option to choose the bot services.</a:t>
            </a:r>
          </a:p>
          <a:p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ECA7D-37D0-1450-1F12-D6FBC699BB8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99F27-09E4-AA84-C4D7-FC21A960F75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47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2C15-EDA0-2700-3770-A972C871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002451"/>
            <a:ext cx="11340000" cy="432000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0ED826-712C-781A-97F1-52CFC43F74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2000" y="2409542"/>
            <a:ext cx="11027361" cy="3379036"/>
          </a:xfrm>
        </p:spPr>
        <p:txBody>
          <a:bodyPr/>
          <a:lstStyle/>
          <a:p>
            <a:r>
              <a:rPr lang="en-IN" dirty="0"/>
              <a:t>The system can be implemented in all Government services were users are assisted with automated bots that can guide them to file applications.</a:t>
            </a:r>
          </a:p>
          <a:p>
            <a:r>
              <a:rPr lang="en-IN" dirty="0"/>
              <a:t>This will reduce the burden of filling same details every where and chance of making errors.</a:t>
            </a:r>
          </a:p>
          <a:p>
            <a:r>
              <a:rPr lang="en-IN" dirty="0"/>
              <a:t>The system will be helpful for peoples who doesn’t have much technical knowledge, and also they are assisted with chat bot in their native language.</a:t>
            </a:r>
          </a:p>
          <a:p>
            <a:r>
              <a:rPr lang="en-IN" dirty="0"/>
              <a:t>The option for verifying the details and documents while profile completion and application submission can be given.</a:t>
            </a:r>
          </a:p>
          <a:p>
            <a:r>
              <a:rPr lang="en-IN" dirty="0"/>
              <a:t>Notifies about the expiry of </a:t>
            </a:r>
            <a:r>
              <a:rPr lang="en-IN"/>
              <a:t>the documents.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44076-1685-C9CF-7EC9-9FD8025316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B908B-8278-3AD6-5792-9F0F41FE847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644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8200" y="3503029"/>
            <a:ext cx="3733800" cy="10136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299</TotalTime>
  <Words>490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Candara</vt:lpstr>
      <vt:lpstr>Corbel</vt:lpstr>
      <vt:lpstr>Times New Roman</vt:lpstr>
      <vt:lpstr>Office Theme</vt:lpstr>
      <vt:lpstr>Centralized E-Government portal with automated guidance system </vt:lpstr>
      <vt:lpstr>Chat  bot  in native language</vt:lpstr>
      <vt:lpstr>Technologies used</vt:lpstr>
      <vt:lpstr>Comparison</vt:lpstr>
      <vt:lpstr>Comparison</vt:lpstr>
      <vt:lpstr>System overview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Centralized E-Government portal with automated guidance system </dc:title>
  <dc:creator>Amal Vijayan</dc:creator>
  <cp:lastModifiedBy>Amal Vijayan</cp:lastModifiedBy>
  <cp:revision>4</cp:revision>
  <dcterms:created xsi:type="dcterms:W3CDTF">2022-05-06T10:03:16Z</dcterms:created>
  <dcterms:modified xsi:type="dcterms:W3CDTF">2022-05-06T16:22:27Z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