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DF99-35D4-43D7-8D8E-A275407D0E66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F488-002B-4D4A-9D11-81399263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8856984" cy="56166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5805264"/>
            <a:ext cx="8856984" cy="9361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975" y="116632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805264"/>
            <a:ext cx="6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915" y="485964"/>
            <a:ext cx="8617797" cy="494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4625" y="1052736"/>
            <a:ext cx="1148018" cy="31766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Creation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914" y="1052736"/>
            <a:ext cx="1238298" cy="31766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2911" y="1052736"/>
            <a:ext cx="1405050" cy="31766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Modification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0929" y="1052736"/>
            <a:ext cx="1440976" cy="3183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3097" y="1052736"/>
            <a:ext cx="1440976" cy="3183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25265" y="1052736"/>
            <a:ext cx="1571448" cy="3183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Invocation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914" y="4335780"/>
            <a:ext cx="8617798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915" y="5013176"/>
            <a:ext cx="8617797" cy="576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Forms of 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Spirent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2015-08-30T08:23:59Z</dcterms:created>
  <dcterms:modified xsi:type="dcterms:W3CDTF">2015-08-30T10:41:07Z</dcterms:modified>
</cp:coreProperties>
</file>