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68" r:id="rId3"/>
    <p:sldId id="311" r:id="rId4"/>
    <p:sldId id="309" r:id="rId5"/>
    <p:sldId id="281" r:id="rId6"/>
    <p:sldId id="277" r:id="rId7"/>
    <p:sldId id="278" r:id="rId8"/>
    <p:sldId id="264" r:id="rId9"/>
    <p:sldId id="287" r:id="rId10"/>
    <p:sldId id="314" r:id="rId11"/>
    <p:sldId id="279" r:id="rId12"/>
    <p:sldId id="280" r:id="rId13"/>
    <p:sldId id="283" r:id="rId14"/>
    <p:sldId id="284" r:id="rId15"/>
    <p:sldId id="285" r:id="rId16"/>
    <p:sldId id="286" r:id="rId17"/>
    <p:sldId id="267" r:id="rId18"/>
    <p:sldId id="308" r:id="rId19"/>
    <p:sldId id="31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CD6F6"/>
    <a:srgbClr val="52AAEC"/>
    <a:srgbClr val="1474BA"/>
    <a:srgbClr val="A5A5A5"/>
    <a:srgbClr val="77CDF4"/>
    <a:srgbClr val="00CCFF"/>
    <a:srgbClr val="9CF8F4"/>
    <a:srgbClr val="ED7D31"/>
    <a:srgbClr val="005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247AA-16BA-41B3-8AF4-CA811CB3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2428B-4324-4643-A418-0C0ADC49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A6B16-E678-4E9F-9A6E-BBC7762F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3632F-5FEF-4ABA-B153-3AFEBCA7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B4124-2A43-447B-BC15-52D899F1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1E49A-8647-4886-8E23-C9C3309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8BEACD-F53A-4753-B851-CE50BD1D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023E6-8129-4C68-9893-6E96B837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AFE3C-A5DB-4774-9DB6-D4682416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954DB-4259-491B-AE7A-0359EAC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5F46A-8F9C-4E93-880B-D3775D629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A6DE5C-4A62-4E67-BF9C-8095655B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88E1E-2A68-496D-89A8-F5F32DAA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ADE41-AD1A-483C-9832-C76038B9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A26A3-FF9B-45C6-8BF4-49260440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262190" cy="6858000"/>
          </a:xfrm>
          <a:custGeom>
            <a:avLst/>
            <a:gdLst>
              <a:gd name="connsiteX0" fmla="*/ 1383915 w 7262190"/>
              <a:gd name="connsiteY0" fmla="*/ 947530 h 6858000"/>
              <a:gd name="connsiteX1" fmla="*/ 4147930 w 7262190"/>
              <a:gd name="connsiteY1" fmla="*/ 947530 h 6858000"/>
              <a:gd name="connsiteX2" fmla="*/ 2764015 w 7262190"/>
              <a:gd name="connsiteY2" fmla="*/ 6858000 h 6858000"/>
              <a:gd name="connsiteX3" fmla="*/ 0 w 7262190"/>
              <a:gd name="connsiteY3" fmla="*/ 6858000 h 6858000"/>
              <a:gd name="connsiteX4" fmla="*/ 4498175 w 7262190"/>
              <a:gd name="connsiteY4" fmla="*/ 0 h 6858000"/>
              <a:gd name="connsiteX5" fmla="*/ 7262190 w 7262190"/>
              <a:gd name="connsiteY5" fmla="*/ 0 h 6858000"/>
              <a:gd name="connsiteX6" fmla="*/ 5878275 w 7262190"/>
              <a:gd name="connsiteY6" fmla="*/ 5910470 h 6858000"/>
              <a:gd name="connsiteX7" fmla="*/ 3114260 w 7262190"/>
              <a:gd name="connsiteY7" fmla="*/ 5910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2190" h="6858000">
                <a:moveTo>
                  <a:pt x="1383915" y="947530"/>
                </a:moveTo>
                <a:lnTo>
                  <a:pt x="4147930" y="947530"/>
                </a:lnTo>
                <a:lnTo>
                  <a:pt x="2764015" y="6858000"/>
                </a:lnTo>
                <a:lnTo>
                  <a:pt x="0" y="6858000"/>
                </a:lnTo>
                <a:close/>
                <a:moveTo>
                  <a:pt x="4498175" y="0"/>
                </a:moveTo>
                <a:lnTo>
                  <a:pt x="7262190" y="0"/>
                </a:lnTo>
                <a:lnTo>
                  <a:pt x="5878275" y="5910470"/>
                </a:lnTo>
                <a:lnTo>
                  <a:pt x="3114260" y="591047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097486" y="1251858"/>
            <a:ext cx="5094514" cy="435428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63548" y="1643271"/>
            <a:ext cx="2464904" cy="2464904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351722" y="1643271"/>
            <a:ext cx="2464904" cy="2464904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75374" y="1643271"/>
            <a:ext cx="2464904" cy="2464904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2EB38-15AA-4714-A50C-B00693AE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53C05-4C4F-4C87-B2A1-BA976DF8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5C860-CCDE-4E37-B9C9-ED44F39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26EC76-BEA4-4EFD-B90A-E82C2D1B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46C8F-7865-424F-AD52-FC5F661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3D9A2-A26C-4988-859A-267A04C3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D3CF5B-F9D6-4434-B5BD-30C18194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C657A-C236-4C58-9F99-B00C0998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A0ECC-D364-4E54-A72F-963F1684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01023-CE4C-41E2-B0E9-D909BAEF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B235-3326-4454-ACFC-7C6E6CD0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B594-513E-4F03-B03F-0C920CBD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BA6EA-97F4-4623-B10C-32DCA1B9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C9C629-FA30-4A6D-AE01-037CC7D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316E7-3B1C-4B97-8797-6F571486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6CA34-EA28-42BF-8E97-9F8389FC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B307-62CF-428B-A328-23EC2E54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4955F-1CAF-40AA-9FB1-648B830E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EB33D-CC67-48AA-AC4C-AD898E9DF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25F6A7-379B-4AF5-AAD6-572BFCA73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D711DA-21E0-4310-A90A-6261730BD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B3779D-BA89-4D8A-BC0C-ED9A4733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63960-D526-4855-9BB6-CF8A3FE1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B70288-509E-4E0A-98D3-535CA337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2801-9581-4A31-8949-B6FDFEB7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2DB9D-7C2B-424A-87BE-A8A4D63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A0B7E8-61CC-4C39-8E20-F56692EA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B3CF4A-C406-479E-BAE2-5082C923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B1D103-5294-447B-9DEF-AB464C15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42AA98-7BC2-4C51-8A7B-1DE97C1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770208-262E-4014-A54B-D157D758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FE7D0-2C49-4E30-9BDC-128DF592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88D0A-4044-400A-9770-EDA5728E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962321-2F59-4B1A-AB8D-4A18A1C9E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B13F3-E24F-427B-AFC6-F705EC62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542EBD-060D-4A35-A38E-0A8CC199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90575-31DA-47BB-9E5A-BBA7F5E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9C1A9-9180-41AB-A62E-C22C0041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A75933-C544-4FFC-9C6D-4BB5500DC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ABE0C6-7D6E-4F35-99CE-16789572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4A0564-D3FF-498C-8A70-8FBC4845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3EACDB-983C-4111-98C9-4406D61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8C7DB-F7DD-4871-8B06-F121D09F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4E164-B14F-4332-A644-771F7211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7C7FE8-4206-42DA-9406-AC21D379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B6FF7-3BA7-441E-B1E3-9754B022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2CC9-ECD8-4FDF-B527-599D22B374E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7070-6068-4A74-B756-840886B65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B50AF-231D-4054-A287-5521D1EA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4.wdp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Овал 151">
            <a:extLst>
              <a:ext uri="{FF2B5EF4-FFF2-40B4-BE49-F238E27FC236}">
                <a16:creationId xmlns:a16="http://schemas.microsoft.com/office/drawing/2014/main" id="{19603111-022C-97B6-6F73-7540DBCC7A17}"/>
              </a:ext>
            </a:extLst>
          </p:cNvPr>
          <p:cNvSpPr/>
          <p:nvPr/>
        </p:nvSpPr>
        <p:spPr>
          <a:xfrm>
            <a:off x="-133166" y="-674702"/>
            <a:ext cx="12766089" cy="7786572"/>
          </a:xfrm>
          <a:prstGeom prst="ellipse">
            <a:avLst/>
          </a:prstGeom>
          <a:solidFill>
            <a:srgbClr val="ACD6F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3434354" y="516467"/>
            <a:ext cx="4923379" cy="2455025"/>
          </a:xfrm>
          <a:custGeom>
            <a:avLst/>
            <a:gdLst>
              <a:gd name="T0" fmla="*/ 2724 w 2812"/>
              <a:gd name="T1" fmla="*/ 330 h 1402"/>
              <a:gd name="T2" fmla="*/ 2706 w 2812"/>
              <a:gd name="T3" fmla="*/ 1262 h 1402"/>
              <a:gd name="T4" fmla="*/ 2654 w 2812"/>
              <a:gd name="T5" fmla="*/ 1311 h 1402"/>
              <a:gd name="T6" fmla="*/ 2644 w 2812"/>
              <a:gd name="T7" fmla="*/ 250 h 1402"/>
              <a:gd name="T8" fmla="*/ 2597 w 2812"/>
              <a:gd name="T9" fmla="*/ 253 h 1402"/>
              <a:gd name="T10" fmla="*/ 2567 w 2812"/>
              <a:gd name="T11" fmla="*/ 240 h 1402"/>
              <a:gd name="T12" fmla="*/ 2554 w 2812"/>
              <a:gd name="T13" fmla="*/ 983 h 1402"/>
              <a:gd name="T14" fmla="*/ 2525 w 2812"/>
              <a:gd name="T15" fmla="*/ 227 h 1402"/>
              <a:gd name="T16" fmla="*/ 2481 w 2812"/>
              <a:gd name="T17" fmla="*/ 215 h 1402"/>
              <a:gd name="T18" fmla="*/ 2448 w 2812"/>
              <a:gd name="T19" fmla="*/ 502 h 1402"/>
              <a:gd name="T20" fmla="*/ 2437 w 2812"/>
              <a:gd name="T21" fmla="*/ 179 h 1402"/>
              <a:gd name="T22" fmla="*/ 2448 w 2812"/>
              <a:gd name="T23" fmla="*/ 946 h 1402"/>
              <a:gd name="T24" fmla="*/ 2409 w 2812"/>
              <a:gd name="T25" fmla="*/ 520 h 1402"/>
              <a:gd name="T26" fmla="*/ 2373 w 2812"/>
              <a:gd name="T27" fmla="*/ 556 h 1402"/>
              <a:gd name="T28" fmla="*/ 2373 w 2812"/>
              <a:gd name="T29" fmla="*/ 1190 h 1402"/>
              <a:gd name="T30" fmla="*/ 2330 w 2812"/>
              <a:gd name="T31" fmla="*/ 205 h 1402"/>
              <a:gd name="T32" fmla="*/ 2319 w 2812"/>
              <a:gd name="T33" fmla="*/ 205 h 1402"/>
              <a:gd name="T34" fmla="*/ 2298 w 2812"/>
              <a:gd name="T35" fmla="*/ 872 h 1402"/>
              <a:gd name="T36" fmla="*/ 2276 w 2812"/>
              <a:gd name="T37" fmla="*/ 688 h 1402"/>
              <a:gd name="T38" fmla="*/ 2190 w 2812"/>
              <a:gd name="T39" fmla="*/ 976 h 1402"/>
              <a:gd name="T40" fmla="*/ 2190 w 2812"/>
              <a:gd name="T41" fmla="*/ 143 h 1402"/>
              <a:gd name="T42" fmla="*/ 2123 w 2812"/>
              <a:gd name="T43" fmla="*/ 146 h 1402"/>
              <a:gd name="T44" fmla="*/ 2063 w 2812"/>
              <a:gd name="T45" fmla="*/ 151 h 1402"/>
              <a:gd name="T46" fmla="*/ 1913 w 2812"/>
              <a:gd name="T47" fmla="*/ 890 h 1402"/>
              <a:gd name="T48" fmla="*/ 1908 w 2812"/>
              <a:gd name="T49" fmla="*/ 868 h 1402"/>
              <a:gd name="T50" fmla="*/ 1903 w 2812"/>
              <a:gd name="T51" fmla="*/ 215 h 1402"/>
              <a:gd name="T52" fmla="*/ 1903 w 2812"/>
              <a:gd name="T53" fmla="*/ 895 h 1402"/>
              <a:gd name="T54" fmla="*/ 1762 w 2812"/>
              <a:gd name="T55" fmla="*/ 603 h 1402"/>
              <a:gd name="T56" fmla="*/ 1748 w 2812"/>
              <a:gd name="T57" fmla="*/ 720 h 1402"/>
              <a:gd name="T58" fmla="*/ 1737 w 2812"/>
              <a:gd name="T59" fmla="*/ 825 h 1402"/>
              <a:gd name="T60" fmla="*/ 1694 w 2812"/>
              <a:gd name="T61" fmla="*/ 1038 h 1402"/>
              <a:gd name="T62" fmla="*/ 1626 w 2812"/>
              <a:gd name="T63" fmla="*/ 520 h 1402"/>
              <a:gd name="T64" fmla="*/ 1667 w 2812"/>
              <a:gd name="T65" fmla="*/ 1017 h 1402"/>
              <a:gd name="T66" fmla="*/ 1453 w 2812"/>
              <a:gd name="T67" fmla="*/ 425 h 1402"/>
              <a:gd name="T68" fmla="*/ 1465 w 2812"/>
              <a:gd name="T69" fmla="*/ 662 h 1402"/>
              <a:gd name="T70" fmla="*/ 1312 w 2812"/>
              <a:gd name="T71" fmla="*/ 609 h 1402"/>
              <a:gd name="T72" fmla="*/ 1263 w 2812"/>
              <a:gd name="T73" fmla="*/ 885 h 1402"/>
              <a:gd name="T74" fmla="*/ 1263 w 2812"/>
              <a:gd name="T75" fmla="*/ 636 h 1402"/>
              <a:gd name="T76" fmla="*/ 1192 w 2812"/>
              <a:gd name="T77" fmla="*/ 744 h 1402"/>
              <a:gd name="T78" fmla="*/ 1154 w 2812"/>
              <a:gd name="T79" fmla="*/ 33 h 1402"/>
              <a:gd name="T80" fmla="*/ 932 w 2812"/>
              <a:gd name="T81" fmla="*/ 1172 h 1402"/>
              <a:gd name="T82" fmla="*/ 838 w 2812"/>
              <a:gd name="T83" fmla="*/ 546 h 1402"/>
              <a:gd name="T84" fmla="*/ 820 w 2812"/>
              <a:gd name="T85" fmla="*/ 273 h 1402"/>
              <a:gd name="T86" fmla="*/ 818 w 2812"/>
              <a:gd name="T87" fmla="*/ 25 h 1402"/>
              <a:gd name="T88" fmla="*/ 805 w 2812"/>
              <a:gd name="T89" fmla="*/ 541 h 1402"/>
              <a:gd name="T90" fmla="*/ 805 w 2812"/>
              <a:gd name="T91" fmla="*/ 104 h 1402"/>
              <a:gd name="T92" fmla="*/ 805 w 2812"/>
              <a:gd name="T93" fmla="*/ 840 h 1402"/>
              <a:gd name="T94" fmla="*/ 732 w 2812"/>
              <a:gd name="T95" fmla="*/ 341 h 1402"/>
              <a:gd name="T96" fmla="*/ 726 w 2812"/>
              <a:gd name="T97" fmla="*/ 265 h 1402"/>
              <a:gd name="T98" fmla="*/ 704 w 2812"/>
              <a:gd name="T99" fmla="*/ 459 h 1402"/>
              <a:gd name="T100" fmla="*/ 695 w 2812"/>
              <a:gd name="T101" fmla="*/ 178 h 1402"/>
              <a:gd name="T102" fmla="*/ 695 w 2812"/>
              <a:gd name="T103" fmla="*/ 323 h 1402"/>
              <a:gd name="T104" fmla="*/ 633 w 2812"/>
              <a:gd name="T105" fmla="*/ 63 h 1402"/>
              <a:gd name="T106" fmla="*/ 674 w 2812"/>
              <a:gd name="T107" fmla="*/ 332 h 1402"/>
              <a:gd name="T108" fmla="*/ 597 w 2812"/>
              <a:gd name="T109" fmla="*/ 99 h 1402"/>
              <a:gd name="T110" fmla="*/ 578 w 2812"/>
              <a:gd name="T111" fmla="*/ 793 h 1402"/>
              <a:gd name="T112" fmla="*/ 578 w 2812"/>
              <a:gd name="T113" fmla="*/ 130 h 1402"/>
              <a:gd name="T114" fmla="*/ 549 w 2812"/>
              <a:gd name="T115" fmla="*/ 76 h 1402"/>
              <a:gd name="T116" fmla="*/ 532 w 2812"/>
              <a:gd name="T117" fmla="*/ 100 h 1402"/>
              <a:gd name="T118" fmla="*/ 507 w 2812"/>
              <a:gd name="T119" fmla="*/ 142 h 1402"/>
              <a:gd name="T120" fmla="*/ 443 w 2812"/>
              <a:gd name="T121" fmla="*/ 117 h 1402"/>
              <a:gd name="T122" fmla="*/ 372 w 2812"/>
              <a:gd name="T123" fmla="*/ 142 h 1402"/>
              <a:gd name="T124" fmla="*/ 105 w 2812"/>
              <a:gd name="T125" fmla="*/ 41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12" h="1402">
                <a:moveTo>
                  <a:pt x="2738" y="300"/>
                </a:moveTo>
                <a:cubicBezTo>
                  <a:pt x="2738" y="258"/>
                  <a:pt x="2738" y="258"/>
                  <a:pt x="2738" y="258"/>
                </a:cubicBezTo>
                <a:cubicBezTo>
                  <a:pt x="2739" y="259"/>
                  <a:pt x="2741" y="260"/>
                  <a:pt x="2742" y="261"/>
                </a:cubicBezTo>
                <a:cubicBezTo>
                  <a:pt x="2756" y="272"/>
                  <a:pt x="2771" y="283"/>
                  <a:pt x="2791" y="283"/>
                </a:cubicBezTo>
                <a:cubicBezTo>
                  <a:pt x="2812" y="283"/>
                  <a:pt x="2791" y="316"/>
                  <a:pt x="2778" y="320"/>
                </a:cubicBezTo>
                <a:cubicBezTo>
                  <a:pt x="2764" y="324"/>
                  <a:pt x="2764" y="310"/>
                  <a:pt x="2752" y="303"/>
                </a:cubicBezTo>
                <a:cubicBezTo>
                  <a:pt x="2747" y="301"/>
                  <a:pt x="2742" y="300"/>
                  <a:pt x="2738" y="300"/>
                </a:cubicBezTo>
                <a:close/>
                <a:moveTo>
                  <a:pt x="2738" y="233"/>
                </a:moveTo>
                <a:cubicBezTo>
                  <a:pt x="2738" y="220"/>
                  <a:pt x="2738" y="220"/>
                  <a:pt x="2738" y="220"/>
                </a:cubicBezTo>
                <a:cubicBezTo>
                  <a:pt x="2738" y="220"/>
                  <a:pt x="2738" y="220"/>
                  <a:pt x="2738" y="220"/>
                </a:cubicBezTo>
                <a:cubicBezTo>
                  <a:pt x="2746" y="219"/>
                  <a:pt x="2756" y="233"/>
                  <a:pt x="2741" y="233"/>
                </a:cubicBezTo>
                <a:cubicBezTo>
                  <a:pt x="2740" y="233"/>
                  <a:pt x="2739" y="233"/>
                  <a:pt x="2738" y="233"/>
                </a:cubicBezTo>
                <a:close/>
                <a:moveTo>
                  <a:pt x="2738" y="220"/>
                </a:moveTo>
                <a:cubicBezTo>
                  <a:pt x="2738" y="233"/>
                  <a:pt x="2738" y="233"/>
                  <a:pt x="2738" y="233"/>
                </a:cubicBezTo>
                <a:cubicBezTo>
                  <a:pt x="2725" y="231"/>
                  <a:pt x="2722" y="219"/>
                  <a:pt x="2738" y="220"/>
                </a:cubicBezTo>
                <a:close/>
                <a:moveTo>
                  <a:pt x="2738" y="258"/>
                </a:moveTo>
                <a:cubicBezTo>
                  <a:pt x="2738" y="300"/>
                  <a:pt x="2738" y="300"/>
                  <a:pt x="2738" y="300"/>
                </a:cubicBezTo>
                <a:cubicBezTo>
                  <a:pt x="2731" y="301"/>
                  <a:pt x="2726" y="305"/>
                  <a:pt x="2728" y="313"/>
                </a:cubicBezTo>
                <a:cubicBezTo>
                  <a:pt x="2730" y="318"/>
                  <a:pt x="2728" y="319"/>
                  <a:pt x="2724" y="319"/>
                </a:cubicBezTo>
                <a:cubicBezTo>
                  <a:pt x="2724" y="252"/>
                  <a:pt x="2724" y="252"/>
                  <a:pt x="2724" y="252"/>
                </a:cubicBezTo>
                <a:cubicBezTo>
                  <a:pt x="2729" y="254"/>
                  <a:pt x="2734" y="255"/>
                  <a:pt x="2738" y="258"/>
                </a:cubicBezTo>
                <a:close/>
                <a:moveTo>
                  <a:pt x="2724" y="1062"/>
                </a:moveTo>
                <a:cubicBezTo>
                  <a:pt x="2724" y="1050"/>
                  <a:pt x="2724" y="1050"/>
                  <a:pt x="2724" y="1050"/>
                </a:cubicBezTo>
                <a:cubicBezTo>
                  <a:pt x="2728" y="1049"/>
                  <a:pt x="2730" y="1051"/>
                  <a:pt x="2730" y="1055"/>
                </a:cubicBezTo>
                <a:cubicBezTo>
                  <a:pt x="2729" y="1058"/>
                  <a:pt x="2727" y="1062"/>
                  <a:pt x="2724" y="1062"/>
                </a:cubicBezTo>
                <a:close/>
                <a:moveTo>
                  <a:pt x="2724" y="342"/>
                </a:moveTo>
                <a:cubicBezTo>
                  <a:pt x="2724" y="330"/>
                  <a:pt x="2724" y="330"/>
                  <a:pt x="2724" y="330"/>
                </a:cubicBezTo>
                <a:cubicBezTo>
                  <a:pt x="2732" y="335"/>
                  <a:pt x="2732" y="340"/>
                  <a:pt x="2724" y="342"/>
                </a:cubicBezTo>
                <a:close/>
                <a:moveTo>
                  <a:pt x="2724" y="252"/>
                </a:moveTo>
                <a:cubicBezTo>
                  <a:pt x="2724" y="319"/>
                  <a:pt x="2724" y="319"/>
                  <a:pt x="2724" y="319"/>
                </a:cubicBezTo>
                <a:cubicBezTo>
                  <a:pt x="2720" y="318"/>
                  <a:pt x="2712" y="314"/>
                  <a:pt x="2706" y="310"/>
                </a:cubicBezTo>
                <a:cubicBezTo>
                  <a:pt x="2706" y="247"/>
                  <a:pt x="2706" y="247"/>
                  <a:pt x="2706" y="247"/>
                </a:cubicBezTo>
                <a:cubicBezTo>
                  <a:pt x="2712" y="249"/>
                  <a:pt x="2718" y="250"/>
                  <a:pt x="2724" y="252"/>
                </a:cubicBezTo>
                <a:close/>
                <a:moveTo>
                  <a:pt x="2724" y="330"/>
                </a:moveTo>
                <a:cubicBezTo>
                  <a:pt x="2724" y="342"/>
                  <a:pt x="2724" y="342"/>
                  <a:pt x="2724" y="342"/>
                </a:cubicBezTo>
                <a:cubicBezTo>
                  <a:pt x="2722" y="343"/>
                  <a:pt x="2718" y="343"/>
                  <a:pt x="2713" y="343"/>
                </a:cubicBezTo>
                <a:cubicBezTo>
                  <a:pt x="2711" y="343"/>
                  <a:pt x="2708" y="343"/>
                  <a:pt x="2706" y="344"/>
                </a:cubicBezTo>
                <a:cubicBezTo>
                  <a:pt x="2706" y="319"/>
                  <a:pt x="2706" y="319"/>
                  <a:pt x="2706" y="319"/>
                </a:cubicBezTo>
                <a:cubicBezTo>
                  <a:pt x="2709" y="321"/>
                  <a:pt x="2712" y="323"/>
                  <a:pt x="2716" y="325"/>
                </a:cubicBezTo>
                <a:cubicBezTo>
                  <a:pt x="2719" y="327"/>
                  <a:pt x="2722" y="328"/>
                  <a:pt x="2724" y="330"/>
                </a:cubicBezTo>
                <a:close/>
                <a:moveTo>
                  <a:pt x="2724" y="1050"/>
                </a:moveTo>
                <a:cubicBezTo>
                  <a:pt x="2724" y="1062"/>
                  <a:pt x="2724" y="1062"/>
                  <a:pt x="2724" y="1062"/>
                </a:cubicBezTo>
                <a:cubicBezTo>
                  <a:pt x="2723" y="1062"/>
                  <a:pt x="2722" y="1061"/>
                  <a:pt x="2721" y="1060"/>
                </a:cubicBezTo>
                <a:cubicBezTo>
                  <a:pt x="2717" y="1055"/>
                  <a:pt x="2718" y="1052"/>
                  <a:pt x="2723" y="1051"/>
                </a:cubicBezTo>
                <a:cubicBezTo>
                  <a:pt x="2723" y="1051"/>
                  <a:pt x="2724" y="1050"/>
                  <a:pt x="2724" y="1050"/>
                </a:cubicBezTo>
                <a:close/>
                <a:moveTo>
                  <a:pt x="2706" y="1262"/>
                </a:moveTo>
                <a:cubicBezTo>
                  <a:pt x="2706" y="1246"/>
                  <a:pt x="2706" y="1246"/>
                  <a:pt x="2706" y="1246"/>
                </a:cubicBezTo>
                <a:cubicBezTo>
                  <a:pt x="2708" y="1251"/>
                  <a:pt x="2708" y="1257"/>
                  <a:pt x="2706" y="1262"/>
                </a:cubicBezTo>
                <a:close/>
                <a:moveTo>
                  <a:pt x="2706" y="1068"/>
                </a:moveTo>
                <a:cubicBezTo>
                  <a:pt x="2706" y="1057"/>
                  <a:pt x="2706" y="1057"/>
                  <a:pt x="2706" y="1057"/>
                </a:cubicBezTo>
                <a:cubicBezTo>
                  <a:pt x="2710" y="1055"/>
                  <a:pt x="2712" y="1057"/>
                  <a:pt x="2711" y="1061"/>
                </a:cubicBezTo>
                <a:cubicBezTo>
                  <a:pt x="2711" y="1064"/>
                  <a:pt x="2709" y="1068"/>
                  <a:pt x="2706" y="1068"/>
                </a:cubicBezTo>
                <a:close/>
                <a:moveTo>
                  <a:pt x="2706" y="247"/>
                </a:moveTo>
                <a:cubicBezTo>
                  <a:pt x="2706" y="310"/>
                  <a:pt x="2706" y="310"/>
                  <a:pt x="2706" y="310"/>
                </a:cubicBezTo>
                <a:cubicBezTo>
                  <a:pt x="2704" y="309"/>
                  <a:pt x="2704" y="309"/>
                  <a:pt x="2704" y="309"/>
                </a:cubicBezTo>
                <a:cubicBezTo>
                  <a:pt x="2694" y="303"/>
                  <a:pt x="2695" y="311"/>
                  <a:pt x="2706" y="319"/>
                </a:cubicBezTo>
                <a:cubicBezTo>
                  <a:pt x="2706" y="344"/>
                  <a:pt x="2706" y="344"/>
                  <a:pt x="2706" y="344"/>
                </a:cubicBezTo>
                <a:cubicBezTo>
                  <a:pt x="2697" y="345"/>
                  <a:pt x="2691" y="349"/>
                  <a:pt x="2687" y="354"/>
                </a:cubicBezTo>
                <a:cubicBezTo>
                  <a:pt x="2687" y="240"/>
                  <a:pt x="2687" y="240"/>
                  <a:pt x="2687" y="240"/>
                </a:cubicBezTo>
                <a:cubicBezTo>
                  <a:pt x="2688" y="241"/>
                  <a:pt x="2689" y="241"/>
                  <a:pt x="2690" y="242"/>
                </a:cubicBezTo>
                <a:cubicBezTo>
                  <a:pt x="2695" y="244"/>
                  <a:pt x="2700" y="246"/>
                  <a:pt x="2706" y="247"/>
                </a:cubicBezTo>
                <a:close/>
                <a:moveTo>
                  <a:pt x="2706" y="1057"/>
                </a:moveTo>
                <a:cubicBezTo>
                  <a:pt x="2706" y="1068"/>
                  <a:pt x="2706" y="1068"/>
                  <a:pt x="2706" y="1068"/>
                </a:cubicBezTo>
                <a:cubicBezTo>
                  <a:pt x="2705" y="1068"/>
                  <a:pt x="2704" y="1067"/>
                  <a:pt x="2703" y="1066"/>
                </a:cubicBezTo>
                <a:cubicBezTo>
                  <a:pt x="2699" y="1062"/>
                  <a:pt x="2699" y="1059"/>
                  <a:pt x="2704" y="1057"/>
                </a:cubicBezTo>
                <a:cubicBezTo>
                  <a:pt x="2705" y="1057"/>
                  <a:pt x="2705" y="1057"/>
                  <a:pt x="2706" y="1057"/>
                </a:cubicBezTo>
                <a:close/>
                <a:moveTo>
                  <a:pt x="2706" y="1246"/>
                </a:moveTo>
                <a:cubicBezTo>
                  <a:pt x="2706" y="1262"/>
                  <a:pt x="2706" y="1262"/>
                  <a:pt x="2706" y="1262"/>
                </a:cubicBezTo>
                <a:cubicBezTo>
                  <a:pt x="2704" y="1269"/>
                  <a:pt x="2699" y="1274"/>
                  <a:pt x="2695" y="1272"/>
                </a:cubicBezTo>
                <a:cubicBezTo>
                  <a:pt x="2691" y="1271"/>
                  <a:pt x="2689" y="1270"/>
                  <a:pt x="2687" y="1268"/>
                </a:cubicBezTo>
                <a:cubicBezTo>
                  <a:pt x="2687" y="1222"/>
                  <a:pt x="2687" y="1222"/>
                  <a:pt x="2687" y="1222"/>
                </a:cubicBezTo>
                <a:cubicBezTo>
                  <a:pt x="2689" y="1229"/>
                  <a:pt x="2692" y="1236"/>
                  <a:pt x="2699" y="1239"/>
                </a:cubicBezTo>
                <a:cubicBezTo>
                  <a:pt x="2702" y="1240"/>
                  <a:pt x="2705" y="1243"/>
                  <a:pt x="2706" y="1246"/>
                </a:cubicBezTo>
                <a:close/>
                <a:moveTo>
                  <a:pt x="2687" y="240"/>
                </a:moveTo>
                <a:cubicBezTo>
                  <a:pt x="2687" y="354"/>
                  <a:pt x="2687" y="354"/>
                  <a:pt x="2687" y="354"/>
                </a:cubicBezTo>
                <a:cubicBezTo>
                  <a:pt x="2683" y="359"/>
                  <a:pt x="2680" y="364"/>
                  <a:pt x="2676" y="369"/>
                </a:cubicBezTo>
                <a:cubicBezTo>
                  <a:pt x="2676" y="370"/>
                  <a:pt x="2675" y="371"/>
                  <a:pt x="2674" y="372"/>
                </a:cubicBezTo>
                <a:cubicBezTo>
                  <a:pt x="2674" y="235"/>
                  <a:pt x="2674" y="235"/>
                  <a:pt x="2674" y="235"/>
                </a:cubicBezTo>
                <a:cubicBezTo>
                  <a:pt x="2678" y="236"/>
                  <a:pt x="2682" y="238"/>
                  <a:pt x="2687" y="240"/>
                </a:cubicBezTo>
                <a:close/>
                <a:moveTo>
                  <a:pt x="2687" y="1222"/>
                </a:moveTo>
                <a:cubicBezTo>
                  <a:pt x="2687" y="1268"/>
                  <a:pt x="2687" y="1268"/>
                  <a:pt x="2687" y="1268"/>
                </a:cubicBezTo>
                <a:cubicBezTo>
                  <a:pt x="2682" y="1265"/>
                  <a:pt x="2680" y="1259"/>
                  <a:pt x="2678" y="1248"/>
                </a:cubicBezTo>
                <a:cubicBezTo>
                  <a:pt x="2677" y="1244"/>
                  <a:pt x="2676" y="1240"/>
                  <a:pt x="2674" y="1235"/>
                </a:cubicBezTo>
                <a:cubicBezTo>
                  <a:pt x="2674" y="1206"/>
                  <a:pt x="2674" y="1206"/>
                  <a:pt x="2674" y="1206"/>
                </a:cubicBezTo>
                <a:cubicBezTo>
                  <a:pt x="2681" y="1206"/>
                  <a:pt x="2684" y="1214"/>
                  <a:pt x="2687" y="1222"/>
                </a:cubicBezTo>
                <a:close/>
                <a:moveTo>
                  <a:pt x="2674" y="1295"/>
                </a:moveTo>
                <a:cubicBezTo>
                  <a:pt x="2684" y="1284"/>
                  <a:pt x="2684" y="1268"/>
                  <a:pt x="2674" y="1266"/>
                </a:cubicBezTo>
                <a:lnTo>
                  <a:pt x="2674" y="1295"/>
                </a:lnTo>
                <a:close/>
                <a:moveTo>
                  <a:pt x="2674" y="235"/>
                </a:moveTo>
                <a:cubicBezTo>
                  <a:pt x="2674" y="372"/>
                  <a:pt x="2674" y="372"/>
                  <a:pt x="2674" y="372"/>
                </a:cubicBezTo>
                <a:cubicBezTo>
                  <a:pt x="2668" y="377"/>
                  <a:pt x="2662" y="370"/>
                  <a:pt x="2654" y="366"/>
                </a:cubicBezTo>
                <a:cubicBezTo>
                  <a:pt x="2654" y="253"/>
                  <a:pt x="2654" y="253"/>
                  <a:pt x="2654" y="253"/>
                </a:cubicBezTo>
                <a:cubicBezTo>
                  <a:pt x="2678" y="261"/>
                  <a:pt x="2676" y="258"/>
                  <a:pt x="2665" y="243"/>
                </a:cubicBezTo>
                <a:cubicBezTo>
                  <a:pt x="2658" y="233"/>
                  <a:pt x="2664" y="232"/>
                  <a:pt x="2674" y="235"/>
                </a:cubicBezTo>
                <a:close/>
                <a:moveTo>
                  <a:pt x="2674" y="1206"/>
                </a:moveTo>
                <a:cubicBezTo>
                  <a:pt x="2674" y="1235"/>
                  <a:pt x="2674" y="1235"/>
                  <a:pt x="2674" y="1235"/>
                </a:cubicBezTo>
                <a:cubicBezTo>
                  <a:pt x="2669" y="1222"/>
                  <a:pt x="2661" y="1208"/>
                  <a:pt x="2671" y="1206"/>
                </a:cubicBezTo>
                <a:cubicBezTo>
                  <a:pt x="2672" y="1206"/>
                  <a:pt x="2673" y="1206"/>
                  <a:pt x="2674" y="1206"/>
                </a:cubicBezTo>
                <a:close/>
                <a:moveTo>
                  <a:pt x="2674" y="1266"/>
                </a:moveTo>
                <a:cubicBezTo>
                  <a:pt x="2674" y="1295"/>
                  <a:pt x="2674" y="1295"/>
                  <a:pt x="2674" y="1295"/>
                </a:cubicBezTo>
                <a:cubicBezTo>
                  <a:pt x="2674" y="1296"/>
                  <a:pt x="2674" y="1296"/>
                  <a:pt x="2674" y="1296"/>
                </a:cubicBezTo>
                <a:cubicBezTo>
                  <a:pt x="2669" y="1301"/>
                  <a:pt x="2661" y="1306"/>
                  <a:pt x="2654" y="1311"/>
                </a:cubicBezTo>
                <a:cubicBezTo>
                  <a:pt x="2654" y="1288"/>
                  <a:pt x="2654" y="1288"/>
                  <a:pt x="2654" y="1288"/>
                </a:cubicBezTo>
                <a:cubicBezTo>
                  <a:pt x="2662" y="1282"/>
                  <a:pt x="2652" y="1268"/>
                  <a:pt x="2672" y="1266"/>
                </a:cubicBezTo>
                <a:cubicBezTo>
                  <a:pt x="2673" y="1266"/>
                  <a:pt x="2673" y="1266"/>
                  <a:pt x="2674" y="1266"/>
                </a:cubicBezTo>
                <a:close/>
                <a:moveTo>
                  <a:pt x="2654" y="874"/>
                </a:moveTo>
                <a:cubicBezTo>
                  <a:pt x="2654" y="862"/>
                  <a:pt x="2654" y="862"/>
                  <a:pt x="2654" y="862"/>
                </a:cubicBezTo>
                <a:cubicBezTo>
                  <a:pt x="2658" y="861"/>
                  <a:pt x="2660" y="863"/>
                  <a:pt x="2659" y="867"/>
                </a:cubicBezTo>
                <a:cubicBezTo>
                  <a:pt x="2659" y="870"/>
                  <a:pt x="2657" y="874"/>
                  <a:pt x="2654" y="874"/>
                </a:cubicBezTo>
                <a:close/>
                <a:moveTo>
                  <a:pt x="2654" y="253"/>
                </a:moveTo>
                <a:cubicBezTo>
                  <a:pt x="2654" y="366"/>
                  <a:pt x="2654" y="366"/>
                  <a:pt x="2654" y="366"/>
                </a:cubicBezTo>
                <a:cubicBezTo>
                  <a:pt x="2652" y="365"/>
                  <a:pt x="2650" y="365"/>
                  <a:pt x="2648" y="365"/>
                </a:cubicBezTo>
                <a:cubicBezTo>
                  <a:pt x="2646" y="365"/>
                  <a:pt x="2645" y="365"/>
                  <a:pt x="2644" y="365"/>
                </a:cubicBezTo>
                <a:cubicBezTo>
                  <a:pt x="2644" y="250"/>
                  <a:pt x="2644" y="250"/>
                  <a:pt x="2644" y="250"/>
                </a:cubicBezTo>
                <a:cubicBezTo>
                  <a:pt x="2646" y="251"/>
                  <a:pt x="2648" y="252"/>
                  <a:pt x="2652" y="253"/>
                </a:cubicBezTo>
                <a:cubicBezTo>
                  <a:pt x="2654" y="253"/>
                  <a:pt x="2654" y="253"/>
                  <a:pt x="2654" y="253"/>
                </a:cubicBezTo>
                <a:close/>
                <a:moveTo>
                  <a:pt x="2654" y="862"/>
                </a:moveTo>
                <a:cubicBezTo>
                  <a:pt x="2654" y="874"/>
                  <a:pt x="2654" y="874"/>
                  <a:pt x="2654" y="874"/>
                </a:cubicBezTo>
                <a:cubicBezTo>
                  <a:pt x="2653" y="874"/>
                  <a:pt x="2652" y="873"/>
                  <a:pt x="2651" y="872"/>
                </a:cubicBezTo>
                <a:cubicBezTo>
                  <a:pt x="2647" y="867"/>
                  <a:pt x="2647" y="864"/>
                  <a:pt x="2652" y="863"/>
                </a:cubicBezTo>
                <a:cubicBezTo>
                  <a:pt x="2653" y="863"/>
                  <a:pt x="2653" y="862"/>
                  <a:pt x="2654" y="862"/>
                </a:cubicBezTo>
                <a:close/>
                <a:moveTo>
                  <a:pt x="2654" y="1288"/>
                </a:moveTo>
                <a:cubicBezTo>
                  <a:pt x="2654" y="1311"/>
                  <a:pt x="2654" y="1311"/>
                  <a:pt x="2654" y="1311"/>
                </a:cubicBezTo>
                <a:cubicBezTo>
                  <a:pt x="2650" y="1313"/>
                  <a:pt x="2647" y="1316"/>
                  <a:pt x="2644" y="1319"/>
                </a:cubicBezTo>
                <a:cubicBezTo>
                  <a:pt x="2644" y="1292"/>
                  <a:pt x="2644" y="1292"/>
                  <a:pt x="2644" y="1292"/>
                </a:cubicBezTo>
                <a:cubicBezTo>
                  <a:pt x="2645" y="1291"/>
                  <a:pt x="2647" y="1291"/>
                  <a:pt x="2649" y="1290"/>
                </a:cubicBezTo>
                <a:cubicBezTo>
                  <a:pt x="2651" y="1290"/>
                  <a:pt x="2653" y="1289"/>
                  <a:pt x="2654" y="1288"/>
                </a:cubicBezTo>
                <a:close/>
                <a:moveTo>
                  <a:pt x="2644" y="1069"/>
                </a:moveTo>
                <a:cubicBezTo>
                  <a:pt x="2644" y="1053"/>
                  <a:pt x="2644" y="1053"/>
                  <a:pt x="2644" y="1053"/>
                </a:cubicBezTo>
                <a:cubicBezTo>
                  <a:pt x="2652" y="1059"/>
                  <a:pt x="2658" y="1070"/>
                  <a:pt x="2648" y="1070"/>
                </a:cubicBezTo>
                <a:cubicBezTo>
                  <a:pt x="2647" y="1070"/>
                  <a:pt x="2645" y="1070"/>
                  <a:pt x="2644" y="1069"/>
                </a:cubicBezTo>
                <a:close/>
                <a:moveTo>
                  <a:pt x="2644" y="441"/>
                </a:moveTo>
                <a:cubicBezTo>
                  <a:pt x="2644" y="433"/>
                  <a:pt x="2644" y="433"/>
                  <a:pt x="2644" y="433"/>
                </a:cubicBezTo>
                <a:cubicBezTo>
                  <a:pt x="2650" y="437"/>
                  <a:pt x="2656" y="444"/>
                  <a:pt x="2650" y="443"/>
                </a:cubicBezTo>
                <a:cubicBezTo>
                  <a:pt x="2648" y="443"/>
                  <a:pt x="2646" y="442"/>
                  <a:pt x="2644" y="441"/>
                </a:cubicBezTo>
                <a:close/>
                <a:moveTo>
                  <a:pt x="2644" y="250"/>
                </a:moveTo>
                <a:cubicBezTo>
                  <a:pt x="2644" y="365"/>
                  <a:pt x="2644" y="365"/>
                  <a:pt x="2644" y="365"/>
                </a:cubicBezTo>
                <a:cubicBezTo>
                  <a:pt x="2635" y="367"/>
                  <a:pt x="2632" y="373"/>
                  <a:pt x="2617" y="370"/>
                </a:cubicBezTo>
                <a:cubicBezTo>
                  <a:pt x="2616" y="370"/>
                  <a:pt x="2616" y="370"/>
                  <a:pt x="2616" y="370"/>
                </a:cubicBezTo>
                <a:cubicBezTo>
                  <a:pt x="2616" y="355"/>
                  <a:pt x="2616" y="355"/>
                  <a:pt x="2616" y="355"/>
                </a:cubicBezTo>
                <a:cubicBezTo>
                  <a:pt x="2628" y="350"/>
                  <a:pt x="2623" y="343"/>
                  <a:pt x="2616" y="343"/>
                </a:cubicBezTo>
                <a:cubicBezTo>
                  <a:pt x="2616" y="251"/>
                  <a:pt x="2616" y="251"/>
                  <a:pt x="2616" y="251"/>
                </a:cubicBezTo>
                <a:cubicBezTo>
                  <a:pt x="2618" y="251"/>
                  <a:pt x="2619" y="251"/>
                  <a:pt x="2620" y="251"/>
                </a:cubicBezTo>
                <a:cubicBezTo>
                  <a:pt x="2633" y="252"/>
                  <a:pt x="2628" y="246"/>
                  <a:pt x="2644" y="250"/>
                </a:cubicBezTo>
                <a:close/>
                <a:moveTo>
                  <a:pt x="2644" y="433"/>
                </a:moveTo>
                <a:cubicBezTo>
                  <a:pt x="2644" y="441"/>
                  <a:pt x="2644" y="441"/>
                  <a:pt x="2644" y="441"/>
                </a:cubicBezTo>
                <a:cubicBezTo>
                  <a:pt x="2637" y="437"/>
                  <a:pt x="2632" y="429"/>
                  <a:pt x="2637" y="429"/>
                </a:cubicBezTo>
                <a:cubicBezTo>
                  <a:pt x="2639" y="430"/>
                  <a:pt x="2641" y="431"/>
                  <a:pt x="2644" y="433"/>
                </a:cubicBezTo>
                <a:close/>
                <a:moveTo>
                  <a:pt x="2644" y="1053"/>
                </a:moveTo>
                <a:cubicBezTo>
                  <a:pt x="2644" y="1069"/>
                  <a:pt x="2644" y="1069"/>
                  <a:pt x="2644" y="1069"/>
                </a:cubicBezTo>
                <a:cubicBezTo>
                  <a:pt x="2633" y="1066"/>
                  <a:pt x="2625" y="1050"/>
                  <a:pt x="2634" y="1049"/>
                </a:cubicBezTo>
                <a:cubicBezTo>
                  <a:pt x="2637" y="1050"/>
                  <a:pt x="2641" y="1051"/>
                  <a:pt x="2644" y="1053"/>
                </a:cubicBezTo>
                <a:close/>
                <a:moveTo>
                  <a:pt x="2644" y="1292"/>
                </a:moveTo>
                <a:cubicBezTo>
                  <a:pt x="2644" y="1319"/>
                  <a:pt x="2644" y="1319"/>
                  <a:pt x="2644" y="1319"/>
                </a:cubicBezTo>
                <a:cubicBezTo>
                  <a:pt x="2638" y="1323"/>
                  <a:pt x="2634" y="1328"/>
                  <a:pt x="2633" y="1334"/>
                </a:cubicBezTo>
                <a:cubicBezTo>
                  <a:pt x="2629" y="1349"/>
                  <a:pt x="2625" y="1319"/>
                  <a:pt x="2623" y="1311"/>
                </a:cubicBezTo>
                <a:cubicBezTo>
                  <a:pt x="2620" y="1304"/>
                  <a:pt x="2630" y="1296"/>
                  <a:pt x="2644" y="1292"/>
                </a:cubicBezTo>
                <a:close/>
                <a:moveTo>
                  <a:pt x="2616" y="1102"/>
                </a:moveTo>
                <a:cubicBezTo>
                  <a:pt x="2616" y="1085"/>
                  <a:pt x="2616" y="1085"/>
                  <a:pt x="2616" y="1085"/>
                </a:cubicBezTo>
                <a:cubicBezTo>
                  <a:pt x="2628" y="1088"/>
                  <a:pt x="2643" y="1103"/>
                  <a:pt x="2628" y="1104"/>
                </a:cubicBezTo>
                <a:cubicBezTo>
                  <a:pt x="2624" y="1104"/>
                  <a:pt x="2620" y="1103"/>
                  <a:pt x="2616" y="1102"/>
                </a:cubicBezTo>
                <a:close/>
                <a:moveTo>
                  <a:pt x="2616" y="395"/>
                </a:moveTo>
                <a:cubicBezTo>
                  <a:pt x="2616" y="385"/>
                  <a:pt x="2616" y="385"/>
                  <a:pt x="2616" y="385"/>
                </a:cubicBezTo>
                <a:cubicBezTo>
                  <a:pt x="2624" y="386"/>
                  <a:pt x="2627" y="395"/>
                  <a:pt x="2619" y="395"/>
                </a:cubicBezTo>
                <a:cubicBezTo>
                  <a:pt x="2618" y="395"/>
                  <a:pt x="2617" y="395"/>
                  <a:pt x="2616" y="395"/>
                </a:cubicBezTo>
                <a:close/>
                <a:moveTo>
                  <a:pt x="2616" y="251"/>
                </a:moveTo>
                <a:cubicBezTo>
                  <a:pt x="2616" y="343"/>
                  <a:pt x="2616" y="343"/>
                  <a:pt x="2616" y="343"/>
                </a:cubicBezTo>
                <a:cubicBezTo>
                  <a:pt x="2615" y="343"/>
                  <a:pt x="2612" y="344"/>
                  <a:pt x="2611" y="346"/>
                </a:cubicBezTo>
                <a:cubicBezTo>
                  <a:pt x="2607" y="349"/>
                  <a:pt x="2602" y="352"/>
                  <a:pt x="2597" y="353"/>
                </a:cubicBezTo>
                <a:cubicBezTo>
                  <a:pt x="2597" y="253"/>
                  <a:pt x="2597" y="253"/>
                  <a:pt x="2597" y="253"/>
                </a:cubicBezTo>
                <a:cubicBezTo>
                  <a:pt x="2603" y="252"/>
                  <a:pt x="2609" y="251"/>
                  <a:pt x="2616" y="251"/>
                </a:cubicBezTo>
                <a:close/>
                <a:moveTo>
                  <a:pt x="2616" y="355"/>
                </a:moveTo>
                <a:cubicBezTo>
                  <a:pt x="2616" y="370"/>
                  <a:pt x="2616" y="370"/>
                  <a:pt x="2616" y="370"/>
                </a:cubicBezTo>
                <a:cubicBezTo>
                  <a:pt x="2601" y="367"/>
                  <a:pt x="2601" y="362"/>
                  <a:pt x="2616" y="355"/>
                </a:cubicBezTo>
                <a:cubicBezTo>
                  <a:pt x="2616" y="355"/>
                  <a:pt x="2616" y="355"/>
                  <a:pt x="2616" y="355"/>
                </a:cubicBezTo>
                <a:close/>
                <a:moveTo>
                  <a:pt x="2616" y="385"/>
                </a:moveTo>
                <a:cubicBezTo>
                  <a:pt x="2616" y="395"/>
                  <a:pt x="2616" y="395"/>
                  <a:pt x="2616" y="395"/>
                </a:cubicBezTo>
                <a:cubicBezTo>
                  <a:pt x="2610" y="393"/>
                  <a:pt x="2605" y="385"/>
                  <a:pt x="2615" y="385"/>
                </a:cubicBezTo>
                <a:cubicBezTo>
                  <a:pt x="2615" y="385"/>
                  <a:pt x="2616" y="385"/>
                  <a:pt x="2616" y="385"/>
                </a:cubicBezTo>
                <a:close/>
                <a:moveTo>
                  <a:pt x="2616" y="1085"/>
                </a:moveTo>
                <a:cubicBezTo>
                  <a:pt x="2616" y="1102"/>
                  <a:pt x="2616" y="1102"/>
                  <a:pt x="2616" y="1102"/>
                </a:cubicBezTo>
                <a:cubicBezTo>
                  <a:pt x="2606" y="1096"/>
                  <a:pt x="2600" y="1085"/>
                  <a:pt x="2613" y="1085"/>
                </a:cubicBezTo>
                <a:cubicBezTo>
                  <a:pt x="2614" y="1085"/>
                  <a:pt x="2615" y="1085"/>
                  <a:pt x="2616" y="1085"/>
                </a:cubicBezTo>
                <a:close/>
                <a:moveTo>
                  <a:pt x="2597" y="1021"/>
                </a:moveTo>
                <a:cubicBezTo>
                  <a:pt x="2597" y="1010"/>
                  <a:pt x="2597" y="1010"/>
                  <a:pt x="2597" y="1010"/>
                </a:cubicBezTo>
                <a:cubicBezTo>
                  <a:pt x="2602" y="1015"/>
                  <a:pt x="2607" y="1021"/>
                  <a:pt x="2599" y="1021"/>
                </a:cubicBezTo>
                <a:cubicBezTo>
                  <a:pt x="2598" y="1021"/>
                  <a:pt x="2597" y="1021"/>
                  <a:pt x="2597" y="1021"/>
                </a:cubicBezTo>
                <a:close/>
                <a:moveTo>
                  <a:pt x="2597" y="444"/>
                </a:moveTo>
                <a:cubicBezTo>
                  <a:pt x="2605" y="445"/>
                  <a:pt x="2600" y="417"/>
                  <a:pt x="2607" y="416"/>
                </a:cubicBezTo>
                <a:cubicBezTo>
                  <a:pt x="2613" y="415"/>
                  <a:pt x="2605" y="391"/>
                  <a:pt x="2597" y="382"/>
                </a:cubicBezTo>
                <a:cubicBezTo>
                  <a:pt x="2597" y="444"/>
                  <a:pt x="2597" y="444"/>
                  <a:pt x="2597" y="444"/>
                </a:cubicBezTo>
                <a:close/>
                <a:moveTo>
                  <a:pt x="2597" y="240"/>
                </a:moveTo>
                <a:cubicBezTo>
                  <a:pt x="2597" y="230"/>
                  <a:pt x="2597" y="230"/>
                  <a:pt x="2597" y="230"/>
                </a:cubicBezTo>
                <a:cubicBezTo>
                  <a:pt x="2605" y="231"/>
                  <a:pt x="2608" y="240"/>
                  <a:pt x="2600" y="240"/>
                </a:cubicBezTo>
                <a:cubicBezTo>
                  <a:pt x="2599" y="240"/>
                  <a:pt x="2598" y="240"/>
                  <a:pt x="2597" y="240"/>
                </a:cubicBezTo>
                <a:close/>
                <a:moveTo>
                  <a:pt x="2597" y="230"/>
                </a:moveTo>
                <a:cubicBezTo>
                  <a:pt x="2597" y="240"/>
                  <a:pt x="2597" y="240"/>
                  <a:pt x="2597" y="240"/>
                </a:cubicBezTo>
                <a:cubicBezTo>
                  <a:pt x="2590" y="238"/>
                  <a:pt x="2584" y="230"/>
                  <a:pt x="2595" y="230"/>
                </a:cubicBezTo>
                <a:cubicBezTo>
                  <a:pt x="2595" y="230"/>
                  <a:pt x="2596" y="230"/>
                  <a:pt x="2597" y="230"/>
                </a:cubicBezTo>
                <a:close/>
                <a:moveTo>
                  <a:pt x="2597" y="253"/>
                </a:moveTo>
                <a:cubicBezTo>
                  <a:pt x="2597" y="353"/>
                  <a:pt x="2597" y="353"/>
                  <a:pt x="2597" y="353"/>
                </a:cubicBezTo>
                <a:cubicBezTo>
                  <a:pt x="2590" y="356"/>
                  <a:pt x="2583" y="356"/>
                  <a:pt x="2580" y="351"/>
                </a:cubicBezTo>
                <a:cubicBezTo>
                  <a:pt x="2578" y="347"/>
                  <a:pt x="2573" y="344"/>
                  <a:pt x="2567" y="344"/>
                </a:cubicBezTo>
                <a:cubicBezTo>
                  <a:pt x="2567" y="240"/>
                  <a:pt x="2567" y="240"/>
                  <a:pt x="2567" y="240"/>
                </a:cubicBezTo>
                <a:cubicBezTo>
                  <a:pt x="2572" y="247"/>
                  <a:pt x="2577" y="255"/>
                  <a:pt x="2583" y="255"/>
                </a:cubicBezTo>
                <a:cubicBezTo>
                  <a:pt x="2588" y="255"/>
                  <a:pt x="2592" y="254"/>
                  <a:pt x="2597" y="253"/>
                </a:cubicBezTo>
                <a:close/>
                <a:moveTo>
                  <a:pt x="2597" y="382"/>
                </a:moveTo>
                <a:cubicBezTo>
                  <a:pt x="2597" y="444"/>
                  <a:pt x="2597" y="444"/>
                  <a:pt x="2597" y="444"/>
                </a:cubicBezTo>
                <a:cubicBezTo>
                  <a:pt x="2596" y="444"/>
                  <a:pt x="2595" y="444"/>
                  <a:pt x="2594" y="443"/>
                </a:cubicBezTo>
                <a:cubicBezTo>
                  <a:pt x="2581" y="435"/>
                  <a:pt x="2585" y="445"/>
                  <a:pt x="2579" y="455"/>
                </a:cubicBezTo>
                <a:cubicBezTo>
                  <a:pt x="2576" y="459"/>
                  <a:pt x="2572" y="461"/>
                  <a:pt x="2567" y="462"/>
                </a:cubicBezTo>
                <a:cubicBezTo>
                  <a:pt x="2567" y="395"/>
                  <a:pt x="2567" y="395"/>
                  <a:pt x="2567" y="395"/>
                </a:cubicBezTo>
                <a:cubicBezTo>
                  <a:pt x="2575" y="385"/>
                  <a:pt x="2580" y="378"/>
                  <a:pt x="2591" y="378"/>
                </a:cubicBezTo>
                <a:cubicBezTo>
                  <a:pt x="2593" y="378"/>
                  <a:pt x="2595" y="380"/>
                  <a:pt x="2597" y="382"/>
                </a:cubicBezTo>
                <a:close/>
                <a:moveTo>
                  <a:pt x="2597" y="1010"/>
                </a:moveTo>
                <a:cubicBezTo>
                  <a:pt x="2597" y="1021"/>
                  <a:pt x="2597" y="1021"/>
                  <a:pt x="2597" y="1021"/>
                </a:cubicBezTo>
                <a:cubicBezTo>
                  <a:pt x="2586" y="1020"/>
                  <a:pt x="2575" y="1006"/>
                  <a:pt x="2588" y="1006"/>
                </a:cubicBezTo>
                <a:cubicBezTo>
                  <a:pt x="2590" y="1006"/>
                  <a:pt x="2594" y="1008"/>
                  <a:pt x="2597" y="1010"/>
                </a:cubicBezTo>
                <a:close/>
                <a:moveTo>
                  <a:pt x="2567" y="996"/>
                </a:moveTo>
                <a:cubicBezTo>
                  <a:pt x="2567" y="985"/>
                  <a:pt x="2567" y="985"/>
                  <a:pt x="2567" y="985"/>
                </a:cubicBezTo>
                <a:cubicBezTo>
                  <a:pt x="2579" y="988"/>
                  <a:pt x="2591" y="996"/>
                  <a:pt x="2581" y="997"/>
                </a:cubicBezTo>
                <a:cubicBezTo>
                  <a:pt x="2577" y="998"/>
                  <a:pt x="2572" y="997"/>
                  <a:pt x="2567" y="996"/>
                </a:cubicBezTo>
                <a:close/>
                <a:moveTo>
                  <a:pt x="2567" y="240"/>
                </a:moveTo>
                <a:cubicBezTo>
                  <a:pt x="2567" y="344"/>
                  <a:pt x="2567" y="344"/>
                  <a:pt x="2567" y="344"/>
                </a:cubicBezTo>
                <a:cubicBezTo>
                  <a:pt x="2561" y="344"/>
                  <a:pt x="2555" y="348"/>
                  <a:pt x="2550" y="355"/>
                </a:cubicBezTo>
                <a:cubicBezTo>
                  <a:pt x="2546" y="362"/>
                  <a:pt x="2542" y="369"/>
                  <a:pt x="2538" y="374"/>
                </a:cubicBezTo>
                <a:cubicBezTo>
                  <a:pt x="2538" y="228"/>
                  <a:pt x="2538" y="228"/>
                  <a:pt x="2538" y="228"/>
                </a:cubicBezTo>
                <a:cubicBezTo>
                  <a:pt x="2543" y="228"/>
                  <a:pt x="2548" y="228"/>
                  <a:pt x="2552" y="228"/>
                </a:cubicBezTo>
                <a:cubicBezTo>
                  <a:pt x="2557" y="228"/>
                  <a:pt x="2562" y="234"/>
                  <a:pt x="2567" y="240"/>
                </a:cubicBezTo>
                <a:close/>
                <a:moveTo>
                  <a:pt x="2567" y="395"/>
                </a:moveTo>
                <a:cubicBezTo>
                  <a:pt x="2567" y="462"/>
                  <a:pt x="2567" y="462"/>
                  <a:pt x="2567" y="462"/>
                </a:cubicBezTo>
                <a:cubicBezTo>
                  <a:pt x="2558" y="464"/>
                  <a:pt x="2548" y="463"/>
                  <a:pt x="2547" y="457"/>
                </a:cubicBezTo>
                <a:cubicBezTo>
                  <a:pt x="2546" y="447"/>
                  <a:pt x="2551" y="436"/>
                  <a:pt x="2548" y="428"/>
                </a:cubicBezTo>
                <a:cubicBezTo>
                  <a:pt x="2545" y="421"/>
                  <a:pt x="2542" y="418"/>
                  <a:pt x="2558" y="404"/>
                </a:cubicBezTo>
                <a:cubicBezTo>
                  <a:pt x="2561" y="401"/>
                  <a:pt x="2564" y="398"/>
                  <a:pt x="2567" y="395"/>
                </a:cubicBezTo>
                <a:close/>
                <a:moveTo>
                  <a:pt x="2567" y="985"/>
                </a:moveTo>
                <a:cubicBezTo>
                  <a:pt x="2567" y="996"/>
                  <a:pt x="2567" y="996"/>
                  <a:pt x="2567" y="996"/>
                </a:cubicBezTo>
                <a:cubicBezTo>
                  <a:pt x="2554" y="993"/>
                  <a:pt x="2541" y="986"/>
                  <a:pt x="2554" y="983"/>
                </a:cubicBezTo>
                <a:cubicBezTo>
                  <a:pt x="2558" y="983"/>
                  <a:pt x="2562" y="983"/>
                  <a:pt x="2567" y="985"/>
                </a:cubicBezTo>
                <a:close/>
                <a:moveTo>
                  <a:pt x="2538" y="1146"/>
                </a:moveTo>
                <a:cubicBezTo>
                  <a:pt x="2538" y="1134"/>
                  <a:pt x="2538" y="1134"/>
                  <a:pt x="2538" y="1134"/>
                </a:cubicBezTo>
                <a:cubicBezTo>
                  <a:pt x="2542" y="1133"/>
                  <a:pt x="2544" y="1135"/>
                  <a:pt x="2543" y="1139"/>
                </a:cubicBezTo>
                <a:cubicBezTo>
                  <a:pt x="2543" y="1142"/>
                  <a:pt x="2541" y="1146"/>
                  <a:pt x="2538" y="1146"/>
                </a:cubicBezTo>
                <a:close/>
                <a:moveTo>
                  <a:pt x="2538" y="967"/>
                </a:moveTo>
                <a:cubicBezTo>
                  <a:pt x="2538" y="963"/>
                  <a:pt x="2538" y="963"/>
                  <a:pt x="2538" y="963"/>
                </a:cubicBezTo>
                <a:cubicBezTo>
                  <a:pt x="2539" y="965"/>
                  <a:pt x="2540" y="967"/>
                  <a:pt x="2538" y="967"/>
                </a:cubicBezTo>
                <a:close/>
                <a:moveTo>
                  <a:pt x="2538" y="228"/>
                </a:moveTo>
                <a:cubicBezTo>
                  <a:pt x="2538" y="374"/>
                  <a:pt x="2538" y="374"/>
                  <a:pt x="2538" y="374"/>
                </a:cubicBezTo>
                <a:cubicBezTo>
                  <a:pt x="2534" y="379"/>
                  <a:pt x="2530" y="383"/>
                  <a:pt x="2525" y="384"/>
                </a:cubicBezTo>
                <a:cubicBezTo>
                  <a:pt x="2525" y="227"/>
                  <a:pt x="2525" y="227"/>
                  <a:pt x="2525" y="227"/>
                </a:cubicBezTo>
                <a:cubicBezTo>
                  <a:pt x="2529" y="227"/>
                  <a:pt x="2534" y="228"/>
                  <a:pt x="2538" y="228"/>
                </a:cubicBezTo>
                <a:close/>
                <a:moveTo>
                  <a:pt x="2538" y="963"/>
                </a:moveTo>
                <a:cubicBezTo>
                  <a:pt x="2538" y="967"/>
                  <a:pt x="2538" y="967"/>
                  <a:pt x="2538" y="967"/>
                </a:cubicBezTo>
                <a:cubicBezTo>
                  <a:pt x="2537" y="968"/>
                  <a:pt x="2536" y="968"/>
                  <a:pt x="2535" y="968"/>
                </a:cubicBezTo>
                <a:cubicBezTo>
                  <a:pt x="2532" y="968"/>
                  <a:pt x="2528" y="967"/>
                  <a:pt x="2525" y="965"/>
                </a:cubicBezTo>
                <a:cubicBezTo>
                  <a:pt x="2525" y="952"/>
                  <a:pt x="2525" y="952"/>
                  <a:pt x="2525" y="952"/>
                </a:cubicBezTo>
                <a:cubicBezTo>
                  <a:pt x="2530" y="955"/>
                  <a:pt x="2536" y="960"/>
                  <a:pt x="2538" y="963"/>
                </a:cubicBezTo>
                <a:close/>
                <a:moveTo>
                  <a:pt x="2538" y="1134"/>
                </a:moveTo>
                <a:cubicBezTo>
                  <a:pt x="2538" y="1146"/>
                  <a:pt x="2538" y="1146"/>
                  <a:pt x="2538" y="1146"/>
                </a:cubicBezTo>
                <a:cubicBezTo>
                  <a:pt x="2537" y="1146"/>
                  <a:pt x="2536" y="1145"/>
                  <a:pt x="2535" y="1144"/>
                </a:cubicBezTo>
                <a:cubicBezTo>
                  <a:pt x="2531" y="1139"/>
                  <a:pt x="2532" y="1136"/>
                  <a:pt x="2537" y="1135"/>
                </a:cubicBezTo>
                <a:cubicBezTo>
                  <a:pt x="2537" y="1135"/>
                  <a:pt x="2538" y="1134"/>
                  <a:pt x="2538" y="1134"/>
                </a:cubicBezTo>
                <a:close/>
                <a:moveTo>
                  <a:pt x="2525" y="1173"/>
                </a:moveTo>
                <a:cubicBezTo>
                  <a:pt x="2525" y="1134"/>
                  <a:pt x="2525" y="1134"/>
                  <a:pt x="2525" y="1134"/>
                </a:cubicBezTo>
                <a:cubicBezTo>
                  <a:pt x="2528" y="1145"/>
                  <a:pt x="2527" y="1159"/>
                  <a:pt x="2525" y="1173"/>
                </a:cubicBezTo>
                <a:close/>
                <a:moveTo>
                  <a:pt x="2525" y="227"/>
                </a:moveTo>
                <a:cubicBezTo>
                  <a:pt x="2525" y="384"/>
                  <a:pt x="2525" y="384"/>
                  <a:pt x="2525" y="384"/>
                </a:cubicBezTo>
                <a:cubicBezTo>
                  <a:pt x="2523" y="384"/>
                  <a:pt x="2520" y="384"/>
                  <a:pt x="2517" y="383"/>
                </a:cubicBezTo>
                <a:cubicBezTo>
                  <a:pt x="2505" y="377"/>
                  <a:pt x="2495" y="380"/>
                  <a:pt x="2481" y="381"/>
                </a:cubicBezTo>
                <a:cubicBezTo>
                  <a:pt x="2481" y="215"/>
                  <a:pt x="2481" y="215"/>
                  <a:pt x="2481" y="215"/>
                </a:cubicBezTo>
                <a:cubicBezTo>
                  <a:pt x="2485" y="210"/>
                  <a:pt x="2491" y="208"/>
                  <a:pt x="2501" y="217"/>
                </a:cubicBezTo>
                <a:cubicBezTo>
                  <a:pt x="2507" y="223"/>
                  <a:pt x="2516" y="225"/>
                  <a:pt x="2525" y="227"/>
                </a:cubicBezTo>
                <a:close/>
                <a:moveTo>
                  <a:pt x="2525" y="952"/>
                </a:moveTo>
                <a:cubicBezTo>
                  <a:pt x="2525" y="965"/>
                  <a:pt x="2525" y="965"/>
                  <a:pt x="2525" y="965"/>
                </a:cubicBezTo>
                <a:cubicBezTo>
                  <a:pt x="2514" y="959"/>
                  <a:pt x="2505" y="946"/>
                  <a:pt x="2516" y="948"/>
                </a:cubicBezTo>
                <a:cubicBezTo>
                  <a:pt x="2518" y="948"/>
                  <a:pt x="2521" y="949"/>
                  <a:pt x="2525" y="952"/>
                </a:cubicBezTo>
                <a:close/>
                <a:moveTo>
                  <a:pt x="2525" y="1134"/>
                </a:moveTo>
                <a:cubicBezTo>
                  <a:pt x="2525" y="1173"/>
                  <a:pt x="2525" y="1173"/>
                  <a:pt x="2525" y="1173"/>
                </a:cubicBezTo>
                <a:cubicBezTo>
                  <a:pt x="2524" y="1179"/>
                  <a:pt x="2522" y="1185"/>
                  <a:pt x="2520" y="1191"/>
                </a:cubicBezTo>
                <a:cubicBezTo>
                  <a:pt x="2514" y="1209"/>
                  <a:pt x="2498" y="1244"/>
                  <a:pt x="2481" y="1253"/>
                </a:cubicBezTo>
                <a:cubicBezTo>
                  <a:pt x="2481" y="1077"/>
                  <a:pt x="2481" y="1077"/>
                  <a:pt x="2481" y="1077"/>
                </a:cubicBezTo>
                <a:cubicBezTo>
                  <a:pt x="2494" y="1096"/>
                  <a:pt x="2509" y="1113"/>
                  <a:pt x="2517" y="1120"/>
                </a:cubicBezTo>
                <a:cubicBezTo>
                  <a:pt x="2521" y="1123"/>
                  <a:pt x="2523" y="1128"/>
                  <a:pt x="2525" y="1134"/>
                </a:cubicBezTo>
                <a:close/>
                <a:moveTo>
                  <a:pt x="2481" y="1288"/>
                </a:moveTo>
                <a:cubicBezTo>
                  <a:pt x="2481" y="1260"/>
                  <a:pt x="2481" y="1260"/>
                  <a:pt x="2481" y="1260"/>
                </a:cubicBezTo>
                <a:cubicBezTo>
                  <a:pt x="2488" y="1259"/>
                  <a:pt x="2492" y="1264"/>
                  <a:pt x="2491" y="1272"/>
                </a:cubicBezTo>
                <a:cubicBezTo>
                  <a:pt x="2489" y="1278"/>
                  <a:pt x="2486" y="1286"/>
                  <a:pt x="2481" y="1288"/>
                </a:cubicBezTo>
                <a:close/>
                <a:moveTo>
                  <a:pt x="2481" y="994"/>
                </a:moveTo>
                <a:cubicBezTo>
                  <a:pt x="2481" y="976"/>
                  <a:pt x="2481" y="976"/>
                  <a:pt x="2481" y="976"/>
                </a:cubicBezTo>
                <a:cubicBezTo>
                  <a:pt x="2487" y="986"/>
                  <a:pt x="2495" y="997"/>
                  <a:pt x="2484" y="995"/>
                </a:cubicBezTo>
                <a:cubicBezTo>
                  <a:pt x="2483" y="994"/>
                  <a:pt x="2482" y="994"/>
                  <a:pt x="2481" y="994"/>
                </a:cubicBezTo>
                <a:close/>
                <a:moveTo>
                  <a:pt x="2481" y="164"/>
                </a:moveTo>
                <a:cubicBezTo>
                  <a:pt x="2481" y="153"/>
                  <a:pt x="2481" y="153"/>
                  <a:pt x="2481" y="153"/>
                </a:cubicBezTo>
                <a:cubicBezTo>
                  <a:pt x="2489" y="153"/>
                  <a:pt x="2498" y="164"/>
                  <a:pt x="2484" y="164"/>
                </a:cubicBezTo>
                <a:cubicBezTo>
                  <a:pt x="2483" y="164"/>
                  <a:pt x="2482" y="164"/>
                  <a:pt x="2481" y="164"/>
                </a:cubicBezTo>
                <a:close/>
                <a:moveTo>
                  <a:pt x="2448" y="534"/>
                </a:moveTo>
                <a:cubicBezTo>
                  <a:pt x="2451" y="537"/>
                  <a:pt x="2451" y="542"/>
                  <a:pt x="2455" y="543"/>
                </a:cubicBezTo>
                <a:cubicBezTo>
                  <a:pt x="2460" y="544"/>
                  <a:pt x="2469" y="548"/>
                  <a:pt x="2462" y="552"/>
                </a:cubicBezTo>
                <a:cubicBezTo>
                  <a:pt x="2455" y="556"/>
                  <a:pt x="2452" y="565"/>
                  <a:pt x="2449" y="562"/>
                </a:cubicBezTo>
                <a:cubicBezTo>
                  <a:pt x="2449" y="562"/>
                  <a:pt x="2448" y="562"/>
                  <a:pt x="2448" y="561"/>
                </a:cubicBezTo>
                <a:cubicBezTo>
                  <a:pt x="2448" y="534"/>
                  <a:pt x="2448" y="534"/>
                  <a:pt x="2448" y="534"/>
                </a:cubicBezTo>
                <a:close/>
                <a:moveTo>
                  <a:pt x="2481" y="153"/>
                </a:moveTo>
                <a:cubicBezTo>
                  <a:pt x="2481" y="164"/>
                  <a:pt x="2481" y="164"/>
                  <a:pt x="2481" y="164"/>
                </a:cubicBezTo>
                <a:cubicBezTo>
                  <a:pt x="2469" y="162"/>
                  <a:pt x="2465" y="152"/>
                  <a:pt x="2480" y="153"/>
                </a:cubicBezTo>
                <a:cubicBezTo>
                  <a:pt x="2480" y="153"/>
                  <a:pt x="2481" y="153"/>
                  <a:pt x="2481" y="153"/>
                </a:cubicBezTo>
                <a:close/>
                <a:moveTo>
                  <a:pt x="2481" y="215"/>
                </a:moveTo>
                <a:cubicBezTo>
                  <a:pt x="2481" y="381"/>
                  <a:pt x="2481" y="381"/>
                  <a:pt x="2481" y="381"/>
                </a:cubicBezTo>
                <a:cubicBezTo>
                  <a:pt x="2479" y="381"/>
                  <a:pt x="2478" y="381"/>
                  <a:pt x="2476" y="381"/>
                </a:cubicBezTo>
                <a:cubicBezTo>
                  <a:pt x="2467" y="381"/>
                  <a:pt x="2456" y="378"/>
                  <a:pt x="2448" y="378"/>
                </a:cubicBezTo>
                <a:cubicBezTo>
                  <a:pt x="2448" y="203"/>
                  <a:pt x="2448" y="203"/>
                  <a:pt x="2448" y="203"/>
                </a:cubicBezTo>
                <a:cubicBezTo>
                  <a:pt x="2460" y="200"/>
                  <a:pt x="2470" y="199"/>
                  <a:pt x="2467" y="206"/>
                </a:cubicBezTo>
                <a:cubicBezTo>
                  <a:pt x="2461" y="218"/>
                  <a:pt x="2471" y="229"/>
                  <a:pt x="2476" y="221"/>
                </a:cubicBezTo>
                <a:cubicBezTo>
                  <a:pt x="2478" y="219"/>
                  <a:pt x="2479" y="217"/>
                  <a:pt x="2481" y="215"/>
                </a:cubicBezTo>
                <a:close/>
                <a:moveTo>
                  <a:pt x="2481" y="976"/>
                </a:moveTo>
                <a:cubicBezTo>
                  <a:pt x="2481" y="994"/>
                  <a:pt x="2481" y="994"/>
                  <a:pt x="2481" y="994"/>
                </a:cubicBezTo>
                <a:cubicBezTo>
                  <a:pt x="2466" y="991"/>
                  <a:pt x="2461" y="984"/>
                  <a:pt x="2453" y="986"/>
                </a:cubicBezTo>
                <a:cubicBezTo>
                  <a:pt x="2451" y="987"/>
                  <a:pt x="2450" y="988"/>
                  <a:pt x="2448" y="989"/>
                </a:cubicBezTo>
                <a:cubicBezTo>
                  <a:pt x="2448" y="946"/>
                  <a:pt x="2448" y="946"/>
                  <a:pt x="2448" y="946"/>
                </a:cubicBezTo>
                <a:cubicBezTo>
                  <a:pt x="2458" y="946"/>
                  <a:pt x="2476" y="951"/>
                  <a:pt x="2475" y="961"/>
                </a:cubicBezTo>
                <a:cubicBezTo>
                  <a:pt x="2475" y="965"/>
                  <a:pt x="2477" y="970"/>
                  <a:pt x="2481" y="976"/>
                </a:cubicBezTo>
                <a:close/>
                <a:moveTo>
                  <a:pt x="2481" y="1077"/>
                </a:moveTo>
                <a:cubicBezTo>
                  <a:pt x="2481" y="1253"/>
                  <a:pt x="2481" y="1253"/>
                  <a:pt x="2481" y="1253"/>
                </a:cubicBezTo>
                <a:cubicBezTo>
                  <a:pt x="2476" y="1255"/>
                  <a:pt x="2472" y="1255"/>
                  <a:pt x="2467" y="1253"/>
                </a:cubicBezTo>
                <a:cubicBezTo>
                  <a:pt x="2460" y="1249"/>
                  <a:pt x="2454" y="1247"/>
                  <a:pt x="2448" y="1246"/>
                </a:cubicBezTo>
                <a:cubicBezTo>
                  <a:pt x="2448" y="1018"/>
                  <a:pt x="2448" y="1018"/>
                  <a:pt x="2448" y="1018"/>
                </a:cubicBezTo>
                <a:cubicBezTo>
                  <a:pt x="2452" y="1020"/>
                  <a:pt x="2456" y="1025"/>
                  <a:pt x="2458" y="1035"/>
                </a:cubicBezTo>
                <a:cubicBezTo>
                  <a:pt x="2460" y="1046"/>
                  <a:pt x="2470" y="1062"/>
                  <a:pt x="2481" y="1077"/>
                </a:cubicBezTo>
                <a:close/>
                <a:moveTo>
                  <a:pt x="2481" y="1260"/>
                </a:moveTo>
                <a:cubicBezTo>
                  <a:pt x="2481" y="1288"/>
                  <a:pt x="2481" y="1288"/>
                  <a:pt x="2481" y="1288"/>
                </a:cubicBezTo>
                <a:cubicBezTo>
                  <a:pt x="2478" y="1289"/>
                  <a:pt x="2474" y="1288"/>
                  <a:pt x="2470" y="1284"/>
                </a:cubicBezTo>
                <a:cubicBezTo>
                  <a:pt x="2461" y="1273"/>
                  <a:pt x="2462" y="1266"/>
                  <a:pt x="2474" y="1262"/>
                </a:cubicBezTo>
                <a:cubicBezTo>
                  <a:pt x="2476" y="1261"/>
                  <a:pt x="2479" y="1260"/>
                  <a:pt x="2481" y="1260"/>
                </a:cubicBezTo>
                <a:close/>
                <a:moveTo>
                  <a:pt x="2448" y="585"/>
                </a:moveTo>
                <a:cubicBezTo>
                  <a:pt x="2448" y="582"/>
                  <a:pt x="2448" y="582"/>
                  <a:pt x="2448" y="582"/>
                </a:cubicBezTo>
                <a:cubicBezTo>
                  <a:pt x="2448" y="583"/>
                  <a:pt x="2448" y="584"/>
                  <a:pt x="2448" y="585"/>
                </a:cubicBezTo>
                <a:close/>
                <a:moveTo>
                  <a:pt x="2448" y="529"/>
                </a:moveTo>
                <a:cubicBezTo>
                  <a:pt x="2448" y="518"/>
                  <a:pt x="2448" y="518"/>
                  <a:pt x="2448" y="518"/>
                </a:cubicBezTo>
                <a:cubicBezTo>
                  <a:pt x="2452" y="522"/>
                  <a:pt x="2456" y="528"/>
                  <a:pt x="2454" y="531"/>
                </a:cubicBezTo>
                <a:cubicBezTo>
                  <a:pt x="2453" y="532"/>
                  <a:pt x="2451" y="531"/>
                  <a:pt x="2448" y="529"/>
                </a:cubicBezTo>
                <a:close/>
                <a:moveTo>
                  <a:pt x="2448" y="502"/>
                </a:moveTo>
                <a:cubicBezTo>
                  <a:pt x="2448" y="478"/>
                  <a:pt x="2448" y="478"/>
                  <a:pt x="2448" y="478"/>
                </a:cubicBezTo>
                <a:cubicBezTo>
                  <a:pt x="2457" y="479"/>
                  <a:pt x="2460" y="494"/>
                  <a:pt x="2455" y="493"/>
                </a:cubicBezTo>
                <a:cubicBezTo>
                  <a:pt x="2449" y="492"/>
                  <a:pt x="2457" y="509"/>
                  <a:pt x="2448" y="502"/>
                </a:cubicBezTo>
                <a:cubicBezTo>
                  <a:pt x="2448" y="502"/>
                  <a:pt x="2448" y="502"/>
                  <a:pt x="2448" y="502"/>
                </a:cubicBezTo>
                <a:close/>
                <a:moveTo>
                  <a:pt x="2448" y="451"/>
                </a:moveTo>
                <a:cubicBezTo>
                  <a:pt x="2448" y="442"/>
                  <a:pt x="2448" y="442"/>
                  <a:pt x="2448" y="442"/>
                </a:cubicBezTo>
                <a:cubicBezTo>
                  <a:pt x="2456" y="443"/>
                  <a:pt x="2458" y="452"/>
                  <a:pt x="2450" y="451"/>
                </a:cubicBezTo>
                <a:cubicBezTo>
                  <a:pt x="2450" y="451"/>
                  <a:pt x="2449" y="451"/>
                  <a:pt x="2448" y="451"/>
                </a:cubicBezTo>
                <a:close/>
                <a:moveTo>
                  <a:pt x="2448" y="190"/>
                </a:moveTo>
                <a:cubicBezTo>
                  <a:pt x="2448" y="182"/>
                  <a:pt x="2448" y="182"/>
                  <a:pt x="2448" y="182"/>
                </a:cubicBezTo>
                <a:cubicBezTo>
                  <a:pt x="2451" y="184"/>
                  <a:pt x="2451" y="188"/>
                  <a:pt x="2448" y="190"/>
                </a:cubicBezTo>
                <a:close/>
                <a:moveTo>
                  <a:pt x="2448" y="154"/>
                </a:moveTo>
                <a:cubicBezTo>
                  <a:pt x="2448" y="138"/>
                  <a:pt x="2448" y="138"/>
                  <a:pt x="2448" y="138"/>
                </a:cubicBezTo>
                <a:cubicBezTo>
                  <a:pt x="2451" y="140"/>
                  <a:pt x="2454" y="142"/>
                  <a:pt x="2454" y="146"/>
                </a:cubicBezTo>
                <a:cubicBezTo>
                  <a:pt x="2454" y="150"/>
                  <a:pt x="2451" y="153"/>
                  <a:pt x="2448" y="154"/>
                </a:cubicBezTo>
                <a:close/>
                <a:moveTo>
                  <a:pt x="2443" y="531"/>
                </a:moveTo>
                <a:cubicBezTo>
                  <a:pt x="2445" y="531"/>
                  <a:pt x="2447" y="532"/>
                  <a:pt x="2448" y="534"/>
                </a:cubicBezTo>
                <a:cubicBezTo>
                  <a:pt x="2448" y="561"/>
                  <a:pt x="2448" y="561"/>
                  <a:pt x="2448" y="561"/>
                </a:cubicBezTo>
                <a:cubicBezTo>
                  <a:pt x="2444" y="558"/>
                  <a:pt x="2438" y="551"/>
                  <a:pt x="2441" y="558"/>
                </a:cubicBezTo>
                <a:cubicBezTo>
                  <a:pt x="2444" y="566"/>
                  <a:pt x="2444" y="568"/>
                  <a:pt x="2440" y="568"/>
                </a:cubicBezTo>
                <a:cubicBezTo>
                  <a:pt x="2436" y="568"/>
                  <a:pt x="2432" y="559"/>
                  <a:pt x="2431" y="554"/>
                </a:cubicBezTo>
                <a:cubicBezTo>
                  <a:pt x="2430" y="548"/>
                  <a:pt x="2438" y="555"/>
                  <a:pt x="2441" y="549"/>
                </a:cubicBezTo>
                <a:cubicBezTo>
                  <a:pt x="2443" y="544"/>
                  <a:pt x="2436" y="527"/>
                  <a:pt x="2443" y="531"/>
                </a:cubicBezTo>
                <a:close/>
                <a:moveTo>
                  <a:pt x="2448" y="138"/>
                </a:moveTo>
                <a:cubicBezTo>
                  <a:pt x="2448" y="154"/>
                  <a:pt x="2448" y="154"/>
                  <a:pt x="2448" y="154"/>
                </a:cubicBezTo>
                <a:cubicBezTo>
                  <a:pt x="2441" y="158"/>
                  <a:pt x="2430" y="159"/>
                  <a:pt x="2423" y="159"/>
                </a:cubicBezTo>
                <a:cubicBezTo>
                  <a:pt x="2418" y="160"/>
                  <a:pt x="2412" y="156"/>
                  <a:pt x="2409" y="151"/>
                </a:cubicBezTo>
                <a:cubicBezTo>
                  <a:pt x="2409" y="142"/>
                  <a:pt x="2409" y="142"/>
                  <a:pt x="2409" y="142"/>
                </a:cubicBezTo>
                <a:cubicBezTo>
                  <a:pt x="2411" y="140"/>
                  <a:pt x="2415" y="139"/>
                  <a:pt x="2421" y="138"/>
                </a:cubicBezTo>
                <a:cubicBezTo>
                  <a:pt x="2431" y="138"/>
                  <a:pt x="2442" y="136"/>
                  <a:pt x="2448" y="138"/>
                </a:cubicBezTo>
                <a:close/>
                <a:moveTo>
                  <a:pt x="2448" y="182"/>
                </a:moveTo>
                <a:cubicBezTo>
                  <a:pt x="2448" y="190"/>
                  <a:pt x="2448" y="190"/>
                  <a:pt x="2448" y="190"/>
                </a:cubicBezTo>
                <a:cubicBezTo>
                  <a:pt x="2446" y="192"/>
                  <a:pt x="2444" y="192"/>
                  <a:pt x="2440" y="192"/>
                </a:cubicBezTo>
                <a:cubicBezTo>
                  <a:pt x="2425" y="193"/>
                  <a:pt x="2423" y="180"/>
                  <a:pt x="2437" y="179"/>
                </a:cubicBezTo>
                <a:cubicBezTo>
                  <a:pt x="2442" y="179"/>
                  <a:pt x="2446" y="180"/>
                  <a:pt x="2448" y="182"/>
                </a:cubicBezTo>
                <a:close/>
                <a:moveTo>
                  <a:pt x="2448" y="203"/>
                </a:moveTo>
                <a:cubicBezTo>
                  <a:pt x="2448" y="378"/>
                  <a:pt x="2448" y="378"/>
                  <a:pt x="2448" y="378"/>
                </a:cubicBezTo>
                <a:cubicBezTo>
                  <a:pt x="2441" y="377"/>
                  <a:pt x="2435" y="379"/>
                  <a:pt x="2432" y="385"/>
                </a:cubicBezTo>
                <a:cubicBezTo>
                  <a:pt x="2427" y="397"/>
                  <a:pt x="2420" y="411"/>
                  <a:pt x="2409" y="418"/>
                </a:cubicBezTo>
                <a:cubicBezTo>
                  <a:pt x="2409" y="219"/>
                  <a:pt x="2409" y="219"/>
                  <a:pt x="2409" y="219"/>
                </a:cubicBezTo>
                <a:cubicBezTo>
                  <a:pt x="2413" y="218"/>
                  <a:pt x="2417" y="216"/>
                  <a:pt x="2423" y="213"/>
                </a:cubicBezTo>
                <a:cubicBezTo>
                  <a:pt x="2429" y="209"/>
                  <a:pt x="2439" y="205"/>
                  <a:pt x="2448" y="203"/>
                </a:cubicBezTo>
                <a:close/>
                <a:moveTo>
                  <a:pt x="2448" y="442"/>
                </a:moveTo>
                <a:cubicBezTo>
                  <a:pt x="2448" y="451"/>
                  <a:pt x="2448" y="451"/>
                  <a:pt x="2448" y="451"/>
                </a:cubicBezTo>
                <a:cubicBezTo>
                  <a:pt x="2441" y="449"/>
                  <a:pt x="2436" y="440"/>
                  <a:pt x="2446" y="442"/>
                </a:cubicBezTo>
                <a:cubicBezTo>
                  <a:pt x="2447" y="442"/>
                  <a:pt x="2447" y="442"/>
                  <a:pt x="2448" y="442"/>
                </a:cubicBezTo>
                <a:close/>
                <a:moveTo>
                  <a:pt x="2448" y="478"/>
                </a:moveTo>
                <a:cubicBezTo>
                  <a:pt x="2448" y="502"/>
                  <a:pt x="2448" y="502"/>
                  <a:pt x="2448" y="502"/>
                </a:cubicBezTo>
                <a:cubicBezTo>
                  <a:pt x="2440" y="495"/>
                  <a:pt x="2440" y="476"/>
                  <a:pt x="2447" y="478"/>
                </a:cubicBezTo>
                <a:cubicBezTo>
                  <a:pt x="2447" y="478"/>
                  <a:pt x="2447" y="478"/>
                  <a:pt x="2448" y="478"/>
                </a:cubicBezTo>
                <a:close/>
                <a:moveTo>
                  <a:pt x="2448" y="518"/>
                </a:moveTo>
                <a:cubicBezTo>
                  <a:pt x="2445" y="515"/>
                  <a:pt x="2441" y="513"/>
                  <a:pt x="2439" y="513"/>
                </a:cubicBezTo>
                <a:cubicBezTo>
                  <a:pt x="2431" y="514"/>
                  <a:pt x="2440" y="525"/>
                  <a:pt x="2448" y="529"/>
                </a:cubicBezTo>
                <a:cubicBezTo>
                  <a:pt x="2448" y="518"/>
                  <a:pt x="2448" y="518"/>
                  <a:pt x="2448" y="518"/>
                </a:cubicBezTo>
                <a:close/>
                <a:moveTo>
                  <a:pt x="2448" y="582"/>
                </a:moveTo>
                <a:cubicBezTo>
                  <a:pt x="2448" y="585"/>
                  <a:pt x="2448" y="585"/>
                  <a:pt x="2448" y="585"/>
                </a:cubicBezTo>
                <a:cubicBezTo>
                  <a:pt x="2448" y="585"/>
                  <a:pt x="2447" y="586"/>
                  <a:pt x="2447" y="586"/>
                </a:cubicBezTo>
                <a:cubicBezTo>
                  <a:pt x="2444" y="590"/>
                  <a:pt x="2443" y="596"/>
                  <a:pt x="2442" y="602"/>
                </a:cubicBezTo>
                <a:cubicBezTo>
                  <a:pt x="2442" y="608"/>
                  <a:pt x="2438" y="615"/>
                  <a:pt x="2433" y="616"/>
                </a:cubicBezTo>
                <a:cubicBezTo>
                  <a:pt x="2428" y="617"/>
                  <a:pt x="2424" y="618"/>
                  <a:pt x="2423" y="621"/>
                </a:cubicBezTo>
                <a:cubicBezTo>
                  <a:pt x="2421" y="625"/>
                  <a:pt x="2418" y="625"/>
                  <a:pt x="2415" y="620"/>
                </a:cubicBezTo>
                <a:cubicBezTo>
                  <a:pt x="2414" y="617"/>
                  <a:pt x="2412" y="614"/>
                  <a:pt x="2409" y="612"/>
                </a:cubicBezTo>
                <a:cubicBezTo>
                  <a:pt x="2409" y="602"/>
                  <a:pt x="2409" y="602"/>
                  <a:pt x="2409" y="602"/>
                </a:cubicBezTo>
                <a:cubicBezTo>
                  <a:pt x="2414" y="602"/>
                  <a:pt x="2418" y="603"/>
                  <a:pt x="2421" y="598"/>
                </a:cubicBezTo>
                <a:cubicBezTo>
                  <a:pt x="2425" y="590"/>
                  <a:pt x="2431" y="593"/>
                  <a:pt x="2433" y="586"/>
                </a:cubicBezTo>
                <a:cubicBezTo>
                  <a:pt x="2435" y="579"/>
                  <a:pt x="2435" y="569"/>
                  <a:pt x="2441" y="571"/>
                </a:cubicBezTo>
                <a:cubicBezTo>
                  <a:pt x="2443" y="572"/>
                  <a:pt x="2447" y="577"/>
                  <a:pt x="2448" y="582"/>
                </a:cubicBezTo>
                <a:close/>
                <a:moveTo>
                  <a:pt x="2448" y="946"/>
                </a:moveTo>
                <a:cubicBezTo>
                  <a:pt x="2448" y="989"/>
                  <a:pt x="2448" y="989"/>
                  <a:pt x="2448" y="989"/>
                </a:cubicBezTo>
                <a:cubicBezTo>
                  <a:pt x="2440" y="993"/>
                  <a:pt x="2432" y="1000"/>
                  <a:pt x="2424" y="990"/>
                </a:cubicBezTo>
                <a:cubicBezTo>
                  <a:pt x="2420" y="985"/>
                  <a:pt x="2414" y="978"/>
                  <a:pt x="2409" y="970"/>
                </a:cubicBezTo>
                <a:cubicBezTo>
                  <a:pt x="2409" y="940"/>
                  <a:pt x="2409" y="940"/>
                  <a:pt x="2409" y="940"/>
                </a:cubicBezTo>
                <a:cubicBezTo>
                  <a:pt x="2421" y="941"/>
                  <a:pt x="2438" y="948"/>
                  <a:pt x="2446" y="947"/>
                </a:cubicBezTo>
                <a:cubicBezTo>
                  <a:pt x="2447" y="946"/>
                  <a:pt x="2447" y="946"/>
                  <a:pt x="2448" y="946"/>
                </a:cubicBezTo>
                <a:close/>
                <a:moveTo>
                  <a:pt x="2448" y="1018"/>
                </a:moveTo>
                <a:cubicBezTo>
                  <a:pt x="2448" y="1246"/>
                  <a:pt x="2448" y="1246"/>
                  <a:pt x="2448" y="1246"/>
                </a:cubicBezTo>
                <a:cubicBezTo>
                  <a:pt x="2437" y="1244"/>
                  <a:pt x="2429" y="1244"/>
                  <a:pt x="2422" y="1233"/>
                </a:cubicBezTo>
                <a:cubicBezTo>
                  <a:pt x="2416" y="1224"/>
                  <a:pt x="2412" y="1214"/>
                  <a:pt x="2409" y="1206"/>
                </a:cubicBezTo>
                <a:cubicBezTo>
                  <a:pt x="2409" y="1062"/>
                  <a:pt x="2409" y="1062"/>
                  <a:pt x="2409" y="1062"/>
                </a:cubicBezTo>
                <a:cubicBezTo>
                  <a:pt x="2412" y="1063"/>
                  <a:pt x="2415" y="1063"/>
                  <a:pt x="2420" y="1064"/>
                </a:cubicBezTo>
                <a:cubicBezTo>
                  <a:pt x="2435" y="1063"/>
                  <a:pt x="2434" y="1040"/>
                  <a:pt x="2434" y="1027"/>
                </a:cubicBezTo>
                <a:cubicBezTo>
                  <a:pt x="2434" y="1020"/>
                  <a:pt x="2441" y="1015"/>
                  <a:pt x="2448" y="1018"/>
                </a:cubicBezTo>
                <a:close/>
                <a:moveTo>
                  <a:pt x="2409" y="628"/>
                </a:moveTo>
                <a:cubicBezTo>
                  <a:pt x="2413" y="623"/>
                  <a:pt x="2413" y="622"/>
                  <a:pt x="2411" y="619"/>
                </a:cubicBezTo>
                <a:cubicBezTo>
                  <a:pt x="2410" y="618"/>
                  <a:pt x="2409" y="618"/>
                  <a:pt x="2409" y="618"/>
                </a:cubicBezTo>
                <a:cubicBezTo>
                  <a:pt x="2409" y="628"/>
                  <a:pt x="2409" y="628"/>
                  <a:pt x="2409" y="628"/>
                </a:cubicBezTo>
                <a:close/>
                <a:moveTo>
                  <a:pt x="2409" y="520"/>
                </a:moveTo>
                <a:cubicBezTo>
                  <a:pt x="2409" y="437"/>
                  <a:pt x="2409" y="437"/>
                  <a:pt x="2409" y="437"/>
                </a:cubicBezTo>
                <a:cubicBezTo>
                  <a:pt x="2418" y="438"/>
                  <a:pt x="2425" y="443"/>
                  <a:pt x="2428" y="457"/>
                </a:cubicBezTo>
                <a:cubicBezTo>
                  <a:pt x="2432" y="475"/>
                  <a:pt x="2424" y="492"/>
                  <a:pt x="2416" y="506"/>
                </a:cubicBezTo>
                <a:cubicBezTo>
                  <a:pt x="2414" y="510"/>
                  <a:pt x="2411" y="515"/>
                  <a:pt x="2409" y="520"/>
                </a:cubicBezTo>
                <a:close/>
                <a:moveTo>
                  <a:pt x="2409" y="142"/>
                </a:moveTo>
                <a:cubicBezTo>
                  <a:pt x="2409" y="151"/>
                  <a:pt x="2409" y="151"/>
                  <a:pt x="2409" y="151"/>
                </a:cubicBezTo>
                <a:cubicBezTo>
                  <a:pt x="2407" y="148"/>
                  <a:pt x="2406" y="144"/>
                  <a:pt x="2409" y="142"/>
                </a:cubicBezTo>
                <a:close/>
                <a:moveTo>
                  <a:pt x="2409" y="219"/>
                </a:moveTo>
                <a:cubicBezTo>
                  <a:pt x="2409" y="418"/>
                  <a:pt x="2409" y="418"/>
                  <a:pt x="2409" y="418"/>
                </a:cubicBezTo>
                <a:cubicBezTo>
                  <a:pt x="2406" y="419"/>
                  <a:pt x="2403" y="421"/>
                  <a:pt x="2400" y="421"/>
                </a:cubicBezTo>
                <a:cubicBezTo>
                  <a:pt x="2399" y="421"/>
                  <a:pt x="2398" y="421"/>
                  <a:pt x="2397" y="422"/>
                </a:cubicBezTo>
                <a:cubicBezTo>
                  <a:pt x="2397" y="220"/>
                  <a:pt x="2397" y="220"/>
                  <a:pt x="2397" y="220"/>
                </a:cubicBezTo>
                <a:cubicBezTo>
                  <a:pt x="2402" y="220"/>
                  <a:pt x="2405" y="220"/>
                  <a:pt x="2409" y="219"/>
                </a:cubicBezTo>
                <a:close/>
                <a:moveTo>
                  <a:pt x="2409" y="437"/>
                </a:moveTo>
                <a:cubicBezTo>
                  <a:pt x="2409" y="520"/>
                  <a:pt x="2409" y="520"/>
                  <a:pt x="2409" y="520"/>
                </a:cubicBezTo>
                <a:cubicBezTo>
                  <a:pt x="2406" y="527"/>
                  <a:pt x="2402" y="535"/>
                  <a:pt x="2397" y="541"/>
                </a:cubicBezTo>
                <a:cubicBezTo>
                  <a:pt x="2397" y="438"/>
                  <a:pt x="2397" y="438"/>
                  <a:pt x="2397" y="438"/>
                </a:cubicBezTo>
                <a:cubicBezTo>
                  <a:pt x="2398" y="438"/>
                  <a:pt x="2399" y="438"/>
                  <a:pt x="2400" y="438"/>
                </a:cubicBezTo>
                <a:cubicBezTo>
                  <a:pt x="2403" y="437"/>
                  <a:pt x="2406" y="437"/>
                  <a:pt x="2409" y="437"/>
                </a:cubicBezTo>
                <a:close/>
                <a:moveTo>
                  <a:pt x="2409" y="602"/>
                </a:moveTo>
                <a:cubicBezTo>
                  <a:pt x="2409" y="612"/>
                  <a:pt x="2409" y="612"/>
                  <a:pt x="2409" y="612"/>
                </a:cubicBezTo>
                <a:cubicBezTo>
                  <a:pt x="2407" y="612"/>
                  <a:pt x="2405" y="612"/>
                  <a:pt x="2401" y="613"/>
                </a:cubicBezTo>
                <a:cubicBezTo>
                  <a:pt x="2400" y="614"/>
                  <a:pt x="2398" y="614"/>
                  <a:pt x="2397" y="613"/>
                </a:cubicBezTo>
                <a:cubicBezTo>
                  <a:pt x="2397" y="607"/>
                  <a:pt x="2397" y="607"/>
                  <a:pt x="2397" y="607"/>
                </a:cubicBezTo>
                <a:cubicBezTo>
                  <a:pt x="2398" y="606"/>
                  <a:pt x="2399" y="605"/>
                  <a:pt x="2400" y="604"/>
                </a:cubicBezTo>
                <a:cubicBezTo>
                  <a:pt x="2403" y="603"/>
                  <a:pt x="2406" y="602"/>
                  <a:pt x="2409" y="602"/>
                </a:cubicBezTo>
                <a:close/>
                <a:moveTo>
                  <a:pt x="2409" y="618"/>
                </a:moveTo>
                <a:cubicBezTo>
                  <a:pt x="2409" y="628"/>
                  <a:pt x="2409" y="628"/>
                  <a:pt x="2409" y="628"/>
                </a:cubicBezTo>
                <a:cubicBezTo>
                  <a:pt x="2409" y="628"/>
                  <a:pt x="2409" y="628"/>
                  <a:pt x="2409" y="628"/>
                </a:cubicBezTo>
                <a:cubicBezTo>
                  <a:pt x="2405" y="632"/>
                  <a:pt x="2404" y="619"/>
                  <a:pt x="2409" y="618"/>
                </a:cubicBezTo>
                <a:close/>
                <a:moveTo>
                  <a:pt x="2409" y="940"/>
                </a:moveTo>
                <a:cubicBezTo>
                  <a:pt x="2409" y="970"/>
                  <a:pt x="2409" y="970"/>
                  <a:pt x="2409" y="970"/>
                </a:cubicBezTo>
                <a:cubicBezTo>
                  <a:pt x="2400" y="955"/>
                  <a:pt x="2394" y="940"/>
                  <a:pt x="2403" y="939"/>
                </a:cubicBezTo>
                <a:cubicBezTo>
                  <a:pt x="2404" y="939"/>
                  <a:pt x="2407" y="939"/>
                  <a:pt x="2409" y="940"/>
                </a:cubicBezTo>
                <a:close/>
                <a:moveTo>
                  <a:pt x="2409" y="1062"/>
                </a:moveTo>
                <a:cubicBezTo>
                  <a:pt x="2409" y="1206"/>
                  <a:pt x="2409" y="1206"/>
                  <a:pt x="2409" y="1206"/>
                </a:cubicBezTo>
                <a:cubicBezTo>
                  <a:pt x="2405" y="1197"/>
                  <a:pt x="2403" y="1191"/>
                  <a:pt x="2400" y="1196"/>
                </a:cubicBezTo>
                <a:cubicBezTo>
                  <a:pt x="2396" y="1202"/>
                  <a:pt x="2400" y="1206"/>
                  <a:pt x="2397" y="1205"/>
                </a:cubicBezTo>
                <a:cubicBezTo>
                  <a:pt x="2397" y="1054"/>
                  <a:pt x="2397" y="1054"/>
                  <a:pt x="2397" y="1054"/>
                </a:cubicBezTo>
                <a:cubicBezTo>
                  <a:pt x="2399" y="1059"/>
                  <a:pt x="2402" y="1061"/>
                  <a:pt x="2409" y="1062"/>
                </a:cubicBezTo>
                <a:close/>
                <a:moveTo>
                  <a:pt x="2397" y="634"/>
                </a:moveTo>
                <a:cubicBezTo>
                  <a:pt x="2397" y="623"/>
                  <a:pt x="2397" y="623"/>
                  <a:pt x="2397" y="623"/>
                </a:cubicBezTo>
                <a:cubicBezTo>
                  <a:pt x="2399" y="626"/>
                  <a:pt x="2401" y="630"/>
                  <a:pt x="2397" y="634"/>
                </a:cubicBezTo>
                <a:close/>
                <a:moveTo>
                  <a:pt x="2397" y="220"/>
                </a:moveTo>
                <a:cubicBezTo>
                  <a:pt x="2397" y="422"/>
                  <a:pt x="2397" y="422"/>
                  <a:pt x="2397" y="422"/>
                </a:cubicBezTo>
                <a:cubicBezTo>
                  <a:pt x="2384" y="425"/>
                  <a:pt x="2386" y="438"/>
                  <a:pt x="2397" y="438"/>
                </a:cubicBezTo>
                <a:cubicBezTo>
                  <a:pt x="2397" y="541"/>
                  <a:pt x="2397" y="541"/>
                  <a:pt x="2397" y="541"/>
                </a:cubicBezTo>
                <a:cubicBezTo>
                  <a:pt x="2393" y="546"/>
                  <a:pt x="2389" y="550"/>
                  <a:pt x="2383" y="553"/>
                </a:cubicBezTo>
                <a:cubicBezTo>
                  <a:pt x="2379" y="554"/>
                  <a:pt x="2376" y="555"/>
                  <a:pt x="2373" y="556"/>
                </a:cubicBezTo>
                <a:cubicBezTo>
                  <a:pt x="2373" y="222"/>
                  <a:pt x="2373" y="222"/>
                  <a:pt x="2373" y="222"/>
                </a:cubicBezTo>
                <a:cubicBezTo>
                  <a:pt x="2376" y="221"/>
                  <a:pt x="2379" y="220"/>
                  <a:pt x="2383" y="220"/>
                </a:cubicBezTo>
                <a:cubicBezTo>
                  <a:pt x="2389" y="220"/>
                  <a:pt x="2393" y="220"/>
                  <a:pt x="2397" y="220"/>
                </a:cubicBezTo>
                <a:close/>
                <a:moveTo>
                  <a:pt x="2397" y="607"/>
                </a:moveTo>
                <a:cubicBezTo>
                  <a:pt x="2397" y="613"/>
                  <a:pt x="2397" y="613"/>
                  <a:pt x="2397" y="613"/>
                </a:cubicBezTo>
                <a:cubicBezTo>
                  <a:pt x="2394" y="613"/>
                  <a:pt x="2394" y="610"/>
                  <a:pt x="2397" y="607"/>
                </a:cubicBezTo>
                <a:close/>
                <a:moveTo>
                  <a:pt x="2397" y="623"/>
                </a:moveTo>
                <a:cubicBezTo>
                  <a:pt x="2397" y="634"/>
                  <a:pt x="2397" y="634"/>
                  <a:pt x="2397" y="634"/>
                </a:cubicBezTo>
                <a:cubicBezTo>
                  <a:pt x="2396" y="635"/>
                  <a:pt x="2396" y="636"/>
                  <a:pt x="2395" y="637"/>
                </a:cubicBezTo>
                <a:cubicBezTo>
                  <a:pt x="2385" y="645"/>
                  <a:pt x="2383" y="619"/>
                  <a:pt x="2391" y="621"/>
                </a:cubicBezTo>
                <a:cubicBezTo>
                  <a:pt x="2393" y="620"/>
                  <a:pt x="2395" y="621"/>
                  <a:pt x="2397" y="623"/>
                </a:cubicBezTo>
                <a:close/>
                <a:moveTo>
                  <a:pt x="2397" y="1054"/>
                </a:moveTo>
                <a:cubicBezTo>
                  <a:pt x="2397" y="1205"/>
                  <a:pt x="2397" y="1205"/>
                  <a:pt x="2397" y="1205"/>
                </a:cubicBezTo>
                <a:cubicBezTo>
                  <a:pt x="2395" y="1204"/>
                  <a:pt x="2391" y="1201"/>
                  <a:pt x="2381" y="1194"/>
                </a:cubicBezTo>
                <a:cubicBezTo>
                  <a:pt x="2378" y="1193"/>
                  <a:pt x="2375" y="1191"/>
                  <a:pt x="2373" y="1190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84" y="1022"/>
                  <a:pt x="2391" y="1030"/>
                  <a:pt x="2394" y="1045"/>
                </a:cubicBezTo>
                <a:cubicBezTo>
                  <a:pt x="2395" y="1048"/>
                  <a:pt x="2396" y="1051"/>
                  <a:pt x="2397" y="1054"/>
                </a:cubicBezTo>
                <a:close/>
                <a:moveTo>
                  <a:pt x="2373" y="955"/>
                </a:moveTo>
                <a:cubicBezTo>
                  <a:pt x="2373" y="942"/>
                  <a:pt x="2373" y="942"/>
                  <a:pt x="2373" y="942"/>
                </a:cubicBezTo>
                <a:cubicBezTo>
                  <a:pt x="2380" y="946"/>
                  <a:pt x="2389" y="956"/>
                  <a:pt x="2379" y="956"/>
                </a:cubicBezTo>
                <a:cubicBezTo>
                  <a:pt x="2377" y="956"/>
                  <a:pt x="2375" y="956"/>
                  <a:pt x="2373" y="955"/>
                </a:cubicBezTo>
                <a:close/>
                <a:moveTo>
                  <a:pt x="2373" y="222"/>
                </a:moveTo>
                <a:cubicBezTo>
                  <a:pt x="2373" y="556"/>
                  <a:pt x="2373" y="556"/>
                  <a:pt x="2373" y="556"/>
                </a:cubicBezTo>
                <a:cubicBezTo>
                  <a:pt x="2366" y="556"/>
                  <a:pt x="2361" y="556"/>
                  <a:pt x="2356" y="556"/>
                </a:cubicBezTo>
                <a:cubicBezTo>
                  <a:pt x="2356" y="229"/>
                  <a:pt x="2356" y="229"/>
                  <a:pt x="2356" y="229"/>
                </a:cubicBezTo>
                <a:cubicBezTo>
                  <a:pt x="2361" y="228"/>
                  <a:pt x="2366" y="224"/>
                  <a:pt x="2373" y="222"/>
                </a:cubicBezTo>
                <a:close/>
                <a:moveTo>
                  <a:pt x="2373" y="942"/>
                </a:moveTo>
                <a:cubicBezTo>
                  <a:pt x="2373" y="955"/>
                  <a:pt x="2373" y="955"/>
                  <a:pt x="2373" y="955"/>
                </a:cubicBezTo>
                <a:cubicBezTo>
                  <a:pt x="2363" y="951"/>
                  <a:pt x="2356" y="941"/>
                  <a:pt x="2368" y="941"/>
                </a:cubicBezTo>
                <a:cubicBezTo>
                  <a:pt x="2369" y="941"/>
                  <a:pt x="2371" y="941"/>
                  <a:pt x="2373" y="942"/>
                </a:cubicBezTo>
                <a:close/>
                <a:moveTo>
                  <a:pt x="2373" y="1016"/>
                </a:moveTo>
                <a:cubicBezTo>
                  <a:pt x="2373" y="1190"/>
                  <a:pt x="2373" y="1190"/>
                  <a:pt x="2373" y="1190"/>
                </a:cubicBezTo>
                <a:cubicBezTo>
                  <a:pt x="2366" y="1187"/>
                  <a:pt x="2361" y="1186"/>
                  <a:pt x="2356" y="1185"/>
                </a:cubicBezTo>
                <a:cubicBezTo>
                  <a:pt x="2356" y="1027"/>
                  <a:pt x="2356" y="1027"/>
                  <a:pt x="2356" y="1027"/>
                </a:cubicBezTo>
                <a:cubicBezTo>
                  <a:pt x="2365" y="1025"/>
                  <a:pt x="2363" y="1012"/>
                  <a:pt x="2373" y="1016"/>
                </a:cubicBezTo>
                <a:close/>
                <a:moveTo>
                  <a:pt x="2356" y="658"/>
                </a:moveTo>
                <a:cubicBezTo>
                  <a:pt x="2356" y="645"/>
                  <a:pt x="2356" y="645"/>
                  <a:pt x="2356" y="645"/>
                </a:cubicBezTo>
                <a:cubicBezTo>
                  <a:pt x="2356" y="646"/>
                  <a:pt x="2357" y="646"/>
                  <a:pt x="2357" y="646"/>
                </a:cubicBezTo>
                <a:cubicBezTo>
                  <a:pt x="2361" y="647"/>
                  <a:pt x="2367" y="664"/>
                  <a:pt x="2356" y="658"/>
                </a:cubicBezTo>
                <a:close/>
                <a:moveTo>
                  <a:pt x="2356" y="229"/>
                </a:moveTo>
                <a:cubicBezTo>
                  <a:pt x="2356" y="556"/>
                  <a:pt x="2356" y="556"/>
                  <a:pt x="2356" y="556"/>
                </a:cubicBezTo>
                <a:cubicBezTo>
                  <a:pt x="2352" y="556"/>
                  <a:pt x="2349" y="558"/>
                  <a:pt x="2346" y="562"/>
                </a:cubicBezTo>
                <a:cubicBezTo>
                  <a:pt x="2340" y="574"/>
                  <a:pt x="2342" y="580"/>
                  <a:pt x="2330" y="583"/>
                </a:cubicBezTo>
                <a:cubicBezTo>
                  <a:pt x="2330" y="208"/>
                  <a:pt x="2330" y="208"/>
                  <a:pt x="2330" y="208"/>
                </a:cubicBezTo>
                <a:cubicBezTo>
                  <a:pt x="2337" y="210"/>
                  <a:pt x="2342" y="214"/>
                  <a:pt x="2345" y="221"/>
                </a:cubicBezTo>
                <a:cubicBezTo>
                  <a:pt x="2348" y="230"/>
                  <a:pt x="2352" y="231"/>
                  <a:pt x="2356" y="229"/>
                </a:cubicBezTo>
                <a:close/>
                <a:moveTo>
                  <a:pt x="2356" y="645"/>
                </a:moveTo>
                <a:cubicBezTo>
                  <a:pt x="2356" y="658"/>
                  <a:pt x="2356" y="658"/>
                  <a:pt x="2356" y="658"/>
                </a:cubicBezTo>
                <a:cubicBezTo>
                  <a:pt x="2346" y="652"/>
                  <a:pt x="2351" y="643"/>
                  <a:pt x="2356" y="645"/>
                </a:cubicBezTo>
                <a:close/>
                <a:moveTo>
                  <a:pt x="2356" y="1027"/>
                </a:moveTo>
                <a:cubicBezTo>
                  <a:pt x="2356" y="1185"/>
                  <a:pt x="2356" y="1185"/>
                  <a:pt x="2356" y="1185"/>
                </a:cubicBezTo>
                <a:cubicBezTo>
                  <a:pt x="2344" y="1184"/>
                  <a:pt x="2336" y="1187"/>
                  <a:pt x="2330" y="1189"/>
                </a:cubicBezTo>
                <a:cubicBezTo>
                  <a:pt x="2330" y="1038"/>
                  <a:pt x="2330" y="1038"/>
                  <a:pt x="2330" y="1038"/>
                </a:cubicBezTo>
                <a:cubicBezTo>
                  <a:pt x="2335" y="1043"/>
                  <a:pt x="2334" y="1051"/>
                  <a:pt x="2341" y="1048"/>
                </a:cubicBezTo>
                <a:cubicBezTo>
                  <a:pt x="2350" y="1045"/>
                  <a:pt x="2342" y="1027"/>
                  <a:pt x="2354" y="1027"/>
                </a:cubicBezTo>
                <a:cubicBezTo>
                  <a:pt x="2355" y="1027"/>
                  <a:pt x="2356" y="1027"/>
                  <a:pt x="2356" y="1027"/>
                </a:cubicBezTo>
                <a:close/>
                <a:moveTo>
                  <a:pt x="2330" y="715"/>
                </a:moveTo>
                <a:cubicBezTo>
                  <a:pt x="2330" y="704"/>
                  <a:pt x="2330" y="704"/>
                  <a:pt x="2330" y="704"/>
                </a:cubicBezTo>
                <a:cubicBezTo>
                  <a:pt x="2334" y="702"/>
                  <a:pt x="2336" y="704"/>
                  <a:pt x="2336" y="708"/>
                </a:cubicBezTo>
                <a:cubicBezTo>
                  <a:pt x="2335" y="711"/>
                  <a:pt x="2333" y="715"/>
                  <a:pt x="2330" y="715"/>
                </a:cubicBezTo>
                <a:close/>
                <a:moveTo>
                  <a:pt x="2330" y="642"/>
                </a:moveTo>
                <a:cubicBezTo>
                  <a:pt x="2330" y="601"/>
                  <a:pt x="2330" y="601"/>
                  <a:pt x="2330" y="601"/>
                </a:cubicBezTo>
                <a:cubicBezTo>
                  <a:pt x="2331" y="602"/>
                  <a:pt x="2332" y="603"/>
                  <a:pt x="2332" y="605"/>
                </a:cubicBezTo>
                <a:cubicBezTo>
                  <a:pt x="2339" y="618"/>
                  <a:pt x="2352" y="639"/>
                  <a:pt x="2338" y="642"/>
                </a:cubicBezTo>
                <a:cubicBezTo>
                  <a:pt x="2335" y="642"/>
                  <a:pt x="2332" y="642"/>
                  <a:pt x="2330" y="642"/>
                </a:cubicBezTo>
                <a:close/>
                <a:moveTo>
                  <a:pt x="2330" y="205"/>
                </a:moveTo>
                <a:cubicBezTo>
                  <a:pt x="2333" y="206"/>
                  <a:pt x="2337" y="206"/>
                  <a:pt x="2340" y="207"/>
                </a:cubicBezTo>
                <a:cubicBezTo>
                  <a:pt x="2355" y="209"/>
                  <a:pt x="2346" y="192"/>
                  <a:pt x="2334" y="193"/>
                </a:cubicBezTo>
                <a:cubicBezTo>
                  <a:pt x="2333" y="193"/>
                  <a:pt x="2332" y="193"/>
                  <a:pt x="2330" y="192"/>
                </a:cubicBezTo>
                <a:lnTo>
                  <a:pt x="2330" y="205"/>
                </a:lnTo>
                <a:close/>
                <a:moveTo>
                  <a:pt x="2330" y="192"/>
                </a:moveTo>
                <a:cubicBezTo>
                  <a:pt x="2330" y="205"/>
                  <a:pt x="2330" y="205"/>
                  <a:pt x="2330" y="205"/>
                </a:cubicBezTo>
                <a:cubicBezTo>
                  <a:pt x="2326" y="205"/>
                  <a:pt x="2322" y="204"/>
                  <a:pt x="2319" y="203"/>
                </a:cubicBezTo>
                <a:cubicBezTo>
                  <a:pt x="2319" y="187"/>
                  <a:pt x="2319" y="187"/>
                  <a:pt x="2319" y="187"/>
                </a:cubicBezTo>
                <a:cubicBezTo>
                  <a:pt x="2323" y="190"/>
                  <a:pt x="2327" y="192"/>
                  <a:pt x="2330" y="192"/>
                </a:cubicBezTo>
                <a:close/>
                <a:moveTo>
                  <a:pt x="2330" y="208"/>
                </a:moveTo>
                <a:cubicBezTo>
                  <a:pt x="2327" y="207"/>
                  <a:pt x="2323" y="206"/>
                  <a:pt x="2319" y="205"/>
                </a:cubicBezTo>
                <a:cubicBezTo>
                  <a:pt x="2319" y="632"/>
                  <a:pt x="2319" y="632"/>
                  <a:pt x="2319" y="632"/>
                </a:cubicBezTo>
                <a:cubicBezTo>
                  <a:pt x="2321" y="637"/>
                  <a:pt x="2325" y="640"/>
                  <a:pt x="2330" y="642"/>
                </a:cubicBezTo>
                <a:cubicBezTo>
                  <a:pt x="2330" y="601"/>
                  <a:pt x="2330" y="601"/>
                  <a:pt x="2330" y="601"/>
                </a:cubicBezTo>
                <a:cubicBezTo>
                  <a:pt x="2323" y="590"/>
                  <a:pt x="2314" y="587"/>
                  <a:pt x="2327" y="584"/>
                </a:cubicBezTo>
                <a:cubicBezTo>
                  <a:pt x="2328" y="584"/>
                  <a:pt x="2329" y="584"/>
                  <a:pt x="2330" y="583"/>
                </a:cubicBezTo>
                <a:cubicBezTo>
                  <a:pt x="2330" y="208"/>
                  <a:pt x="2330" y="208"/>
                  <a:pt x="2330" y="208"/>
                </a:cubicBezTo>
                <a:close/>
                <a:moveTo>
                  <a:pt x="2330" y="704"/>
                </a:moveTo>
                <a:cubicBezTo>
                  <a:pt x="2330" y="715"/>
                  <a:pt x="2330" y="715"/>
                  <a:pt x="2330" y="715"/>
                </a:cubicBezTo>
                <a:cubicBezTo>
                  <a:pt x="2329" y="715"/>
                  <a:pt x="2328" y="714"/>
                  <a:pt x="2327" y="713"/>
                </a:cubicBezTo>
                <a:cubicBezTo>
                  <a:pt x="2323" y="709"/>
                  <a:pt x="2324" y="706"/>
                  <a:pt x="2329" y="704"/>
                </a:cubicBezTo>
                <a:cubicBezTo>
                  <a:pt x="2329" y="704"/>
                  <a:pt x="2330" y="704"/>
                  <a:pt x="2330" y="704"/>
                </a:cubicBezTo>
                <a:close/>
                <a:moveTo>
                  <a:pt x="2330" y="1038"/>
                </a:moveTo>
                <a:cubicBezTo>
                  <a:pt x="2330" y="1189"/>
                  <a:pt x="2330" y="1189"/>
                  <a:pt x="2330" y="1189"/>
                </a:cubicBezTo>
                <a:cubicBezTo>
                  <a:pt x="2330" y="1189"/>
                  <a:pt x="2330" y="1189"/>
                  <a:pt x="2330" y="1189"/>
                </a:cubicBezTo>
                <a:cubicBezTo>
                  <a:pt x="2327" y="1189"/>
                  <a:pt x="2323" y="1189"/>
                  <a:pt x="2319" y="1188"/>
                </a:cubicBezTo>
                <a:cubicBezTo>
                  <a:pt x="2319" y="1033"/>
                  <a:pt x="2319" y="1033"/>
                  <a:pt x="2319" y="1033"/>
                </a:cubicBezTo>
                <a:cubicBezTo>
                  <a:pt x="2325" y="1033"/>
                  <a:pt x="2328" y="1035"/>
                  <a:pt x="2330" y="1038"/>
                </a:cubicBezTo>
                <a:close/>
                <a:moveTo>
                  <a:pt x="2319" y="187"/>
                </a:moveTo>
                <a:cubicBezTo>
                  <a:pt x="2319" y="203"/>
                  <a:pt x="2319" y="203"/>
                  <a:pt x="2319" y="203"/>
                </a:cubicBezTo>
                <a:cubicBezTo>
                  <a:pt x="2314" y="202"/>
                  <a:pt x="2309" y="200"/>
                  <a:pt x="2304" y="197"/>
                </a:cubicBezTo>
                <a:cubicBezTo>
                  <a:pt x="2304" y="179"/>
                  <a:pt x="2304" y="179"/>
                  <a:pt x="2304" y="179"/>
                </a:cubicBezTo>
                <a:cubicBezTo>
                  <a:pt x="2309" y="181"/>
                  <a:pt x="2314" y="185"/>
                  <a:pt x="2319" y="187"/>
                </a:cubicBezTo>
                <a:close/>
                <a:moveTo>
                  <a:pt x="2319" y="205"/>
                </a:moveTo>
                <a:cubicBezTo>
                  <a:pt x="2314" y="204"/>
                  <a:pt x="2309" y="204"/>
                  <a:pt x="2304" y="203"/>
                </a:cubicBezTo>
                <a:cubicBezTo>
                  <a:pt x="2304" y="606"/>
                  <a:pt x="2304" y="606"/>
                  <a:pt x="2304" y="606"/>
                </a:cubicBezTo>
                <a:cubicBezTo>
                  <a:pt x="2309" y="610"/>
                  <a:pt x="2315" y="614"/>
                  <a:pt x="2316" y="621"/>
                </a:cubicBezTo>
                <a:cubicBezTo>
                  <a:pt x="2316" y="625"/>
                  <a:pt x="2317" y="629"/>
                  <a:pt x="2319" y="632"/>
                </a:cubicBezTo>
                <a:cubicBezTo>
                  <a:pt x="2319" y="205"/>
                  <a:pt x="2319" y="205"/>
                  <a:pt x="2319" y="205"/>
                </a:cubicBezTo>
                <a:close/>
                <a:moveTo>
                  <a:pt x="2319" y="1033"/>
                </a:moveTo>
                <a:cubicBezTo>
                  <a:pt x="2319" y="1188"/>
                  <a:pt x="2319" y="1188"/>
                  <a:pt x="2319" y="1188"/>
                </a:cubicBezTo>
                <a:cubicBezTo>
                  <a:pt x="2314" y="1188"/>
                  <a:pt x="2309" y="1187"/>
                  <a:pt x="2304" y="1187"/>
                </a:cubicBezTo>
                <a:cubicBezTo>
                  <a:pt x="2304" y="1056"/>
                  <a:pt x="2304" y="1056"/>
                  <a:pt x="2304" y="1056"/>
                </a:cubicBezTo>
                <a:cubicBezTo>
                  <a:pt x="2312" y="1051"/>
                  <a:pt x="2299" y="1033"/>
                  <a:pt x="2317" y="1033"/>
                </a:cubicBezTo>
                <a:cubicBezTo>
                  <a:pt x="2318" y="1033"/>
                  <a:pt x="2318" y="1033"/>
                  <a:pt x="2319" y="1033"/>
                </a:cubicBezTo>
                <a:close/>
                <a:moveTo>
                  <a:pt x="2304" y="1001"/>
                </a:moveTo>
                <a:cubicBezTo>
                  <a:pt x="2304" y="990"/>
                  <a:pt x="2304" y="990"/>
                  <a:pt x="2304" y="990"/>
                </a:cubicBezTo>
                <a:cubicBezTo>
                  <a:pt x="2308" y="988"/>
                  <a:pt x="2312" y="990"/>
                  <a:pt x="2311" y="995"/>
                </a:cubicBezTo>
                <a:cubicBezTo>
                  <a:pt x="2310" y="998"/>
                  <a:pt x="2307" y="1003"/>
                  <a:pt x="2304" y="1001"/>
                </a:cubicBezTo>
                <a:close/>
                <a:moveTo>
                  <a:pt x="2304" y="876"/>
                </a:moveTo>
                <a:cubicBezTo>
                  <a:pt x="2304" y="852"/>
                  <a:pt x="2304" y="852"/>
                  <a:pt x="2304" y="852"/>
                </a:cubicBezTo>
                <a:cubicBezTo>
                  <a:pt x="2311" y="850"/>
                  <a:pt x="2317" y="854"/>
                  <a:pt x="2315" y="862"/>
                </a:cubicBezTo>
                <a:cubicBezTo>
                  <a:pt x="2314" y="869"/>
                  <a:pt x="2309" y="876"/>
                  <a:pt x="2304" y="876"/>
                </a:cubicBezTo>
                <a:close/>
                <a:moveTo>
                  <a:pt x="2304" y="179"/>
                </a:moveTo>
                <a:cubicBezTo>
                  <a:pt x="2304" y="197"/>
                  <a:pt x="2304" y="197"/>
                  <a:pt x="2304" y="197"/>
                </a:cubicBezTo>
                <a:cubicBezTo>
                  <a:pt x="2303" y="197"/>
                  <a:pt x="2303" y="196"/>
                  <a:pt x="2302" y="196"/>
                </a:cubicBezTo>
                <a:cubicBezTo>
                  <a:pt x="2290" y="188"/>
                  <a:pt x="2286" y="179"/>
                  <a:pt x="2293" y="179"/>
                </a:cubicBezTo>
                <a:cubicBezTo>
                  <a:pt x="2296" y="177"/>
                  <a:pt x="2300" y="178"/>
                  <a:pt x="2304" y="179"/>
                </a:cubicBezTo>
                <a:close/>
                <a:moveTo>
                  <a:pt x="2304" y="203"/>
                </a:moveTo>
                <a:cubicBezTo>
                  <a:pt x="2304" y="606"/>
                  <a:pt x="2304" y="606"/>
                  <a:pt x="2304" y="606"/>
                </a:cubicBezTo>
                <a:cubicBezTo>
                  <a:pt x="2301" y="603"/>
                  <a:pt x="2297" y="600"/>
                  <a:pt x="2297" y="596"/>
                </a:cubicBezTo>
                <a:cubicBezTo>
                  <a:pt x="2296" y="589"/>
                  <a:pt x="2294" y="580"/>
                  <a:pt x="2282" y="577"/>
                </a:cubicBezTo>
                <a:cubicBezTo>
                  <a:pt x="2282" y="197"/>
                  <a:pt x="2282" y="197"/>
                  <a:pt x="2282" y="197"/>
                </a:cubicBezTo>
                <a:cubicBezTo>
                  <a:pt x="2282" y="197"/>
                  <a:pt x="2283" y="198"/>
                  <a:pt x="2283" y="198"/>
                </a:cubicBezTo>
                <a:cubicBezTo>
                  <a:pt x="2290" y="200"/>
                  <a:pt x="2297" y="202"/>
                  <a:pt x="2304" y="203"/>
                </a:cubicBezTo>
                <a:close/>
                <a:moveTo>
                  <a:pt x="2304" y="852"/>
                </a:moveTo>
                <a:cubicBezTo>
                  <a:pt x="2304" y="876"/>
                  <a:pt x="2304" y="876"/>
                  <a:pt x="2304" y="876"/>
                </a:cubicBezTo>
                <a:cubicBezTo>
                  <a:pt x="2302" y="876"/>
                  <a:pt x="2300" y="875"/>
                  <a:pt x="2298" y="872"/>
                </a:cubicBezTo>
                <a:cubicBezTo>
                  <a:pt x="2290" y="863"/>
                  <a:pt x="2291" y="857"/>
                  <a:pt x="2301" y="854"/>
                </a:cubicBezTo>
                <a:cubicBezTo>
                  <a:pt x="2302" y="853"/>
                  <a:pt x="2303" y="853"/>
                  <a:pt x="2304" y="852"/>
                </a:cubicBezTo>
                <a:close/>
                <a:moveTo>
                  <a:pt x="2304" y="990"/>
                </a:moveTo>
                <a:cubicBezTo>
                  <a:pt x="2304" y="1001"/>
                  <a:pt x="2304" y="1001"/>
                  <a:pt x="2304" y="1001"/>
                </a:cubicBezTo>
                <a:cubicBezTo>
                  <a:pt x="2304" y="1001"/>
                  <a:pt x="2303" y="1000"/>
                  <a:pt x="2302" y="1000"/>
                </a:cubicBezTo>
                <a:cubicBezTo>
                  <a:pt x="2299" y="995"/>
                  <a:pt x="2299" y="992"/>
                  <a:pt x="2304" y="991"/>
                </a:cubicBezTo>
                <a:cubicBezTo>
                  <a:pt x="2304" y="990"/>
                  <a:pt x="2304" y="990"/>
                  <a:pt x="2304" y="990"/>
                </a:cubicBezTo>
                <a:close/>
                <a:moveTo>
                  <a:pt x="2304" y="1056"/>
                </a:moveTo>
                <a:cubicBezTo>
                  <a:pt x="2304" y="1187"/>
                  <a:pt x="2304" y="1187"/>
                  <a:pt x="2304" y="1187"/>
                </a:cubicBezTo>
                <a:cubicBezTo>
                  <a:pt x="2300" y="1188"/>
                  <a:pt x="2296" y="1190"/>
                  <a:pt x="2295" y="1194"/>
                </a:cubicBezTo>
                <a:cubicBezTo>
                  <a:pt x="2293" y="1202"/>
                  <a:pt x="2288" y="1206"/>
                  <a:pt x="2282" y="1207"/>
                </a:cubicBezTo>
                <a:cubicBezTo>
                  <a:pt x="2282" y="1061"/>
                  <a:pt x="2282" y="1061"/>
                  <a:pt x="2282" y="1061"/>
                </a:cubicBezTo>
                <a:cubicBezTo>
                  <a:pt x="2284" y="1059"/>
                  <a:pt x="2288" y="1058"/>
                  <a:pt x="2297" y="1058"/>
                </a:cubicBezTo>
                <a:cubicBezTo>
                  <a:pt x="2300" y="1058"/>
                  <a:pt x="2303" y="1058"/>
                  <a:pt x="2304" y="1056"/>
                </a:cubicBezTo>
                <a:close/>
                <a:moveTo>
                  <a:pt x="2282" y="951"/>
                </a:moveTo>
                <a:cubicBezTo>
                  <a:pt x="2282" y="939"/>
                  <a:pt x="2282" y="939"/>
                  <a:pt x="2282" y="939"/>
                </a:cubicBezTo>
                <a:cubicBezTo>
                  <a:pt x="2288" y="944"/>
                  <a:pt x="2292" y="952"/>
                  <a:pt x="2285" y="952"/>
                </a:cubicBezTo>
                <a:cubicBezTo>
                  <a:pt x="2284" y="952"/>
                  <a:pt x="2283" y="952"/>
                  <a:pt x="2282" y="951"/>
                </a:cubicBezTo>
                <a:close/>
                <a:moveTo>
                  <a:pt x="2282" y="819"/>
                </a:moveTo>
                <a:cubicBezTo>
                  <a:pt x="2282" y="804"/>
                  <a:pt x="2282" y="804"/>
                  <a:pt x="2282" y="804"/>
                </a:cubicBezTo>
                <a:cubicBezTo>
                  <a:pt x="2287" y="807"/>
                  <a:pt x="2292" y="813"/>
                  <a:pt x="2285" y="817"/>
                </a:cubicBezTo>
                <a:cubicBezTo>
                  <a:pt x="2284" y="818"/>
                  <a:pt x="2283" y="819"/>
                  <a:pt x="2282" y="819"/>
                </a:cubicBezTo>
                <a:close/>
                <a:moveTo>
                  <a:pt x="2282" y="786"/>
                </a:moveTo>
                <a:cubicBezTo>
                  <a:pt x="2282" y="768"/>
                  <a:pt x="2282" y="768"/>
                  <a:pt x="2282" y="768"/>
                </a:cubicBezTo>
                <a:cubicBezTo>
                  <a:pt x="2288" y="773"/>
                  <a:pt x="2290" y="784"/>
                  <a:pt x="2282" y="786"/>
                </a:cubicBezTo>
                <a:close/>
                <a:moveTo>
                  <a:pt x="2282" y="742"/>
                </a:moveTo>
                <a:cubicBezTo>
                  <a:pt x="2282" y="723"/>
                  <a:pt x="2282" y="723"/>
                  <a:pt x="2282" y="723"/>
                </a:cubicBezTo>
                <a:cubicBezTo>
                  <a:pt x="2293" y="724"/>
                  <a:pt x="2290" y="743"/>
                  <a:pt x="2282" y="742"/>
                </a:cubicBezTo>
                <a:close/>
                <a:moveTo>
                  <a:pt x="2282" y="197"/>
                </a:moveTo>
                <a:cubicBezTo>
                  <a:pt x="2282" y="577"/>
                  <a:pt x="2282" y="577"/>
                  <a:pt x="2282" y="577"/>
                </a:cubicBezTo>
                <a:cubicBezTo>
                  <a:pt x="2279" y="576"/>
                  <a:pt x="2275" y="576"/>
                  <a:pt x="2271" y="576"/>
                </a:cubicBezTo>
                <a:cubicBezTo>
                  <a:pt x="2249" y="576"/>
                  <a:pt x="2245" y="598"/>
                  <a:pt x="2259" y="598"/>
                </a:cubicBezTo>
                <a:cubicBezTo>
                  <a:pt x="2272" y="598"/>
                  <a:pt x="2253" y="628"/>
                  <a:pt x="2264" y="640"/>
                </a:cubicBezTo>
                <a:cubicBezTo>
                  <a:pt x="2275" y="653"/>
                  <a:pt x="2287" y="677"/>
                  <a:pt x="2276" y="688"/>
                </a:cubicBezTo>
                <a:cubicBezTo>
                  <a:pt x="2265" y="699"/>
                  <a:pt x="2263" y="716"/>
                  <a:pt x="2252" y="721"/>
                </a:cubicBezTo>
                <a:cubicBezTo>
                  <a:pt x="2241" y="727"/>
                  <a:pt x="2217" y="746"/>
                  <a:pt x="2198" y="746"/>
                </a:cubicBezTo>
                <a:cubicBezTo>
                  <a:pt x="2196" y="746"/>
                  <a:pt x="2193" y="746"/>
                  <a:pt x="2190" y="746"/>
                </a:cubicBezTo>
                <a:cubicBezTo>
                  <a:pt x="2190" y="186"/>
                  <a:pt x="2190" y="186"/>
                  <a:pt x="2190" y="186"/>
                </a:cubicBezTo>
                <a:cubicBezTo>
                  <a:pt x="2196" y="185"/>
                  <a:pt x="2203" y="185"/>
                  <a:pt x="2212" y="187"/>
                </a:cubicBezTo>
                <a:cubicBezTo>
                  <a:pt x="2240" y="192"/>
                  <a:pt x="2258" y="188"/>
                  <a:pt x="2282" y="197"/>
                </a:cubicBezTo>
                <a:close/>
                <a:moveTo>
                  <a:pt x="2282" y="723"/>
                </a:moveTo>
                <a:cubicBezTo>
                  <a:pt x="2282" y="723"/>
                  <a:pt x="2282" y="723"/>
                  <a:pt x="2281" y="723"/>
                </a:cubicBezTo>
                <a:cubicBezTo>
                  <a:pt x="2271" y="721"/>
                  <a:pt x="2274" y="741"/>
                  <a:pt x="2282" y="742"/>
                </a:cubicBezTo>
                <a:cubicBezTo>
                  <a:pt x="2282" y="723"/>
                  <a:pt x="2282" y="723"/>
                  <a:pt x="2282" y="723"/>
                </a:cubicBezTo>
                <a:close/>
                <a:moveTo>
                  <a:pt x="2282" y="768"/>
                </a:moveTo>
                <a:cubicBezTo>
                  <a:pt x="2282" y="786"/>
                  <a:pt x="2282" y="786"/>
                  <a:pt x="2282" y="786"/>
                </a:cubicBezTo>
                <a:cubicBezTo>
                  <a:pt x="2281" y="786"/>
                  <a:pt x="2280" y="786"/>
                  <a:pt x="2278" y="786"/>
                </a:cubicBezTo>
                <a:cubicBezTo>
                  <a:pt x="2263" y="784"/>
                  <a:pt x="2261" y="767"/>
                  <a:pt x="2277" y="766"/>
                </a:cubicBezTo>
                <a:cubicBezTo>
                  <a:pt x="2279" y="766"/>
                  <a:pt x="2280" y="767"/>
                  <a:pt x="2282" y="768"/>
                </a:cubicBezTo>
                <a:close/>
                <a:moveTo>
                  <a:pt x="2282" y="804"/>
                </a:moveTo>
                <a:cubicBezTo>
                  <a:pt x="2282" y="819"/>
                  <a:pt x="2282" y="819"/>
                  <a:pt x="2282" y="819"/>
                </a:cubicBezTo>
                <a:cubicBezTo>
                  <a:pt x="2275" y="818"/>
                  <a:pt x="2269" y="804"/>
                  <a:pt x="2277" y="803"/>
                </a:cubicBezTo>
                <a:cubicBezTo>
                  <a:pt x="2279" y="803"/>
                  <a:pt x="2280" y="804"/>
                  <a:pt x="2282" y="804"/>
                </a:cubicBezTo>
                <a:close/>
                <a:moveTo>
                  <a:pt x="2282" y="939"/>
                </a:moveTo>
                <a:cubicBezTo>
                  <a:pt x="2282" y="951"/>
                  <a:pt x="2282" y="951"/>
                  <a:pt x="2282" y="951"/>
                </a:cubicBezTo>
                <a:cubicBezTo>
                  <a:pt x="2272" y="949"/>
                  <a:pt x="2263" y="933"/>
                  <a:pt x="2272" y="932"/>
                </a:cubicBezTo>
                <a:cubicBezTo>
                  <a:pt x="2274" y="932"/>
                  <a:pt x="2278" y="935"/>
                  <a:pt x="2282" y="939"/>
                </a:cubicBezTo>
                <a:close/>
                <a:moveTo>
                  <a:pt x="2282" y="1061"/>
                </a:moveTo>
                <a:cubicBezTo>
                  <a:pt x="2282" y="1207"/>
                  <a:pt x="2282" y="1207"/>
                  <a:pt x="2282" y="1207"/>
                </a:cubicBezTo>
                <a:cubicBezTo>
                  <a:pt x="2277" y="1209"/>
                  <a:pt x="2271" y="1208"/>
                  <a:pt x="2266" y="1208"/>
                </a:cubicBezTo>
                <a:cubicBezTo>
                  <a:pt x="2254" y="1207"/>
                  <a:pt x="2245" y="1218"/>
                  <a:pt x="2237" y="1213"/>
                </a:cubicBezTo>
                <a:cubicBezTo>
                  <a:pt x="2228" y="1207"/>
                  <a:pt x="2243" y="1198"/>
                  <a:pt x="2234" y="1177"/>
                </a:cubicBezTo>
                <a:cubicBezTo>
                  <a:pt x="2225" y="1156"/>
                  <a:pt x="2226" y="1133"/>
                  <a:pt x="2219" y="1122"/>
                </a:cubicBezTo>
                <a:cubicBezTo>
                  <a:pt x="2213" y="1111"/>
                  <a:pt x="2221" y="1088"/>
                  <a:pt x="2244" y="1087"/>
                </a:cubicBezTo>
                <a:cubicBezTo>
                  <a:pt x="2267" y="1086"/>
                  <a:pt x="2280" y="1081"/>
                  <a:pt x="2280" y="1073"/>
                </a:cubicBezTo>
                <a:cubicBezTo>
                  <a:pt x="2280" y="1068"/>
                  <a:pt x="2279" y="1064"/>
                  <a:pt x="2282" y="1061"/>
                </a:cubicBezTo>
                <a:close/>
                <a:moveTo>
                  <a:pt x="2190" y="987"/>
                </a:moveTo>
                <a:cubicBezTo>
                  <a:pt x="2190" y="976"/>
                  <a:pt x="2190" y="976"/>
                  <a:pt x="2190" y="976"/>
                </a:cubicBezTo>
                <a:cubicBezTo>
                  <a:pt x="2205" y="978"/>
                  <a:pt x="2211" y="987"/>
                  <a:pt x="2192" y="987"/>
                </a:cubicBezTo>
                <a:cubicBezTo>
                  <a:pt x="2192" y="987"/>
                  <a:pt x="2191" y="987"/>
                  <a:pt x="2190" y="987"/>
                </a:cubicBezTo>
                <a:close/>
                <a:moveTo>
                  <a:pt x="2190" y="936"/>
                </a:moveTo>
                <a:cubicBezTo>
                  <a:pt x="2190" y="913"/>
                  <a:pt x="2190" y="913"/>
                  <a:pt x="2190" y="913"/>
                </a:cubicBezTo>
                <a:cubicBezTo>
                  <a:pt x="2193" y="911"/>
                  <a:pt x="2195" y="909"/>
                  <a:pt x="2199" y="907"/>
                </a:cubicBezTo>
                <a:cubicBezTo>
                  <a:pt x="2221" y="896"/>
                  <a:pt x="2228" y="874"/>
                  <a:pt x="2241" y="874"/>
                </a:cubicBezTo>
                <a:cubicBezTo>
                  <a:pt x="2250" y="873"/>
                  <a:pt x="2250" y="886"/>
                  <a:pt x="2248" y="901"/>
                </a:cubicBezTo>
                <a:cubicBezTo>
                  <a:pt x="2246" y="916"/>
                  <a:pt x="2223" y="954"/>
                  <a:pt x="2215" y="954"/>
                </a:cubicBezTo>
                <a:cubicBezTo>
                  <a:pt x="2208" y="953"/>
                  <a:pt x="2196" y="947"/>
                  <a:pt x="2192" y="938"/>
                </a:cubicBezTo>
                <a:cubicBezTo>
                  <a:pt x="2191" y="938"/>
                  <a:pt x="2191" y="937"/>
                  <a:pt x="2190" y="936"/>
                </a:cubicBezTo>
                <a:close/>
                <a:moveTo>
                  <a:pt x="2190" y="772"/>
                </a:moveTo>
                <a:cubicBezTo>
                  <a:pt x="2190" y="757"/>
                  <a:pt x="2190" y="757"/>
                  <a:pt x="2190" y="757"/>
                </a:cubicBezTo>
                <a:cubicBezTo>
                  <a:pt x="2197" y="758"/>
                  <a:pt x="2199" y="775"/>
                  <a:pt x="2192" y="772"/>
                </a:cubicBezTo>
                <a:cubicBezTo>
                  <a:pt x="2191" y="772"/>
                  <a:pt x="2191" y="772"/>
                  <a:pt x="2190" y="772"/>
                </a:cubicBezTo>
                <a:close/>
                <a:moveTo>
                  <a:pt x="2190" y="168"/>
                </a:moveTo>
                <a:cubicBezTo>
                  <a:pt x="2190" y="143"/>
                  <a:pt x="2190" y="143"/>
                  <a:pt x="2190" y="143"/>
                </a:cubicBezTo>
                <a:cubicBezTo>
                  <a:pt x="2196" y="144"/>
                  <a:pt x="2201" y="144"/>
                  <a:pt x="2206" y="144"/>
                </a:cubicBezTo>
                <a:cubicBezTo>
                  <a:pt x="2224" y="144"/>
                  <a:pt x="2209" y="164"/>
                  <a:pt x="2191" y="168"/>
                </a:cubicBezTo>
                <a:lnTo>
                  <a:pt x="2190" y="168"/>
                </a:lnTo>
                <a:close/>
                <a:moveTo>
                  <a:pt x="2190" y="143"/>
                </a:moveTo>
                <a:cubicBezTo>
                  <a:pt x="2190" y="168"/>
                  <a:pt x="2190" y="168"/>
                  <a:pt x="2190" y="168"/>
                </a:cubicBezTo>
                <a:cubicBezTo>
                  <a:pt x="2173" y="172"/>
                  <a:pt x="2156" y="183"/>
                  <a:pt x="2148" y="196"/>
                </a:cubicBezTo>
                <a:cubicBezTo>
                  <a:pt x="2139" y="210"/>
                  <a:pt x="2156" y="214"/>
                  <a:pt x="2167" y="203"/>
                </a:cubicBezTo>
                <a:cubicBezTo>
                  <a:pt x="2174" y="196"/>
                  <a:pt x="2179" y="188"/>
                  <a:pt x="2190" y="186"/>
                </a:cubicBezTo>
                <a:cubicBezTo>
                  <a:pt x="2190" y="746"/>
                  <a:pt x="2190" y="746"/>
                  <a:pt x="2190" y="746"/>
                </a:cubicBezTo>
                <a:cubicBezTo>
                  <a:pt x="2173" y="749"/>
                  <a:pt x="2153" y="759"/>
                  <a:pt x="2163" y="776"/>
                </a:cubicBezTo>
                <a:cubicBezTo>
                  <a:pt x="2174" y="795"/>
                  <a:pt x="2182" y="809"/>
                  <a:pt x="2183" y="817"/>
                </a:cubicBezTo>
                <a:cubicBezTo>
                  <a:pt x="2185" y="825"/>
                  <a:pt x="2169" y="832"/>
                  <a:pt x="2161" y="847"/>
                </a:cubicBezTo>
                <a:cubicBezTo>
                  <a:pt x="2153" y="862"/>
                  <a:pt x="2142" y="854"/>
                  <a:pt x="2131" y="842"/>
                </a:cubicBezTo>
                <a:cubicBezTo>
                  <a:pt x="2129" y="839"/>
                  <a:pt x="2126" y="836"/>
                  <a:pt x="2123" y="834"/>
                </a:cubicBezTo>
                <a:cubicBezTo>
                  <a:pt x="2123" y="146"/>
                  <a:pt x="2123" y="146"/>
                  <a:pt x="2123" y="146"/>
                </a:cubicBezTo>
                <a:cubicBezTo>
                  <a:pt x="2127" y="135"/>
                  <a:pt x="2124" y="119"/>
                  <a:pt x="2141" y="117"/>
                </a:cubicBezTo>
                <a:cubicBezTo>
                  <a:pt x="2165" y="117"/>
                  <a:pt x="2139" y="140"/>
                  <a:pt x="2156" y="139"/>
                </a:cubicBezTo>
                <a:cubicBezTo>
                  <a:pt x="2167" y="138"/>
                  <a:pt x="2179" y="141"/>
                  <a:pt x="2190" y="143"/>
                </a:cubicBezTo>
                <a:close/>
                <a:moveTo>
                  <a:pt x="2190" y="757"/>
                </a:moveTo>
                <a:cubicBezTo>
                  <a:pt x="2190" y="757"/>
                  <a:pt x="2190" y="757"/>
                  <a:pt x="2190" y="757"/>
                </a:cubicBezTo>
                <a:cubicBezTo>
                  <a:pt x="2182" y="758"/>
                  <a:pt x="2184" y="769"/>
                  <a:pt x="2190" y="772"/>
                </a:cubicBezTo>
                <a:cubicBezTo>
                  <a:pt x="2190" y="757"/>
                  <a:pt x="2190" y="757"/>
                  <a:pt x="2190" y="757"/>
                </a:cubicBezTo>
                <a:close/>
                <a:moveTo>
                  <a:pt x="2190" y="913"/>
                </a:moveTo>
                <a:cubicBezTo>
                  <a:pt x="2190" y="936"/>
                  <a:pt x="2190" y="936"/>
                  <a:pt x="2190" y="936"/>
                </a:cubicBezTo>
                <a:cubicBezTo>
                  <a:pt x="2187" y="930"/>
                  <a:pt x="2182" y="922"/>
                  <a:pt x="2190" y="913"/>
                </a:cubicBezTo>
                <a:close/>
                <a:moveTo>
                  <a:pt x="2190" y="976"/>
                </a:moveTo>
                <a:cubicBezTo>
                  <a:pt x="2190" y="987"/>
                  <a:pt x="2190" y="987"/>
                  <a:pt x="2190" y="987"/>
                </a:cubicBezTo>
                <a:cubicBezTo>
                  <a:pt x="2171" y="986"/>
                  <a:pt x="2165" y="975"/>
                  <a:pt x="2186" y="976"/>
                </a:cubicBezTo>
                <a:cubicBezTo>
                  <a:pt x="2188" y="976"/>
                  <a:pt x="2189" y="976"/>
                  <a:pt x="2190" y="976"/>
                </a:cubicBezTo>
                <a:close/>
                <a:moveTo>
                  <a:pt x="2123" y="963"/>
                </a:moveTo>
                <a:cubicBezTo>
                  <a:pt x="2123" y="914"/>
                  <a:pt x="2123" y="914"/>
                  <a:pt x="2123" y="914"/>
                </a:cubicBezTo>
                <a:cubicBezTo>
                  <a:pt x="2141" y="928"/>
                  <a:pt x="2157" y="951"/>
                  <a:pt x="2158" y="966"/>
                </a:cubicBezTo>
                <a:cubicBezTo>
                  <a:pt x="2158" y="983"/>
                  <a:pt x="2138" y="975"/>
                  <a:pt x="2123" y="963"/>
                </a:cubicBezTo>
                <a:close/>
                <a:moveTo>
                  <a:pt x="2123" y="902"/>
                </a:moveTo>
                <a:cubicBezTo>
                  <a:pt x="2133" y="910"/>
                  <a:pt x="2142" y="925"/>
                  <a:pt x="2142" y="909"/>
                </a:cubicBezTo>
                <a:cubicBezTo>
                  <a:pt x="2142" y="895"/>
                  <a:pt x="2132" y="880"/>
                  <a:pt x="2123" y="871"/>
                </a:cubicBezTo>
                <a:lnTo>
                  <a:pt x="2123" y="902"/>
                </a:lnTo>
                <a:close/>
                <a:moveTo>
                  <a:pt x="2123" y="146"/>
                </a:moveTo>
                <a:cubicBezTo>
                  <a:pt x="2123" y="834"/>
                  <a:pt x="2123" y="834"/>
                  <a:pt x="2123" y="834"/>
                </a:cubicBezTo>
                <a:cubicBezTo>
                  <a:pt x="2114" y="825"/>
                  <a:pt x="2104" y="819"/>
                  <a:pt x="2104" y="828"/>
                </a:cubicBezTo>
                <a:cubicBezTo>
                  <a:pt x="2104" y="839"/>
                  <a:pt x="2104" y="859"/>
                  <a:pt x="2113" y="864"/>
                </a:cubicBezTo>
                <a:cubicBezTo>
                  <a:pt x="2116" y="865"/>
                  <a:pt x="2119" y="867"/>
                  <a:pt x="2123" y="871"/>
                </a:cubicBezTo>
                <a:cubicBezTo>
                  <a:pt x="2123" y="902"/>
                  <a:pt x="2123" y="902"/>
                  <a:pt x="2123" y="902"/>
                </a:cubicBezTo>
                <a:cubicBezTo>
                  <a:pt x="2122" y="901"/>
                  <a:pt x="2120" y="900"/>
                  <a:pt x="2119" y="899"/>
                </a:cubicBezTo>
                <a:cubicBezTo>
                  <a:pt x="2108" y="894"/>
                  <a:pt x="2112" y="870"/>
                  <a:pt x="2101" y="864"/>
                </a:cubicBezTo>
                <a:cubicBezTo>
                  <a:pt x="2090" y="857"/>
                  <a:pt x="2085" y="850"/>
                  <a:pt x="2094" y="831"/>
                </a:cubicBezTo>
                <a:cubicBezTo>
                  <a:pt x="2104" y="812"/>
                  <a:pt x="2093" y="799"/>
                  <a:pt x="2076" y="799"/>
                </a:cubicBezTo>
                <a:cubicBezTo>
                  <a:pt x="2062" y="799"/>
                  <a:pt x="2069" y="781"/>
                  <a:pt x="2063" y="771"/>
                </a:cubicBezTo>
                <a:cubicBezTo>
                  <a:pt x="2063" y="151"/>
                  <a:pt x="2063" y="151"/>
                  <a:pt x="2063" y="151"/>
                </a:cubicBezTo>
                <a:cubicBezTo>
                  <a:pt x="2080" y="149"/>
                  <a:pt x="2083" y="157"/>
                  <a:pt x="2091" y="153"/>
                </a:cubicBezTo>
                <a:cubicBezTo>
                  <a:pt x="2101" y="148"/>
                  <a:pt x="2118" y="159"/>
                  <a:pt x="2122" y="148"/>
                </a:cubicBezTo>
                <a:cubicBezTo>
                  <a:pt x="2123" y="147"/>
                  <a:pt x="2123" y="147"/>
                  <a:pt x="2123" y="146"/>
                </a:cubicBezTo>
                <a:close/>
                <a:moveTo>
                  <a:pt x="2123" y="914"/>
                </a:moveTo>
                <a:cubicBezTo>
                  <a:pt x="2123" y="963"/>
                  <a:pt x="2123" y="963"/>
                  <a:pt x="2123" y="963"/>
                </a:cubicBezTo>
                <a:cubicBezTo>
                  <a:pt x="2119" y="960"/>
                  <a:pt x="2116" y="957"/>
                  <a:pt x="2113" y="954"/>
                </a:cubicBezTo>
                <a:cubicBezTo>
                  <a:pt x="2100" y="938"/>
                  <a:pt x="2076" y="906"/>
                  <a:pt x="2097" y="904"/>
                </a:cubicBezTo>
                <a:cubicBezTo>
                  <a:pt x="2105" y="903"/>
                  <a:pt x="2114" y="907"/>
                  <a:pt x="2123" y="914"/>
                </a:cubicBezTo>
                <a:close/>
                <a:moveTo>
                  <a:pt x="2063" y="869"/>
                </a:moveTo>
                <a:cubicBezTo>
                  <a:pt x="2066" y="869"/>
                  <a:pt x="2068" y="865"/>
                  <a:pt x="2069" y="862"/>
                </a:cubicBezTo>
                <a:cubicBezTo>
                  <a:pt x="2069" y="858"/>
                  <a:pt x="2067" y="856"/>
                  <a:pt x="2063" y="857"/>
                </a:cubicBezTo>
                <a:cubicBezTo>
                  <a:pt x="2063" y="869"/>
                  <a:pt x="2063" y="869"/>
                  <a:pt x="2063" y="869"/>
                </a:cubicBezTo>
                <a:close/>
                <a:moveTo>
                  <a:pt x="2063" y="90"/>
                </a:moveTo>
                <a:cubicBezTo>
                  <a:pt x="2063" y="69"/>
                  <a:pt x="2063" y="69"/>
                  <a:pt x="2063" y="69"/>
                </a:cubicBezTo>
                <a:cubicBezTo>
                  <a:pt x="2064" y="69"/>
                  <a:pt x="2064" y="69"/>
                  <a:pt x="2065" y="69"/>
                </a:cubicBezTo>
                <a:cubicBezTo>
                  <a:pt x="2074" y="62"/>
                  <a:pt x="2110" y="63"/>
                  <a:pt x="2098" y="66"/>
                </a:cubicBezTo>
                <a:cubicBezTo>
                  <a:pt x="2085" y="69"/>
                  <a:pt x="2083" y="92"/>
                  <a:pt x="2069" y="92"/>
                </a:cubicBezTo>
                <a:cubicBezTo>
                  <a:pt x="2067" y="92"/>
                  <a:pt x="2065" y="91"/>
                  <a:pt x="2063" y="90"/>
                </a:cubicBezTo>
                <a:close/>
                <a:moveTo>
                  <a:pt x="2063" y="69"/>
                </a:moveTo>
                <a:cubicBezTo>
                  <a:pt x="2063" y="90"/>
                  <a:pt x="2063" y="90"/>
                  <a:pt x="2063" y="90"/>
                </a:cubicBezTo>
                <a:cubicBezTo>
                  <a:pt x="2055" y="85"/>
                  <a:pt x="2054" y="69"/>
                  <a:pt x="2063" y="69"/>
                </a:cubicBezTo>
                <a:close/>
                <a:moveTo>
                  <a:pt x="2063" y="151"/>
                </a:moveTo>
                <a:cubicBezTo>
                  <a:pt x="2063" y="771"/>
                  <a:pt x="2063" y="771"/>
                  <a:pt x="2063" y="771"/>
                </a:cubicBezTo>
                <a:cubicBezTo>
                  <a:pt x="2062" y="769"/>
                  <a:pt x="2061" y="768"/>
                  <a:pt x="2058" y="766"/>
                </a:cubicBezTo>
                <a:cubicBezTo>
                  <a:pt x="2045" y="758"/>
                  <a:pt x="2030" y="749"/>
                  <a:pt x="2011" y="759"/>
                </a:cubicBezTo>
                <a:cubicBezTo>
                  <a:pt x="1991" y="770"/>
                  <a:pt x="1969" y="791"/>
                  <a:pt x="1963" y="792"/>
                </a:cubicBezTo>
                <a:cubicBezTo>
                  <a:pt x="1962" y="793"/>
                  <a:pt x="1961" y="793"/>
                  <a:pt x="1960" y="794"/>
                </a:cubicBezTo>
                <a:cubicBezTo>
                  <a:pt x="1960" y="217"/>
                  <a:pt x="1960" y="217"/>
                  <a:pt x="1960" y="217"/>
                </a:cubicBezTo>
                <a:cubicBezTo>
                  <a:pt x="1964" y="221"/>
                  <a:pt x="1966" y="226"/>
                  <a:pt x="1967" y="231"/>
                </a:cubicBezTo>
                <a:cubicBezTo>
                  <a:pt x="1970" y="239"/>
                  <a:pt x="1987" y="254"/>
                  <a:pt x="1994" y="265"/>
                </a:cubicBezTo>
                <a:cubicBezTo>
                  <a:pt x="2001" y="275"/>
                  <a:pt x="2006" y="279"/>
                  <a:pt x="2006" y="269"/>
                </a:cubicBezTo>
                <a:cubicBezTo>
                  <a:pt x="2006" y="259"/>
                  <a:pt x="1997" y="246"/>
                  <a:pt x="1991" y="242"/>
                </a:cubicBezTo>
                <a:cubicBezTo>
                  <a:pt x="1985" y="238"/>
                  <a:pt x="1993" y="216"/>
                  <a:pt x="1980" y="210"/>
                </a:cubicBezTo>
                <a:cubicBezTo>
                  <a:pt x="1967" y="205"/>
                  <a:pt x="1958" y="189"/>
                  <a:pt x="1975" y="187"/>
                </a:cubicBezTo>
                <a:cubicBezTo>
                  <a:pt x="1991" y="185"/>
                  <a:pt x="1994" y="183"/>
                  <a:pt x="2002" y="175"/>
                </a:cubicBezTo>
                <a:cubicBezTo>
                  <a:pt x="2010" y="167"/>
                  <a:pt x="2036" y="158"/>
                  <a:pt x="2058" y="152"/>
                </a:cubicBezTo>
                <a:cubicBezTo>
                  <a:pt x="2060" y="152"/>
                  <a:pt x="2061" y="151"/>
                  <a:pt x="2063" y="151"/>
                </a:cubicBezTo>
                <a:close/>
                <a:moveTo>
                  <a:pt x="2063" y="857"/>
                </a:moveTo>
                <a:cubicBezTo>
                  <a:pt x="2063" y="869"/>
                  <a:pt x="2063" y="869"/>
                  <a:pt x="2063" y="869"/>
                </a:cubicBezTo>
                <a:cubicBezTo>
                  <a:pt x="2062" y="869"/>
                  <a:pt x="2061" y="868"/>
                  <a:pt x="2060" y="867"/>
                </a:cubicBezTo>
                <a:cubicBezTo>
                  <a:pt x="2056" y="862"/>
                  <a:pt x="2057" y="859"/>
                  <a:pt x="2062" y="858"/>
                </a:cubicBezTo>
                <a:cubicBezTo>
                  <a:pt x="2062" y="858"/>
                  <a:pt x="2063" y="858"/>
                  <a:pt x="2063" y="857"/>
                </a:cubicBezTo>
                <a:close/>
                <a:moveTo>
                  <a:pt x="1960" y="871"/>
                </a:moveTo>
                <a:cubicBezTo>
                  <a:pt x="1960" y="847"/>
                  <a:pt x="1960" y="847"/>
                  <a:pt x="1960" y="847"/>
                </a:cubicBezTo>
                <a:cubicBezTo>
                  <a:pt x="1969" y="849"/>
                  <a:pt x="1975" y="866"/>
                  <a:pt x="1963" y="870"/>
                </a:cubicBezTo>
                <a:cubicBezTo>
                  <a:pt x="1962" y="871"/>
                  <a:pt x="1961" y="871"/>
                  <a:pt x="1960" y="871"/>
                </a:cubicBezTo>
                <a:close/>
                <a:moveTo>
                  <a:pt x="1960" y="217"/>
                </a:moveTo>
                <a:cubicBezTo>
                  <a:pt x="1960" y="794"/>
                  <a:pt x="1960" y="794"/>
                  <a:pt x="1960" y="794"/>
                </a:cubicBezTo>
                <a:cubicBezTo>
                  <a:pt x="1957" y="800"/>
                  <a:pt x="1959" y="818"/>
                  <a:pt x="1956" y="829"/>
                </a:cubicBezTo>
                <a:cubicBezTo>
                  <a:pt x="1952" y="843"/>
                  <a:pt x="1945" y="854"/>
                  <a:pt x="1935" y="853"/>
                </a:cubicBezTo>
                <a:cubicBezTo>
                  <a:pt x="1929" y="852"/>
                  <a:pt x="1921" y="838"/>
                  <a:pt x="1913" y="824"/>
                </a:cubicBezTo>
                <a:cubicBezTo>
                  <a:pt x="1913" y="273"/>
                  <a:pt x="1913" y="273"/>
                  <a:pt x="1913" y="273"/>
                </a:cubicBezTo>
                <a:cubicBezTo>
                  <a:pt x="1914" y="272"/>
                  <a:pt x="1915" y="272"/>
                  <a:pt x="1916" y="272"/>
                </a:cubicBezTo>
                <a:cubicBezTo>
                  <a:pt x="1926" y="272"/>
                  <a:pt x="1935" y="288"/>
                  <a:pt x="1949" y="288"/>
                </a:cubicBezTo>
                <a:cubicBezTo>
                  <a:pt x="1963" y="288"/>
                  <a:pt x="1950" y="268"/>
                  <a:pt x="1935" y="261"/>
                </a:cubicBezTo>
                <a:cubicBezTo>
                  <a:pt x="1928" y="257"/>
                  <a:pt x="1919" y="257"/>
                  <a:pt x="1913" y="256"/>
                </a:cubicBezTo>
                <a:cubicBezTo>
                  <a:pt x="1913" y="207"/>
                  <a:pt x="1913" y="207"/>
                  <a:pt x="1913" y="207"/>
                </a:cubicBezTo>
                <a:cubicBezTo>
                  <a:pt x="1921" y="206"/>
                  <a:pt x="1902" y="238"/>
                  <a:pt x="1927" y="227"/>
                </a:cubicBezTo>
                <a:cubicBezTo>
                  <a:pt x="1954" y="214"/>
                  <a:pt x="1932" y="216"/>
                  <a:pt x="1946" y="213"/>
                </a:cubicBezTo>
                <a:cubicBezTo>
                  <a:pt x="1953" y="212"/>
                  <a:pt x="1957" y="214"/>
                  <a:pt x="1960" y="217"/>
                </a:cubicBezTo>
                <a:close/>
                <a:moveTo>
                  <a:pt x="1960" y="847"/>
                </a:moveTo>
                <a:cubicBezTo>
                  <a:pt x="1959" y="847"/>
                  <a:pt x="1959" y="847"/>
                  <a:pt x="1958" y="847"/>
                </a:cubicBezTo>
                <a:cubicBezTo>
                  <a:pt x="1946" y="846"/>
                  <a:pt x="1950" y="870"/>
                  <a:pt x="1960" y="871"/>
                </a:cubicBezTo>
                <a:cubicBezTo>
                  <a:pt x="1960" y="847"/>
                  <a:pt x="1960" y="847"/>
                  <a:pt x="1960" y="847"/>
                </a:cubicBezTo>
                <a:close/>
                <a:moveTo>
                  <a:pt x="1913" y="917"/>
                </a:moveTo>
                <a:cubicBezTo>
                  <a:pt x="1913" y="907"/>
                  <a:pt x="1913" y="907"/>
                  <a:pt x="1913" y="907"/>
                </a:cubicBezTo>
                <a:cubicBezTo>
                  <a:pt x="1913" y="907"/>
                  <a:pt x="1913" y="907"/>
                  <a:pt x="1913" y="907"/>
                </a:cubicBezTo>
                <a:cubicBezTo>
                  <a:pt x="1917" y="904"/>
                  <a:pt x="1921" y="906"/>
                  <a:pt x="1920" y="911"/>
                </a:cubicBezTo>
                <a:cubicBezTo>
                  <a:pt x="1919" y="915"/>
                  <a:pt x="1916" y="919"/>
                  <a:pt x="1913" y="917"/>
                </a:cubicBezTo>
                <a:close/>
                <a:moveTo>
                  <a:pt x="1913" y="897"/>
                </a:moveTo>
                <a:cubicBezTo>
                  <a:pt x="1913" y="890"/>
                  <a:pt x="1913" y="890"/>
                  <a:pt x="1913" y="890"/>
                </a:cubicBezTo>
                <a:cubicBezTo>
                  <a:pt x="1914" y="891"/>
                  <a:pt x="1914" y="892"/>
                  <a:pt x="1914" y="894"/>
                </a:cubicBezTo>
                <a:cubicBezTo>
                  <a:pt x="1914" y="895"/>
                  <a:pt x="1913" y="896"/>
                  <a:pt x="1913" y="897"/>
                </a:cubicBezTo>
                <a:close/>
                <a:moveTo>
                  <a:pt x="1913" y="884"/>
                </a:moveTo>
                <a:cubicBezTo>
                  <a:pt x="1913" y="872"/>
                  <a:pt x="1913" y="872"/>
                  <a:pt x="1913" y="872"/>
                </a:cubicBezTo>
                <a:cubicBezTo>
                  <a:pt x="1916" y="871"/>
                  <a:pt x="1919" y="873"/>
                  <a:pt x="1918" y="877"/>
                </a:cubicBezTo>
                <a:cubicBezTo>
                  <a:pt x="1918" y="880"/>
                  <a:pt x="1915" y="884"/>
                  <a:pt x="1913" y="884"/>
                </a:cubicBezTo>
                <a:close/>
                <a:moveTo>
                  <a:pt x="1913" y="207"/>
                </a:moveTo>
                <a:cubicBezTo>
                  <a:pt x="1913" y="256"/>
                  <a:pt x="1913" y="256"/>
                  <a:pt x="1913" y="256"/>
                </a:cubicBezTo>
                <a:cubicBezTo>
                  <a:pt x="1911" y="256"/>
                  <a:pt x="1909" y="256"/>
                  <a:pt x="1908" y="255"/>
                </a:cubicBezTo>
                <a:cubicBezTo>
                  <a:pt x="1908" y="209"/>
                  <a:pt x="1908" y="209"/>
                  <a:pt x="1908" y="209"/>
                </a:cubicBezTo>
                <a:cubicBezTo>
                  <a:pt x="1908" y="209"/>
                  <a:pt x="1909" y="209"/>
                  <a:pt x="1909" y="209"/>
                </a:cubicBezTo>
                <a:cubicBezTo>
                  <a:pt x="1911" y="208"/>
                  <a:pt x="1912" y="207"/>
                  <a:pt x="1913" y="207"/>
                </a:cubicBezTo>
                <a:close/>
                <a:moveTo>
                  <a:pt x="1913" y="273"/>
                </a:moveTo>
                <a:cubicBezTo>
                  <a:pt x="1913" y="824"/>
                  <a:pt x="1913" y="824"/>
                  <a:pt x="1913" y="824"/>
                </a:cubicBezTo>
                <a:cubicBezTo>
                  <a:pt x="1911" y="821"/>
                  <a:pt x="1910" y="818"/>
                  <a:pt x="1908" y="816"/>
                </a:cubicBezTo>
                <a:cubicBezTo>
                  <a:pt x="1908" y="285"/>
                  <a:pt x="1908" y="285"/>
                  <a:pt x="1908" y="285"/>
                </a:cubicBezTo>
                <a:cubicBezTo>
                  <a:pt x="1911" y="280"/>
                  <a:pt x="1910" y="275"/>
                  <a:pt x="1913" y="273"/>
                </a:cubicBezTo>
                <a:close/>
                <a:moveTo>
                  <a:pt x="1913" y="872"/>
                </a:moveTo>
                <a:cubicBezTo>
                  <a:pt x="1913" y="884"/>
                  <a:pt x="1913" y="884"/>
                  <a:pt x="1913" y="884"/>
                </a:cubicBezTo>
                <a:cubicBezTo>
                  <a:pt x="1912" y="884"/>
                  <a:pt x="1911" y="883"/>
                  <a:pt x="1910" y="882"/>
                </a:cubicBezTo>
                <a:cubicBezTo>
                  <a:pt x="1909" y="881"/>
                  <a:pt x="1908" y="880"/>
                  <a:pt x="1908" y="879"/>
                </a:cubicBezTo>
                <a:cubicBezTo>
                  <a:pt x="1908" y="875"/>
                  <a:pt x="1908" y="875"/>
                  <a:pt x="1908" y="875"/>
                </a:cubicBezTo>
                <a:cubicBezTo>
                  <a:pt x="1909" y="874"/>
                  <a:pt x="1910" y="874"/>
                  <a:pt x="1911" y="873"/>
                </a:cubicBezTo>
                <a:cubicBezTo>
                  <a:pt x="1912" y="873"/>
                  <a:pt x="1912" y="873"/>
                  <a:pt x="1913" y="872"/>
                </a:cubicBezTo>
                <a:close/>
                <a:moveTo>
                  <a:pt x="1913" y="890"/>
                </a:moveTo>
                <a:cubicBezTo>
                  <a:pt x="1913" y="897"/>
                  <a:pt x="1913" y="897"/>
                  <a:pt x="1913" y="897"/>
                </a:cubicBezTo>
                <a:cubicBezTo>
                  <a:pt x="1912" y="899"/>
                  <a:pt x="1910" y="901"/>
                  <a:pt x="1908" y="901"/>
                </a:cubicBezTo>
                <a:cubicBezTo>
                  <a:pt x="1908" y="889"/>
                  <a:pt x="1908" y="889"/>
                  <a:pt x="1908" y="889"/>
                </a:cubicBezTo>
                <a:cubicBezTo>
                  <a:pt x="1910" y="889"/>
                  <a:pt x="1912" y="889"/>
                  <a:pt x="1913" y="890"/>
                </a:cubicBezTo>
                <a:close/>
                <a:moveTo>
                  <a:pt x="1913" y="907"/>
                </a:moveTo>
                <a:cubicBezTo>
                  <a:pt x="1913" y="917"/>
                  <a:pt x="1913" y="917"/>
                  <a:pt x="1913" y="917"/>
                </a:cubicBezTo>
                <a:cubicBezTo>
                  <a:pt x="1912" y="917"/>
                  <a:pt x="1912" y="916"/>
                  <a:pt x="1912" y="916"/>
                </a:cubicBezTo>
                <a:cubicBezTo>
                  <a:pt x="1908" y="911"/>
                  <a:pt x="1908" y="908"/>
                  <a:pt x="1913" y="907"/>
                </a:cubicBezTo>
                <a:close/>
                <a:moveTo>
                  <a:pt x="1908" y="868"/>
                </a:moveTo>
                <a:cubicBezTo>
                  <a:pt x="1908" y="863"/>
                  <a:pt x="1908" y="863"/>
                  <a:pt x="1908" y="863"/>
                </a:cubicBezTo>
                <a:cubicBezTo>
                  <a:pt x="1909" y="864"/>
                  <a:pt x="1909" y="865"/>
                  <a:pt x="1909" y="867"/>
                </a:cubicBezTo>
                <a:cubicBezTo>
                  <a:pt x="1908" y="867"/>
                  <a:pt x="1908" y="868"/>
                  <a:pt x="1908" y="868"/>
                </a:cubicBezTo>
                <a:close/>
                <a:moveTo>
                  <a:pt x="1908" y="209"/>
                </a:moveTo>
                <a:cubicBezTo>
                  <a:pt x="1908" y="255"/>
                  <a:pt x="1908" y="255"/>
                  <a:pt x="1908" y="255"/>
                </a:cubicBezTo>
                <a:cubicBezTo>
                  <a:pt x="1905" y="254"/>
                  <a:pt x="1903" y="253"/>
                  <a:pt x="1905" y="248"/>
                </a:cubicBezTo>
                <a:cubicBezTo>
                  <a:pt x="1908" y="243"/>
                  <a:pt x="1905" y="236"/>
                  <a:pt x="1903" y="229"/>
                </a:cubicBezTo>
                <a:cubicBezTo>
                  <a:pt x="1903" y="215"/>
                  <a:pt x="1903" y="215"/>
                  <a:pt x="1903" y="215"/>
                </a:cubicBezTo>
                <a:cubicBezTo>
                  <a:pt x="1904" y="213"/>
                  <a:pt x="1906" y="211"/>
                  <a:pt x="1908" y="209"/>
                </a:cubicBezTo>
                <a:close/>
                <a:moveTo>
                  <a:pt x="1908" y="285"/>
                </a:moveTo>
                <a:cubicBezTo>
                  <a:pt x="1908" y="816"/>
                  <a:pt x="1908" y="816"/>
                  <a:pt x="1908" y="816"/>
                </a:cubicBezTo>
                <a:cubicBezTo>
                  <a:pt x="1906" y="813"/>
                  <a:pt x="1905" y="810"/>
                  <a:pt x="1903" y="808"/>
                </a:cubicBezTo>
                <a:cubicBezTo>
                  <a:pt x="1903" y="290"/>
                  <a:pt x="1903" y="290"/>
                  <a:pt x="1903" y="290"/>
                </a:cubicBezTo>
                <a:cubicBezTo>
                  <a:pt x="1905" y="288"/>
                  <a:pt x="1907" y="287"/>
                  <a:pt x="1908" y="285"/>
                </a:cubicBezTo>
                <a:close/>
                <a:moveTo>
                  <a:pt x="1908" y="863"/>
                </a:moveTo>
                <a:cubicBezTo>
                  <a:pt x="1908" y="868"/>
                  <a:pt x="1908" y="868"/>
                  <a:pt x="1908" y="868"/>
                </a:cubicBezTo>
                <a:cubicBezTo>
                  <a:pt x="1907" y="871"/>
                  <a:pt x="1905" y="873"/>
                  <a:pt x="1903" y="873"/>
                </a:cubicBezTo>
                <a:cubicBezTo>
                  <a:pt x="1903" y="862"/>
                  <a:pt x="1903" y="862"/>
                  <a:pt x="1903" y="862"/>
                </a:cubicBezTo>
                <a:cubicBezTo>
                  <a:pt x="1905" y="861"/>
                  <a:pt x="1907" y="862"/>
                  <a:pt x="1908" y="863"/>
                </a:cubicBezTo>
                <a:close/>
                <a:moveTo>
                  <a:pt x="1908" y="875"/>
                </a:moveTo>
                <a:cubicBezTo>
                  <a:pt x="1908" y="879"/>
                  <a:pt x="1908" y="879"/>
                  <a:pt x="1908" y="879"/>
                </a:cubicBezTo>
                <a:cubicBezTo>
                  <a:pt x="1907" y="877"/>
                  <a:pt x="1907" y="876"/>
                  <a:pt x="1908" y="875"/>
                </a:cubicBezTo>
                <a:close/>
                <a:moveTo>
                  <a:pt x="1908" y="889"/>
                </a:moveTo>
                <a:cubicBezTo>
                  <a:pt x="1908" y="901"/>
                  <a:pt x="1908" y="901"/>
                  <a:pt x="1908" y="901"/>
                </a:cubicBezTo>
                <a:cubicBezTo>
                  <a:pt x="1907" y="900"/>
                  <a:pt x="1906" y="900"/>
                  <a:pt x="1905" y="899"/>
                </a:cubicBezTo>
                <a:cubicBezTo>
                  <a:pt x="1904" y="897"/>
                  <a:pt x="1904" y="896"/>
                  <a:pt x="1903" y="895"/>
                </a:cubicBezTo>
                <a:cubicBezTo>
                  <a:pt x="1903" y="892"/>
                  <a:pt x="1903" y="892"/>
                  <a:pt x="1903" y="892"/>
                </a:cubicBezTo>
                <a:cubicBezTo>
                  <a:pt x="1904" y="891"/>
                  <a:pt x="1905" y="890"/>
                  <a:pt x="1907" y="890"/>
                </a:cubicBezTo>
                <a:cubicBezTo>
                  <a:pt x="1907" y="890"/>
                  <a:pt x="1908" y="889"/>
                  <a:pt x="1908" y="889"/>
                </a:cubicBezTo>
                <a:close/>
                <a:moveTo>
                  <a:pt x="1903" y="833"/>
                </a:moveTo>
                <a:cubicBezTo>
                  <a:pt x="1903" y="824"/>
                  <a:pt x="1903" y="824"/>
                  <a:pt x="1903" y="824"/>
                </a:cubicBezTo>
                <a:cubicBezTo>
                  <a:pt x="1905" y="824"/>
                  <a:pt x="1906" y="826"/>
                  <a:pt x="1905" y="828"/>
                </a:cubicBezTo>
                <a:cubicBezTo>
                  <a:pt x="1905" y="830"/>
                  <a:pt x="1904" y="832"/>
                  <a:pt x="1903" y="833"/>
                </a:cubicBezTo>
                <a:close/>
                <a:moveTo>
                  <a:pt x="1903" y="215"/>
                </a:moveTo>
                <a:cubicBezTo>
                  <a:pt x="1903" y="229"/>
                  <a:pt x="1903" y="229"/>
                  <a:pt x="1903" y="229"/>
                </a:cubicBezTo>
                <a:cubicBezTo>
                  <a:pt x="1902" y="224"/>
                  <a:pt x="1901" y="219"/>
                  <a:pt x="1903" y="215"/>
                </a:cubicBezTo>
                <a:close/>
                <a:moveTo>
                  <a:pt x="1903" y="290"/>
                </a:moveTo>
                <a:cubicBezTo>
                  <a:pt x="1901" y="291"/>
                  <a:pt x="1899" y="293"/>
                  <a:pt x="1897" y="294"/>
                </a:cubicBezTo>
                <a:cubicBezTo>
                  <a:pt x="1878" y="302"/>
                  <a:pt x="1871" y="292"/>
                  <a:pt x="1880" y="280"/>
                </a:cubicBezTo>
                <a:cubicBezTo>
                  <a:pt x="1890" y="268"/>
                  <a:pt x="1895" y="259"/>
                  <a:pt x="1891" y="238"/>
                </a:cubicBezTo>
                <a:cubicBezTo>
                  <a:pt x="1887" y="216"/>
                  <a:pt x="1891" y="195"/>
                  <a:pt x="1878" y="198"/>
                </a:cubicBezTo>
                <a:cubicBezTo>
                  <a:pt x="1864" y="201"/>
                  <a:pt x="1854" y="235"/>
                  <a:pt x="1854" y="247"/>
                </a:cubicBezTo>
                <a:cubicBezTo>
                  <a:pt x="1854" y="259"/>
                  <a:pt x="1864" y="264"/>
                  <a:pt x="1848" y="264"/>
                </a:cubicBezTo>
                <a:cubicBezTo>
                  <a:pt x="1831" y="264"/>
                  <a:pt x="1826" y="247"/>
                  <a:pt x="1813" y="247"/>
                </a:cubicBezTo>
                <a:cubicBezTo>
                  <a:pt x="1801" y="247"/>
                  <a:pt x="1811" y="261"/>
                  <a:pt x="1798" y="261"/>
                </a:cubicBezTo>
                <a:cubicBezTo>
                  <a:pt x="1789" y="261"/>
                  <a:pt x="1775" y="264"/>
                  <a:pt x="1762" y="268"/>
                </a:cubicBezTo>
                <a:cubicBezTo>
                  <a:pt x="1762" y="564"/>
                  <a:pt x="1762" y="564"/>
                  <a:pt x="1762" y="564"/>
                </a:cubicBezTo>
                <a:cubicBezTo>
                  <a:pt x="1800" y="574"/>
                  <a:pt x="1787" y="595"/>
                  <a:pt x="1762" y="603"/>
                </a:cubicBezTo>
                <a:cubicBezTo>
                  <a:pt x="1762" y="707"/>
                  <a:pt x="1762" y="707"/>
                  <a:pt x="1762" y="707"/>
                </a:cubicBezTo>
                <a:cubicBezTo>
                  <a:pt x="1765" y="708"/>
                  <a:pt x="1769" y="709"/>
                  <a:pt x="1772" y="712"/>
                </a:cubicBezTo>
                <a:cubicBezTo>
                  <a:pt x="1787" y="722"/>
                  <a:pt x="1783" y="712"/>
                  <a:pt x="1808" y="712"/>
                </a:cubicBezTo>
                <a:cubicBezTo>
                  <a:pt x="1832" y="712"/>
                  <a:pt x="1831" y="709"/>
                  <a:pt x="1850" y="725"/>
                </a:cubicBezTo>
                <a:cubicBezTo>
                  <a:pt x="1869" y="742"/>
                  <a:pt x="1880" y="747"/>
                  <a:pt x="1893" y="747"/>
                </a:cubicBezTo>
                <a:cubicBezTo>
                  <a:pt x="1905" y="747"/>
                  <a:pt x="1887" y="788"/>
                  <a:pt x="1900" y="803"/>
                </a:cubicBezTo>
                <a:cubicBezTo>
                  <a:pt x="1901" y="805"/>
                  <a:pt x="1902" y="806"/>
                  <a:pt x="1903" y="808"/>
                </a:cubicBezTo>
                <a:cubicBezTo>
                  <a:pt x="1903" y="290"/>
                  <a:pt x="1903" y="290"/>
                  <a:pt x="1903" y="290"/>
                </a:cubicBezTo>
                <a:close/>
                <a:moveTo>
                  <a:pt x="1903" y="824"/>
                </a:moveTo>
                <a:cubicBezTo>
                  <a:pt x="1903" y="833"/>
                  <a:pt x="1903" y="833"/>
                  <a:pt x="1903" y="833"/>
                </a:cubicBezTo>
                <a:cubicBezTo>
                  <a:pt x="1901" y="835"/>
                  <a:pt x="1899" y="836"/>
                  <a:pt x="1897" y="833"/>
                </a:cubicBezTo>
                <a:cubicBezTo>
                  <a:pt x="1893" y="829"/>
                  <a:pt x="1893" y="826"/>
                  <a:pt x="1898" y="824"/>
                </a:cubicBezTo>
                <a:cubicBezTo>
                  <a:pt x="1900" y="823"/>
                  <a:pt x="1902" y="823"/>
                  <a:pt x="1903" y="824"/>
                </a:cubicBezTo>
                <a:close/>
                <a:moveTo>
                  <a:pt x="1903" y="862"/>
                </a:moveTo>
                <a:cubicBezTo>
                  <a:pt x="1903" y="873"/>
                  <a:pt x="1903" y="873"/>
                  <a:pt x="1903" y="873"/>
                </a:cubicBezTo>
                <a:cubicBezTo>
                  <a:pt x="1902" y="873"/>
                  <a:pt x="1901" y="873"/>
                  <a:pt x="1900" y="871"/>
                </a:cubicBezTo>
                <a:cubicBezTo>
                  <a:pt x="1896" y="867"/>
                  <a:pt x="1897" y="864"/>
                  <a:pt x="1902" y="862"/>
                </a:cubicBezTo>
                <a:cubicBezTo>
                  <a:pt x="1902" y="862"/>
                  <a:pt x="1903" y="862"/>
                  <a:pt x="1903" y="862"/>
                </a:cubicBezTo>
                <a:close/>
                <a:moveTo>
                  <a:pt x="1903" y="892"/>
                </a:moveTo>
                <a:cubicBezTo>
                  <a:pt x="1903" y="895"/>
                  <a:pt x="1903" y="895"/>
                  <a:pt x="1903" y="895"/>
                </a:cubicBezTo>
                <a:cubicBezTo>
                  <a:pt x="1903" y="894"/>
                  <a:pt x="1903" y="893"/>
                  <a:pt x="1903" y="892"/>
                </a:cubicBezTo>
                <a:close/>
                <a:moveTo>
                  <a:pt x="1762" y="968"/>
                </a:moveTo>
                <a:cubicBezTo>
                  <a:pt x="1762" y="956"/>
                  <a:pt x="1762" y="956"/>
                  <a:pt x="1762" y="956"/>
                </a:cubicBezTo>
                <a:cubicBezTo>
                  <a:pt x="1765" y="955"/>
                  <a:pt x="1768" y="957"/>
                  <a:pt x="1767" y="961"/>
                </a:cubicBezTo>
                <a:cubicBezTo>
                  <a:pt x="1766" y="964"/>
                  <a:pt x="1764" y="968"/>
                  <a:pt x="1762" y="968"/>
                </a:cubicBezTo>
                <a:close/>
                <a:moveTo>
                  <a:pt x="1762" y="783"/>
                </a:moveTo>
                <a:cubicBezTo>
                  <a:pt x="1762" y="717"/>
                  <a:pt x="1762" y="717"/>
                  <a:pt x="1762" y="717"/>
                </a:cubicBezTo>
                <a:cubicBezTo>
                  <a:pt x="1771" y="718"/>
                  <a:pt x="1780" y="722"/>
                  <a:pt x="1786" y="728"/>
                </a:cubicBezTo>
                <a:cubicBezTo>
                  <a:pt x="1794" y="738"/>
                  <a:pt x="1767" y="770"/>
                  <a:pt x="1763" y="781"/>
                </a:cubicBezTo>
                <a:cubicBezTo>
                  <a:pt x="1762" y="782"/>
                  <a:pt x="1762" y="783"/>
                  <a:pt x="1762" y="783"/>
                </a:cubicBezTo>
                <a:close/>
                <a:moveTo>
                  <a:pt x="1762" y="238"/>
                </a:moveTo>
                <a:cubicBezTo>
                  <a:pt x="1762" y="178"/>
                  <a:pt x="1762" y="178"/>
                  <a:pt x="1762" y="178"/>
                </a:cubicBezTo>
                <a:cubicBezTo>
                  <a:pt x="1776" y="168"/>
                  <a:pt x="1771" y="142"/>
                  <a:pt x="1799" y="142"/>
                </a:cubicBezTo>
                <a:cubicBezTo>
                  <a:pt x="1830" y="142"/>
                  <a:pt x="1811" y="125"/>
                  <a:pt x="1847" y="134"/>
                </a:cubicBezTo>
                <a:cubicBezTo>
                  <a:pt x="1867" y="132"/>
                  <a:pt x="1850" y="157"/>
                  <a:pt x="1833" y="157"/>
                </a:cubicBezTo>
                <a:cubicBezTo>
                  <a:pt x="1816" y="157"/>
                  <a:pt x="1776" y="191"/>
                  <a:pt x="1771" y="208"/>
                </a:cubicBezTo>
                <a:cubicBezTo>
                  <a:pt x="1768" y="220"/>
                  <a:pt x="1767" y="235"/>
                  <a:pt x="1762" y="238"/>
                </a:cubicBezTo>
                <a:close/>
                <a:moveTo>
                  <a:pt x="1762" y="178"/>
                </a:moveTo>
                <a:cubicBezTo>
                  <a:pt x="1762" y="238"/>
                  <a:pt x="1762" y="238"/>
                  <a:pt x="1762" y="238"/>
                </a:cubicBezTo>
                <a:cubicBezTo>
                  <a:pt x="1760" y="239"/>
                  <a:pt x="1757" y="238"/>
                  <a:pt x="1753" y="235"/>
                </a:cubicBezTo>
                <a:cubicBezTo>
                  <a:pt x="1753" y="181"/>
                  <a:pt x="1753" y="181"/>
                  <a:pt x="1753" y="181"/>
                </a:cubicBezTo>
                <a:cubicBezTo>
                  <a:pt x="1754" y="181"/>
                  <a:pt x="1755" y="181"/>
                  <a:pt x="1755" y="180"/>
                </a:cubicBezTo>
                <a:cubicBezTo>
                  <a:pt x="1758" y="180"/>
                  <a:pt x="1760" y="179"/>
                  <a:pt x="1762" y="178"/>
                </a:cubicBezTo>
                <a:close/>
                <a:moveTo>
                  <a:pt x="1762" y="268"/>
                </a:moveTo>
                <a:cubicBezTo>
                  <a:pt x="1762" y="564"/>
                  <a:pt x="1762" y="564"/>
                  <a:pt x="1762" y="564"/>
                </a:cubicBezTo>
                <a:cubicBezTo>
                  <a:pt x="1762" y="564"/>
                  <a:pt x="1762" y="564"/>
                  <a:pt x="1762" y="564"/>
                </a:cubicBezTo>
                <a:cubicBezTo>
                  <a:pt x="1758" y="563"/>
                  <a:pt x="1755" y="562"/>
                  <a:pt x="1753" y="561"/>
                </a:cubicBezTo>
                <a:cubicBezTo>
                  <a:pt x="1753" y="271"/>
                  <a:pt x="1753" y="271"/>
                  <a:pt x="1753" y="271"/>
                </a:cubicBezTo>
                <a:cubicBezTo>
                  <a:pt x="1756" y="270"/>
                  <a:pt x="1759" y="269"/>
                  <a:pt x="1762" y="268"/>
                </a:cubicBezTo>
                <a:close/>
                <a:moveTo>
                  <a:pt x="1762" y="603"/>
                </a:moveTo>
                <a:cubicBezTo>
                  <a:pt x="1762" y="707"/>
                  <a:pt x="1762" y="707"/>
                  <a:pt x="1762" y="707"/>
                </a:cubicBezTo>
                <a:cubicBezTo>
                  <a:pt x="1759" y="706"/>
                  <a:pt x="1756" y="706"/>
                  <a:pt x="1753" y="706"/>
                </a:cubicBezTo>
                <a:cubicBezTo>
                  <a:pt x="1753" y="606"/>
                  <a:pt x="1753" y="606"/>
                  <a:pt x="1753" y="606"/>
                </a:cubicBezTo>
                <a:cubicBezTo>
                  <a:pt x="1756" y="605"/>
                  <a:pt x="1759" y="604"/>
                  <a:pt x="1762" y="603"/>
                </a:cubicBezTo>
                <a:close/>
                <a:moveTo>
                  <a:pt x="1762" y="717"/>
                </a:moveTo>
                <a:cubicBezTo>
                  <a:pt x="1762" y="783"/>
                  <a:pt x="1762" y="783"/>
                  <a:pt x="1762" y="783"/>
                </a:cubicBezTo>
                <a:cubicBezTo>
                  <a:pt x="1760" y="785"/>
                  <a:pt x="1757" y="788"/>
                  <a:pt x="1753" y="790"/>
                </a:cubicBezTo>
                <a:cubicBezTo>
                  <a:pt x="1753" y="718"/>
                  <a:pt x="1753" y="718"/>
                  <a:pt x="1753" y="718"/>
                </a:cubicBezTo>
                <a:cubicBezTo>
                  <a:pt x="1756" y="717"/>
                  <a:pt x="1759" y="717"/>
                  <a:pt x="1762" y="717"/>
                </a:cubicBezTo>
                <a:close/>
                <a:moveTo>
                  <a:pt x="1762" y="956"/>
                </a:moveTo>
                <a:cubicBezTo>
                  <a:pt x="1762" y="968"/>
                  <a:pt x="1762" y="968"/>
                  <a:pt x="1762" y="968"/>
                </a:cubicBezTo>
                <a:cubicBezTo>
                  <a:pt x="1761" y="968"/>
                  <a:pt x="1760" y="967"/>
                  <a:pt x="1759" y="966"/>
                </a:cubicBezTo>
                <a:cubicBezTo>
                  <a:pt x="1755" y="961"/>
                  <a:pt x="1755" y="958"/>
                  <a:pt x="1760" y="957"/>
                </a:cubicBezTo>
                <a:cubicBezTo>
                  <a:pt x="1761" y="957"/>
                  <a:pt x="1761" y="957"/>
                  <a:pt x="1762" y="956"/>
                </a:cubicBezTo>
                <a:close/>
                <a:moveTo>
                  <a:pt x="1753" y="878"/>
                </a:moveTo>
                <a:cubicBezTo>
                  <a:pt x="1753" y="866"/>
                  <a:pt x="1753" y="866"/>
                  <a:pt x="1753" y="866"/>
                </a:cubicBezTo>
                <a:cubicBezTo>
                  <a:pt x="1756" y="865"/>
                  <a:pt x="1759" y="867"/>
                  <a:pt x="1758" y="871"/>
                </a:cubicBezTo>
                <a:cubicBezTo>
                  <a:pt x="1758" y="874"/>
                  <a:pt x="1755" y="878"/>
                  <a:pt x="1753" y="878"/>
                </a:cubicBezTo>
                <a:close/>
                <a:moveTo>
                  <a:pt x="1753" y="181"/>
                </a:moveTo>
                <a:cubicBezTo>
                  <a:pt x="1753" y="235"/>
                  <a:pt x="1753" y="235"/>
                  <a:pt x="1753" y="235"/>
                </a:cubicBezTo>
                <a:cubicBezTo>
                  <a:pt x="1752" y="234"/>
                  <a:pt x="1752" y="234"/>
                  <a:pt x="1751" y="233"/>
                </a:cubicBezTo>
                <a:cubicBezTo>
                  <a:pt x="1734" y="218"/>
                  <a:pt x="1734" y="188"/>
                  <a:pt x="1753" y="181"/>
                </a:cubicBezTo>
                <a:close/>
                <a:moveTo>
                  <a:pt x="1753" y="271"/>
                </a:moveTo>
                <a:cubicBezTo>
                  <a:pt x="1753" y="561"/>
                  <a:pt x="1753" y="561"/>
                  <a:pt x="1753" y="561"/>
                </a:cubicBezTo>
                <a:cubicBezTo>
                  <a:pt x="1727" y="551"/>
                  <a:pt x="1748" y="534"/>
                  <a:pt x="1737" y="528"/>
                </a:cubicBezTo>
                <a:cubicBezTo>
                  <a:pt x="1737" y="264"/>
                  <a:pt x="1737" y="264"/>
                  <a:pt x="1737" y="264"/>
                </a:cubicBezTo>
                <a:cubicBezTo>
                  <a:pt x="1750" y="263"/>
                  <a:pt x="1731" y="280"/>
                  <a:pt x="1748" y="273"/>
                </a:cubicBezTo>
                <a:cubicBezTo>
                  <a:pt x="1749" y="272"/>
                  <a:pt x="1751" y="272"/>
                  <a:pt x="1753" y="271"/>
                </a:cubicBezTo>
                <a:close/>
                <a:moveTo>
                  <a:pt x="1753" y="606"/>
                </a:moveTo>
                <a:cubicBezTo>
                  <a:pt x="1753" y="706"/>
                  <a:pt x="1753" y="706"/>
                  <a:pt x="1753" y="706"/>
                </a:cubicBezTo>
                <a:cubicBezTo>
                  <a:pt x="1747" y="705"/>
                  <a:pt x="1742" y="704"/>
                  <a:pt x="1737" y="699"/>
                </a:cubicBezTo>
                <a:cubicBezTo>
                  <a:pt x="1737" y="607"/>
                  <a:pt x="1737" y="607"/>
                  <a:pt x="1737" y="607"/>
                </a:cubicBezTo>
                <a:cubicBezTo>
                  <a:pt x="1742" y="607"/>
                  <a:pt x="1748" y="607"/>
                  <a:pt x="1753" y="606"/>
                </a:cubicBezTo>
                <a:close/>
                <a:moveTo>
                  <a:pt x="1753" y="718"/>
                </a:moveTo>
                <a:cubicBezTo>
                  <a:pt x="1753" y="790"/>
                  <a:pt x="1753" y="790"/>
                  <a:pt x="1753" y="790"/>
                </a:cubicBezTo>
                <a:cubicBezTo>
                  <a:pt x="1748" y="792"/>
                  <a:pt x="1743" y="794"/>
                  <a:pt x="1737" y="796"/>
                </a:cubicBezTo>
                <a:cubicBezTo>
                  <a:pt x="1737" y="718"/>
                  <a:pt x="1737" y="718"/>
                  <a:pt x="1737" y="718"/>
                </a:cubicBezTo>
                <a:cubicBezTo>
                  <a:pt x="1740" y="721"/>
                  <a:pt x="1744" y="721"/>
                  <a:pt x="1748" y="720"/>
                </a:cubicBezTo>
                <a:cubicBezTo>
                  <a:pt x="1749" y="719"/>
                  <a:pt x="1751" y="719"/>
                  <a:pt x="1753" y="718"/>
                </a:cubicBezTo>
                <a:close/>
                <a:moveTo>
                  <a:pt x="1753" y="866"/>
                </a:moveTo>
                <a:cubicBezTo>
                  <a:pt x="1753" y="878"/>
                  <a:pt x="1753" y="878"/>
                  <a:pt x="1753" y="878"/>
                </a:cubicBezTo>
                <a:cubicBezTo>
                  <a:pt x="1752" y="878"/>
                  <a:pt x="1751" y="877"/>
                  <a:pt x="1750" y="876"/>
                </a:cubicBezTo>
                <a:cubicBezTo>
                  <a:pt x="1746" y="871"/>
                  <a:pt x="1746" y="868"/>
                  <a:pt x="1751" y="867"/>
                </a:cubicBezTo>
                <a:cubicBezTo>
                  <a:pt x="1752" y="867"/>
                  <a:pt x="1752" y="866"/>
                  <a:pt x="1753" y="866"/>
                </a:cubicBezTo>
                <a:close/>
                <a:moveTo>
                  <a:pt x="1737" y="836"/>
                </a:moveTo>
                <a:cubicBezTo>
                  <a:pt x="1737" y="825"/>
                  <a:pt x="1737" y="825"/>
                  <a:pt x="1737" y="825"/>
                </a:cubicBezTo>
                <a:cubicBezTo>
                  <a:pt x="1741" y="824"/>
                  <a:pt x="1743" y="826"/>
                  <a:pt x="1742" y="829"/>
                </a:cubicBezTo>
                <a:cubicBezTo>
                  <a:pt x="1742" y="833"/>
                  <a:pt x="1740" y="836"/>
                  <a:pt x="1737" y="836"/>
                </a:cubicBezTo>
                <a:close/>
                <a:moveTo>
                  <a:pt x="1737" y="264"/>
                </a:moveTo>
                <a:cubicBezTo>
                  <a:pt x="1737" y="528"/>
                  <a:pt x="1737" y="528"/>
                  <a:pt x="1737" y="528"/>
                </a:cubicBezTo>
                <a:cubicBezTo>
                  <a:pt x="1733" y="526"/>
                  <a:pt x="1723" y="525"/>
                  <a:pt x="1704" y="527"/>
                </a:cubicBezTo>
                <a:cubicBezTo>
                  <a:pt x="1700" y="530"/>
                  <a:pt x="1697" y="533"/>
                  <a:pt x="1694" y="536"/>
                </a:cubicBezTo>
                <a:cubicBezTo>
                  <a:pt x="1694" y="286"/>
                  <a:pt x="1694" y="286"/>
                  <a:pt x="1694" y="286"/>
                </a:cubicBezTo>
                <a:cubicBezTo>
                  <a:pt x="1705" y="277"/>
                  <a:pt x="1717" y="268"/>
                  <a:pt x="1734" y="265"/>
                </a:cubicBezTo>
                <a:cubicBezTo>
                  <a:pt x="1735" y="265"/>
                  <a:pt x="1736" y="264"/>
                  <a:pt x="1737" y="264"/>
                </a:cubicBezTo>
                <a:close/>
                <a:moveTo>
                  <a:pt x="1737" y="607"/>
                </a:moveTo>
                <a:cubicBezTo>
                  <a:pt x="1737" y="699"/>
                  <a:pt x="1737" y="699"/>
                  <a:pt x="1737" y="699"/>
                </a:cubicBezTo>
                <a:cubicBezTo>
                  <a:pt x="1735" y="697"/>
                  <a:pt x="1734" y="694"/>
                  <a:pt x="1732" y="691"/>
                </a:cubicBezTo>
                <a:cubicBezTo>
                  <a:pt x="1723" y="669"/>
                  <a:pt x="1705" y="673"/>
                  <a:pt x="1713" y="687"/>
                </a:cubicBezTo>
                <a:cubicBezTo>
                  <a:pt x="1719" y="697"/>
                  <a:pt x="1728" y="713"/>
                  <a:pt x="1737" y="718"/>
                </a:cubicBezTo>
                <a:cubicBezTo>
                  <a:pt x="1737" y="796"/>
                  <a:pt x="1737" y="796"/>
                  <a:pt x="1737" y="796"/>
                </a:cubicBezTo>
                <a:cubicBezTo>
                  <a:pt x="1726" y="800"/>
                  <a:pt x="1715" y="804"/>
                  <a:pt x="1709" y="807"/>
                </a:cubicBezTo>
                <a:cubicBezTo>
                  <a:pt x="1705" y="811"/>
                  <a:pt x="1699" y="816"/>
                  <a:pt x="1694" y="819"/>
                </a:cubicBezTo>
                <a:cubicBezTo>
                  <a:pt x="1694" y="566"/>
                  <a:pt x="1694" y="566"/>
                  <a:pt x="1694" y="566"/>
                </a:cubicBezTo>
                <a:cubicBezTo>
                  <a:pt x="1696" y="568"/>
                  <a:pt x="1698" y="569"/>
                  <a:pt x="1700" y="571"/>
                </a:cubicBezTo>
                <a:cubicBezTo>
                  <a:pt x="1718" y="587"/>
                  <a:pt x="1690" y="599"/>
                  <a:pt x="1730" y="606"/>
                </a:cubicBezTo>
                <a:cubicBezTo>
                  <a:pt x="1732" y="606"/>
                  <a:pt x="1735" y="607"/>
                  <a:pt x="1737" y="607"/>
                </a:cubicBezTo>
                <a:close/>
                <a:moveTo>
                  <a:pt x="1737" y="825"/>
                </a:moveTo>
                <a:cubicBezTo>
                  <a:pt x="1737" y="836"/>
                  <a:pt x="1737" y="836"/>
                  <a:pt x="1737" y="836"/>
                </a:cubicBezTo>
                <a:cubicBezTo>
                  <a:pt x="1736" y="836"/>
                  <a:pt x="1735" y="836"/>
                  <a:pt x="1734" y="834"/>
                </a:cubicBezTo>
                <a:cubicBezTo>
                  <a:pt x="1730" y="830"/>
                  <a:pt x="1730" y="827"/>
                  <a:pt x="1735" y="825"/>
                </a:cubicBezTo>
                <a:cubicBezTo>
                  <a:pt x="1736" y="825"/>
                  <a:pt x="1736" y="825"/>
                  <a:pt x="1737" y="825"/>
                </a:cubicBezTo>
                <a:close/>
                <a:moveTo>
                  <a:pt x="1694" y="1136"/>
                </a:moveTo>
                <a:cubicBezTo>
                  <a:pt x="1694" y="1038"/>
                  <a:pt x="1694" y="1038"/>
                  <a:pt x="1694" y="1038"/>
                </a:cubicBezTo>
                <a:cubicBezTo>
                  <a:pt x="1701" y="1030"/>
                  <a:pt x="1707" y="1024"/>
                  <a:pt x="1712" y="1023"/>
                </a:cubicBezTo>
                <a:cubicBezTo>
                  <a:pt x="1728" y="1022"/>
                  <a:pt x="1728" y="1042"/>
                  <a:pt x="1718" y="1051"/>
                </a:cubicBezTo>
                <a:cubicBezTo>
                  <a:pt x="1707" y="1059"/>
                  <a:pt x="1728" y="1104"/>
                  <a:pt x="1717" y="1108"/>
                </a:cubicBezTo>
                <a:cubicBezTo>
                  <a:pt x="1709" y="1111"/>
                  <a:pt x="1702" y="1126"/>
                  <a:pt x="1694" y="1136"/>
                </a:cubicBezTo>
                <a:close/>
                <a:moveTo>
                  <a:pt x="1694" y="892"/>
                </a:moveTo>
                <a:cubicBezTo>
                  <a:pt x="1705" y="878"/>
                  <a:pt x="1715" y="863"/>
                  <a:pt x="1720" y="850"/>
                </a:cubicBezTo>
                <a:cubicBezTo>
                  <a:pt x="1731" y="824"/>
                  <a:pt x="1715" y="825"/>
                  <a:pt x="1700" y="831"/>
                </a:cubicBezTo>
                <a:cubicBezTo>
                  <a:pt x="1698" y="831"/>
                  <a:pt x="1696" y="832"/>
                  <a:pt x="1694" y="832"/>
                </a:cubicBezTo>
                <a:lnTo>
                  <a:pt x="1694" y="892"/>
                </a:lnTo>
                <a:close/>
                <a:moveTo>
                  <a:pt x="1694" y="286"/>
                </a:moveTo>
                <a:cubicBezTo>
                  <a:pt x="1694" y="536"/>
                  <a:pt x="1694" y="536"/>
                  <a:pt x="1694" y="536"/>
                </a:cubicBezTo>
                <a:cubicBezTo>
                  <a:pt x="1686" y="546"/>
                  <a:pt x="1685" y="555"/>
                  <a:pt x="1694" y="566"/>
                </a:cubicBezTo>
                <a:cubicBezTo>
                  <a:pt x="1694" y="819"/>
                  <a:pt x="1694" y="819"/>
                  <a:pt x="1694" y="819"/>
                </a:cubicBezTo>
                <a:cubicBezTo>
                  <a:pt x="1686" y="825"/>
                  <a:pt x="1677" y="827"/>
                  <a:pt x="1669" y="809"/>
                </a:cubicBezTo>
                <a:cubicBezTo>
                  <a:pt x="1669" y="807"/>
                  <a:pt x="1668" y="805"/>
                  <a:pt x="1667" y="804"/>
                </a:cubicBezTo>
                <a:cubicBezTo>
                  <a:pt x="1667" y="296"/>
                  <a:pt x="1667" y="296"/>
                  <a:pt x="1667" y="296"/>
                </a:cubicBezTo>
                <a:cubicBezTo>
                  <a:pt x="1681" y="296"/>
                  <a:pt x="1661" y="264"/>
                  <a:pt x="1676" y="264"/>
                </a:cubicBezTo>
                <a:cubicBezTo>
                  <a:pt x="1691" y="264"/>
                  <a:pt x="1679" y="299"/>
                  <a:pt x="1690" y="290"/>
                </a:cubicBezTo>
                <a:cubicBezTo>
                  <a:pt x="1691" y="288"/>
                  <a:pt x="1693" y="287"/>
                  <a:pt x="1694" y="286"/>
                </a:cubicBezTo>
                <a:close/>
                <a:moveTo>
                  <a:pt x="1694" y="832"/>
                </a:moveTo>
                <a:cubicBezTo>
                  <a:pt x="1686" y="834"/>
                  <a:pt x="1676" y="831"/>
                  <a:pt x="1667" y="826"/>
                </a:cubicBezTo>
                <a:cubicBezTo>
                  <a:pt x="1667" y="923"/>
                  <a:pt x="1667" y="923"/>
                  <a:pt x="1667" y="923"/>
                </a:cubicBezTo>
                <a:cubicBezTo>
                  <a:pt x="1675" y="916"/>
                  <a:pt x="1685" y="905"/>
                  <a:pt x="1694" y="892"/>
                </a:cubicBezTo>
                <a:cubicBezTo>
                  <a:pt x="1694" y="832"/>
                  <a:pt x="1694" y="832"/>
                  <a:pt x="1694" y="832"/>
                </a:cubicBezTo>
                <a:close/>
                <a:moveTo>
                  <a:pt x="1694" y="1038"/>
                </a:moveTo>
                <a:cubicBezTo>
                  <a:pt x="1694" y="1136"/>
                  <a:pt x="1694" y="1136"/>
                  <a:pt x="1694" y="1136"/>
                </a:cubicBezTo>
                <a:cubicBezTo>
                  <a:pt x="1691" y="1140"/>
                  <a:pt x="1687" y="1143"/>
                  <a:pt x="1683" y="1143"/>
                </a:cubicBezTo>
                <a:cubicBezTo>
                  <a:pt x="1669" y="1146"/>
                  <a:pt x="1675" y="1113"/>
                  <a:pt x="1667" y="1105"/>
                </a:cubicBezTo>
                <a:cubicBezTo>
                  <a:pt x="1667" y="1104"/>
                  <a:pt x="1667" y="1104"/>
                  <a:pt x="1667" y="1104"/>
                </a:cubicBezTo>
                <a:cubicBezTo>
                  <a:pt x="1667" y="1075"/>
                  <a:pt x="1667" y="1075"/>
                  <a:pt x="1667" y="1075"/>
                </a:cubicBezTo>
                <a:cubicBezTo>
                  <a:pt x="1669" y="1069"/>
                  <a:pt x="1672" y="1065"/>
                  <a:pt x="1674" y="1063"/>
                </a:cubicBezTo>
                <a:cubicBezTo>
                  <a:pt x="1679" y="1060"/>
                  <a:pt x="1686" y="1048"/>
                  <a:pt x="1694" y="1038"/>
                </a:cubicBezTo>
                <a:close/>
                <a:moveTo>
                  <a:pt x="1667" y="1029"/>
                </a:moveTo>
                <a:cubicBezTo>
                  <a:pt x="1667" y="1017"/>
                  <a:pt x="1667" y="1017"/>
                  <a:pt x="1667" y="1017"/>
                </a:cubicBezTo>
                <a:cubicBezTo>
                  <a:pt x="1671" y="1016"/>
                  <a:pt x="1673" y="1018"/>
                  <a:pt x="1673" y="1022"/>
                </a:cubicBezTo>
                <a:cubicBezTo>
                  <a:pt x="1672" y="1025"/>
                  <a:pt x="1670" y="1029"/>
                  <a:pt x="1667" y="1029"/>
                </a:cubicBezTo>
                <a:close/>
                <a:moveTo>
                  <a:pt x="1667" y="296"/>
                </a:moveTo>
                <a:cubicBezTo>
                  <a:pt x="1667" y="804"/>
                  <a:pt x="1667" y="804"/>
                  <a:pt x="1667" y="804"/>
                </a:cubicBezTo>
                <a:cubicBezTo>
                  <a:pt x="1654" y="776"/>
                  <a:pt x="1629" y="747"/>
                  <a:pt x="1620" y="722"/>
                </a:cubicBezTo>
                <a:cubicBezTo>
                  <a:pt x="1611" y="696"/>
                  <a:pt x="1601" y="680"/>
                  <a:pt x="1591" y="681"/>
                </a:cubicBezTo>
                <a:cubicBezTo>
                  <a:pt x="1582" y="683"/>
                  <a:pt x="1604" y="732"/>
                  <a:pt x="1613" y="750"/>
                </a:cubicBezTo>
                <a:cubicBezTo>
                  <a:pt x="1623" y="768"/>
                  <a:pt x="1634" y="796"/>
                  <a:pt x="1650" y="813"/>
                </a:cubicBezTo>
                <a:cubicBezTo>
                  <a:pt x="1656" y="818"/>
                  <a:pt x="1661" y="823"/>
                  <a:pt x="1667" y="826"/>
                </a:cubicBezTo>
                <a:cubicBezTo>
                  <a:pt x="1667" y="923"/>
                  <a:pt x="1667" y="923"/>
                  <a:pt x="1667" y="923"/>
                </a:cubicBezTo>
                <a:cubicBezTo>
                  <a:pt x="1666" y="924"/>
                  <a:pt x="1665" y="924"/>
                  <a:pt x="1664" y="925"/>
                </a:cubicBezTo>
                <a:cubicBezTo>
                  <a:pt x="1648" y="938"/>
                  <a:pt x="1643" y="966"/>
                  <a:pt x="1634" y="970"/>
                </a:cubicBezTo>
                <a:cubicBezTo>
                  <a:pt x="1624" y="975"/>
                  <a:pt x="1637" y="981"/>
                  <a:pt x="1642" y="992"/>
                </a:cubicBezTo>
                <a:cubicBezTo>
                  <a:pt x="1648" y="1003"/>
                  <a:pt x="1649" y="1039"/>
                  <a:pt x="1642" y="1053"/>
                </a:cubicBezTo>
                <a:cubicBezTo>
                  <a:pt x="1635" y="1066"/>
                  <a:pt x="1623" y="1083"/>
                  <a:pt x="1612" y="1084"/>
                </a:cubicBezTo>
                <a:cubicBezTo>
                  <a:pt x="1601" y="1086"/>
                  <a:pt x="1600" y="1105"/>
                  <a:pt x="1608" y="1110"/>
                </a:cubicBezTo>
                <a:cubicBezTo>
                  <a:pt x="1616" y="1116"/>
                  <a:pt x="1605" y="1128"/>
                  <a:pt x="1589" y="1129"/>
                </a:cubicBezTo>
                <a:cubicBezTo>
                  <a:pt x="1572" y="1131"/>
                  <a:pt x="1590" y="1180"/>
                  <a:pt x="1575" y="1181"/>
                </a:cubicBezTo>
                <a:cubicBezTo>
                  <a:pt x="1560" y="1183"/>
                  <a:pt x="1542" y="1202"/>
                  <a:pt x="1520" y="1205"/>
                </a:cubicBezTo>
                <a:cubicBezTo>
                  <a:pt x="1500" y="1207"/>
                  <a:pt x="1477" y="1215"/>
                  <a:pt x="1465" y="1203"/>
                </a:cubicBezTo>
                <a:cubicBezTo>
                  <a:pt x="1465" y="662"/>
                  <a:pt x="1465" y="662"/>
                  <a:pt x="1465" y="662"/>
                </a:cubicBezTo>
                <a:cubicBezTo>
                  <a:pt x="1475" y="666"/>
                  <a:pt x="1484" y="667"/>
                  <a:pt x="1487" y="659"/>
                </a:cubicBezTo>
                <a:cubicBezTo>
                  <a:pt x="1493" y="647"/>
                  <a:pt x="1511" y="651"/>
                  <a:pt x="1526" y="654"/>
                </a:cubicBezTo>
                <a:cubicBezTo>
                  <a:pt x="1541" y="657"/>
                  <a:pt x="1567" y="662"/>
                  <a:pt x="1580" y="661"/>
                </a:cubicBezTo>
                <a:cubicBezTo>
                  <a:pt x="1594" y="659"/>
                  <a:pt x="1608" y="647"/>
                  <a:pt x="1609" y="635"/>
                </a:cubicBezTo>
                <a:cubicBezTo>
                  <a:pt x="1611" y="622"/>
                  <a:pt x="1591" y="620"/>
                  <a:pt x="1568" y="620"/>
                </a:cubicBezTo>
                <a:cubicBezTo>
                  <a:pt x="1545" y="620"/>
                  <a:pt x="1535" y="616"/>
                  <a:pt x="1539" y="602"/>
                </a:cubicBezTo>
                <a:cubicBezTo>
                  <a:pt x="1543" y="588"/>
                  <a:pt x="1550" y="576"/>
                  <a:pt x="1563" y="570"/>
                </a:cubicBezTo>
                <a:cubicBezTo>
                  <a:pt x="1575" y="565"/>
                  <a:pt x="1586" y="562"/>
                  <a:pt x="1598" y="562"/>
                </a:cubicBezTo>
                <a:cubicBezTo>
                  <a:pt x="1611" y="562"/>
                  <a:pt x="1627" y="572"/>
                  <a:pt x="1642" y="570"/>
                </a:cubicBezTo>
                <a:cubicBezTo>
                  <a:pt x="1657" y="569"/>
                  <a:pt x="1652" y="555"/>
                  <a:pt x="1637" y="547"/>
                </a:cubicBezTo>
                <a:cubicBezTo>
                  <a:pt x="1621" y="539"/>
                  <a:pt x="1619" y="527"/>
                  <a:pt x="1626" y="520"/>
                </a:cubicBezTo>
                <a:cubicBezTo>
                  <a:pt x="1632" y="513"/>
                  <a:pt x="1628" y="506"/>
                  <a:pt x="1616" y="513"/>
                </a:cubicBezTo>
                <a:cubicBezTo>
                  <a:pt x="1604" y="520"/>
                  <a:pt x="1586" y="538"/>
                  <a:pt x="1582" y="527"/>
                </a:cubicBezTo>
                <a:cubicBezTo>
                  <a:pt x="1578" y="516"/>
                  <a:pt x="1548" y="525"/>
                  <a:pt x="1548" y="542"/>
                </a:cubicBezTo>
                <a:cubicBezTo>
                  <a:pt x="1548" y="558"/>
                  <a:pt x="1552" y="561"/>
                  <a:pt x="1546" y="572"/>
                </a:cubicBezTo>
                <a:cubicBezTo>
                  <a:pt x="1541" y="583"/>
                  <a:pt x="1528" y="591"/>
                  <a:pt x="1517" y="590"/>
                </a:cubicBezTo>
                <a:cubicBezTo>
                  <a:pt x="1506" y="588"/>
                  <a:pt x="1519" y="609"/>
                  <a:pt x="1508" y="614"/>
                </a:cubicBezTo>
                <a:cubicBezTo>
                  <a:pt x="1497" y="620"/>
                  <a:pt x="1491" y="606"/>
                  <a:pt x="1484" y="592"/>
                </a:cubicBezTo>
                <a:cubicBezTo>
                  <a:pt x="1478" y="579"/>
                  <a:pt x="1472" y="570"/>
                  <a:pt x="1465" y="562"/>
                </a:cubicBezTo>
                <a:cubicBezTo>
                  <a:pt x="1465" y="428"/>
                  <a:pt x="1465" y="428"/>
                  <a:pt x="1465" y="428"/>
                </a:cubicBezTo>
                <a:cubicBezTo>
                  <a:pt x="1475" y="431"/>
                  <a:pt x="1482" y="435"/>
                  <a:pt x="1490" y="428"/>
                </a:cubicBezTo>
                <a:cubicBezTo>
                  <a:pt x="1501" y="418"/>
                  <a:pt x="1482" y="402"/>
                  <a:pt x="1498" y="402"/>
                </a:cubicBezTo>
                <a:cubicBezTo>
                  <a:pt x="1515" y="402"/>
                  <a:pt x="1528" y="403"/>
                  <a:pt x="1516" y="391"/>
                </a:cubicBezTo>
                <a:cubicBezTo>
                  <a:pt x="1504" y="379"/>
                  <a:pt x="1520" y="385"/>
                  <a:pt x="1534" y="379"/>
                </a:cubicBezTo>
                <a:cubicBezTo>
                  <a:pt x="1548" y="372"/>
                  <a:pt x="1546" y="361"/>
                  <a:pt x="1530" y="364"/>
                </a:cubicBezTo>
                <a:cubicBezTo>
                  <a:pt x="1513" y="366"/>
                  <a:pt x="1500" y="376"/>
                  <a:pt x="1493" y="359"/>
                </a:cubicBezTo>
                <a:cubicBezTo>
                  <a:pt x="1486" y="343"/>
                  <a:pt x="1506" y="324"/>
                  <a:pt x="1517" y="311"/>
                </a:cubicBezTo>
                <a:cubicBezTo>
                  <a:pt x="1528" y="299"/>
                  <a:pt x="1500" y="294"/>
                  <a:pt x="1495" y="309"/>
                </a:cubicBezTo>
                <a:cubicBezTo>
                  <a:pt x="1491" y="324"/>
                  <a:pt x="1475" y="331"/>
                  <a:pt x="1469" y="346"/>
                </a:cubicBezTo>
                <a:cubicBezTo>
                  <a:pt x="1464" y="361"/>
                  <a:pt x="1484" y="375"/>
                  <a:pt x="1474" y="385"/>
                </a:cubicBezTo>
                <a:cubicBezTo>
                  <a:pt x="1470" y="389"/>
                  <a:pt x="1468" y="392"/>
                  <a:pt x="1465" y="395"/>
                </a:cubicBezTo>
                <a:cubicBezTo>
                  <a:pt x="1465" y="250"/>
                  <a:pt x="1465" y="250"/>
                  <a:pt x="1465" y="250"/>
                </a:cubicBezTo>
                <a:cubicBezTo>
                  <a:pt x="1469" y="248"/>
                  <a:pt x="1472" y="246"/>
                  <a:pt x="1475" y="246"/>
                </a:cubicBezTo>
                <a:cubicBezTo>
                  <a:pt x="1494" y="242"/>
                  <a:pt x="1521" y="217"/>
                  <a:pt x="1543" y="227"/>
                </a:cubicBezTo>
                <a:cubicBezTo>
                  <a:pt x="1565" y="236"/>
                  <a:pt x="1574" y="233"/>
                  <a:pt x="1590" y="246"/>
                </a:cubicBezTo>
                <a:cubicBezTo>
                  <a:pt x="1606" y="258"/>
                  <a:pt x="1605" y="265"/>
                  <a:pt x="1623" y="268"/>
                </a:cubicBezTo>
                <a:cubicBezTo>
                  <a:pt x="1641" y="270"/>
                  <a:pt x="1645" y="294"/>
                  <a:pt x="1623" y="294"/>
                </a:cubicBezTo>
                <a:cubicBezTo>
                  <a:pt x="1601" y="294"/>
                  <a:pt x="1587" y="281"/>
                  <a:pt x="1579" y="288"/>
                </a:cubicBezTo>
                <a:cubicBezTo>
                  <a:pt x="1571" y="295"/>
                  <a:pt x="1587" y="302"/>
                  <a:pt x="1595" y="311"/>
                </a:cubicBezTo>
                <a:cubicBezTo>
                  <a:pt x="1604" y="321"/>
                  <a:pt x="1619" y="328"/>
                  <a:pt x="1626" y="324"/>
                </a:cubicBezTo>
                <a:cubicBezTo>
                  <a:pt x="1632" y="320"/>
                  <a:pt x="1612" y="306"/>
                  <a:pt x="1627" y="310"/>
                </a:cubicBezTo>
                <a:cubicBezTo>
                  <a:pt x="1642" y="314"/>
                  <a:pt x="1657" y="316"/>
                  <a:pt x="1648" y="307"/>
                </a:cubicBezTo>
                <a:cubicBezTo>
                  <a:pt x="1638" y="299"/>
                  <a:pt x="1652" y="296"/>
                  <a:pt x="1667" y="296"/>
                </a:cubicBezTo>
                <a:cubicBezTo>
                  <a:pt x="1667" y="296"/>
                  <a:pt x="1667" y="296"/>
                  <a:pt x="1667" y="296"/>
                </a:cubicBezTo>
                <a:close/>
                <a:moveTo>
                  <a:pt x="1667" y="1017"/>
                </a:moveTo>
                <a:cubicBezTo>
                  <a:pt x="1667" y="1018"/>
                  <a:pt x="1666" y="1018"/>
                  <a:pt x="1666" y="1018"/>
                </a:cubicBezTo>
                <a:cubicBezTo>
                  <a:pt x="1661" y="1019"/>
                  <a:pt x="1660" y="1022"/>
                  <a:pt x="1664" y="1027"/>
                </a:cubicBezTo>
                <a:cubicBezTo>
                  <a:pt x="1665" y="1028"/>
                  <a:pt x="1666" y="1029"/>
                  <a:pt x="1667" y="1029"/>
                </a:cubicBezTo>
                <a:cubicBezTo>
                  <a:pt x="1667" y="1017"/>
                  <a:pt x="1667" y="1017"/>
                  <a:pt x="1667" y="1017"/>
                </a:cubicBezTo>
                <a:close/>
                <a:moveTo>
                  <a:pt x="1667" y="1075"/>
                </a:moveTo>
                <a:cubicBezTo>
                  <a:pt x="1663" y="1085"/>
                  <a:pt x="1662" y="1098"/>
                  <a:pt x="1667" y="1104"/>
                </a:cubicBezTo>
                <a:cubicBezTo>
                  <a:pt x="1667" y="1075"/>
                  <a:pt x="1667" y="1075"/>
                  <a:pt x="1667" y="1075"/>
                </a:cubicBezTo>
                <a:close/>
                <a:moveTo>
                  <a:pt x="1465" y="579"/>
                </a:moveTo>
                <a:cubicBezTo>
                  <a:pt x="1466" y="574"/>
                  <a:pt x="1467" y="569"/>
                  <a:pt x="1465" y="566"/>
                </a:cubicBezTo>
                <a:cubicBezTo>
                  <a:pt x="1465" y="579"/>
                  <a:pt x="1465" y="579"/>
                  <a:pt x="1465" y="579"/>
                </a:cubicBezTo>
                <a:close/>
                <a:moveTo>
                  <a:pt x="1465" y="136"/>
                </a:moveTo>
                <a:cubicBezTo>
                  <a:pt x="1465" y="81"/>
                  <a:pt x="1465" y="81"/>
                  <a:pt x="1465" y="81"/>
                </a:cubicBezTo>
                <a:cubicBezTo>
                  <a:pt x="1468" y="82"/>
                  <a:pt x="1470" y="83"/>
                  <a:pt x="1474" y="84"/>
                </a:cubicBezTo>
                <a:cubicBezTo>
                  <a:pt x="1506" y="84"/>
                  <a:pt x="1497" y="92"/>
                  <a:pt x="1512" y="103"/>
                </a:cubicBezTo>
                <a:cubicBezTo>
                  <a:pt x="1528" y="114"/>
                  <a:pt x="1508" y="140"/>
                  <a:pt x="1486" y="125"/>
                </a:cubicBezTo>
                <a:cubicBezTo>
                  <a:pt x="1468" y="112"/>
                  <a:pt x="1473" y="135"/>
                  <a:pt x="1465" y="136"/>
                </a:cubicBezTo>
                <a:close/>
                <a:moveTo>
                  <a:pt x="1465" y="81"/>
                </a:moveTo>
                <a:cubicBezTo>
                  <a:pt x="1465" y="136"/>
                  <a:pt x="1465" y="136"/>
                  <a:pt x="1465" y="136"/>
                </a:cubicBezTo>
                <a:cubicBezTo>
                  <a:pt x="1464" y="136"/>
                  <a:pt x="1461" y="135"/>
                  <a:pt x="1458" y="132"/>
                </a:cubicBezTo>
                <a:cubicBezTo>
                  <a:pt x="1440" y="118"/>
                  <a:pt x="1436" y="108"/>
                  <a:pt x="1457" y="106"/>
                </a:cubicBezTo>
                <a:cubicBezTo>
                  <a:pt x="1477" y="104"/>
                  <a:pt x="1438" y="89"/>
                  <a:pt x="1429" y="100"/>
                </a:cubicBezTo>
                <a:cubicBezTo>
                  <a:pt x="1419" y="111"/>
                  <a:pt x="1399" y="73"/>
                  <a:pt x="1427" y="73"/>
                </a:cubicBezTo>
                <a:cubicBezTo>
                  <a:pt x="1451" y="73"/>
                  <a:pt x="1450" y="75"/>
                  <a:pt x="1465" y="81"/>
                </a:cubicBezTo>
                <a:close/>
                <a:moveTo>
                  <a:pt x="1465" y="250"/>
                </a:moveTo>
                <a:cubicBezTo>
                  <a:pt x="1465" y="395"/>
                  <a:pt x="1465" y="395"/>
                  <a:pt x="1465" y="395"/>
                </a:cubicBezTo>
                <a:cubicBezTo>
                  <a:pt x="1460" y="403"/>
                  <a:pt x="1456" y="409"/>
                  <a:pt x="1449" y="409"/>
                </a:cubicBezTo>
                <a:cubicBezTo>
                  <a:pt x="1439" y="409"/>
                  <a:pt x="1431" y="429"/>
                  <a:pt x="1427" y="416"/>
                </a:cubicBezTo>
                <a:cubicBezTo>
                  <a:pt x="1423" y="402"/>
                  <a:pt x="1415" y="387"/>
                  <a:pt x="1405" y="394"/>
                </a:cubicBezTo>
                <a:cubicBezTo>
                  <a:pt x="1395" y="401"/>
                  <a:pt x="1397" y="424"/>
                  <a:pt x="1384" y="405"/>
                </a:cubicBezTo>
                <a:cubicBezTo>
                  <a:pt x="1372" y="385"/>
                  <a:pt x="1361" y="358"/>
                  <a:pt x="1375" y="343"/>
                </a:cubicBezTo>
                <a:cubicBezTo>
                  <a:pt x="1389" y="328"/>
                  <a:pt x="1408" y="316"/>
                  <a:pt x="1419" y="301"/>
                </a:cubicBezTo>
                <a:cubicBezTo>
                  <a:pt x="1428" y="288"/>
                  <a:pt x="1448" y="261"/>
                  <a:pt x="1465" y="250"/>
                </a:cubicBezTo>
                <a:close/>
                <a:moveTo>
                  <a:pt x="1465" y="428"/>
                </a:moveTo>
                <a:cubicBezTo>
                  <a:pt x="1462" y="426"/>
                  <a:pt x="1457" y="425"/>
                  <a:pt x="1453" y="425"/>
                </a:cubicBezTo>
                <a:cubicBezTo>
                  <a:pt x="1438" y="425"/>
                  <a:pt x="1434" y="432"/>
                  <a:pt x="1416" y="432"/>
                </a:cubicBezTo>
                <a:cubicBezTo>
                  <a:pt x="1398" y="432"/>
                  <a:pt x="1405" y="420"/>
                  <a:pt x="1394" y="420"/>
                </a:cubicBezTo>
                <a:cubicBezTo>
                  <a:pt x="1383" y="420"/>
                  <a:pt x="1386" y="440"/>
                  <a:pt x="1376" y="450"/>
                </a:cubicBezTo>
                <a:cubicBezTo>
                  <a:pt x="1368" y="458"/>
                  <a:pt x="1354" y="469"/>
                  <a:pt x="1340" y="474"/>
                </a:cubicBezTo>
                <a:cubicBezTo>
                  <a:pt x="1340" y="584"/>
                  <a:pt x="1340" y="584"/>
                  <a:pt x="1340" y="584"/>
                </a:cubicBezTo>
                <a:cubicBezTo>
                  <a:pt x="1347" y="582"/>
                  <a:pt x="1348" y="569"/>
                  <a:pt x="1345" y="555"/>
                </a:cubicBezTo>
                <a:cubicBezTo>
                  <a:pt x="1341" y="540"/>
                  <a:pt x="1367" y="546"/>
                  <a:pt x="1389" y="546"/>
                </a:cubicBezTo>
                <a:cubicBezTo>
                  <a:pt x="1411" y="546"/>
                  <a:pt x="1413" y="561"/>
                  <a:pt x="1428" y="566"/>
                </a:cubicBezTo>
                <a:cubicBezTo>
                  <a:pt x="1443" y="572"/>
                  <a:pt x="1445" y="585"/>
                  <a:pt x="1445" y="605"/>
                </a:cubicBezTo>
                <a:cubicBezTo>
                  <a:pt x="1445" y="624"/>
                  <a:pt x="1460" y="598"/>
                  <a:pt x="1463" y="590"/>
                </a:cubicBezTo>
                <a:cubicBezTo>
                  <a:pt x="1463" y="587"/>
                  <a:pt x="1465" y="583"/>
                  <a:pt x="1465" y="579"/>
                </a:cubicBezTo>
                <a:cubicBezTo>
                  <a:pt x="1465" y="566"/>
                  <a:pt x="1465" y="566"/>
                  <a:pt x="1465" y="566"/>
                </a:cubicBezTo>
                <a:cubicBezTo>
                  <a:pt x="1464" y="564"/>
                  <a:pt x="1463" y="562"/>
                  <a:pt x="1460" y="562"/>
                </a:cubicBezTo>
                <a:cubicBezTo>
                  <a:pt x="1449" y="562"/>
                  <a:pt x="1446" y="558"/>
                  <a:pt x="1437" y="548"/>
                </a:cubicBezTo>
                <a:cubicBezTo>
                  <a:pt x="1427" y="539"/>
                  <a:pt x="1435" y="533"/>
                  <a:pt x="1445" y="542"/>
                </a:cubicBezTo>
                <a:cubicBezTo>
                  <a:pt x="1454" y="550"/>
                  <a:pt x="1458" y="554"/>
                  <a:pt x="1465" y="562"/>
                </a:cubicBezTo>
                <a:cubicBezTo>
                  <a:pt x="1465" y="562"/>
                  <a:pt x="1465" y="562"/>
                  <a:pt x="1465" y="562"/>
                </a:cubicBezTo>
                <a:cubicBezTo>
                  <a:pt x="1465" y="428"/>
                  <a:pt x="1465" y="428"/>
                  <a:pt x="1465" y="428"/>
                </a:cubicBezTo>
                <a:close/>
                <a:moveTo>
                  <a:pt x="1465" y="662"/>
                </a:moveTo>
                <a:cubicBezTo>
                  <a:pt x="1465" y="1203"/>
                  <a:pt x="1465" y="1203"/>
                  <a:pt x="1465" y="1203"/>
                </a:cubicBezTo>
                <a:cubicBezTo>
                  <a:pt x="1464" y="1202"/>
                  <a:pt x="1463" y="1201"/>
                  <a:pt x="1463" y="1199"/>
                </a:cubicBezTo>
                <a:cubicBezTo>
                  <a:pt x="1453" y="1181"/>
                  <a:pt x="1469" y="1170"/>
                  <a:pt x="1453" y="1151"/>
                </a:cubicBezTo>
                <a:cubicBezTo>
                  <a:pt x="1437" y="1132"/>
                  <a:pt x="1446" y="1116"/>
                  <a:pt x="1434" y="1098"/>
                </a:cubicBezTo>
                <a:cubicBezTo>
                  <a:pt x="1421" y="1080"/>
                  <a:pt x="1409" y="1049"/>
                  <a:pt x="1421" y="1032"/>
                </a:cubicBezTo>
                <a:cubicBezTo>
                  <a:pt x="1434" y="1016"/>
                  <a:pt x="1439" y="1003"/>
                  <a:pt x="1428" y="999"/>
                </a:cubicBezTo>
                <a:cubicBezTo>
                  <a:pt x="1417" y="995"/>
                  <a:pt x="1434" y="976"/>
                  <a:pt x="1419" y="966"/>
                </a:cubicBezTo>
                <a:cubicBezTo>
                  <a:pt x="1404" y="957"/>
                  <a:pt x="1394" y="931"/>
                  <a:pt x="1400" y="918"/>
                </a:cubicBezTo>
                <a:cubicBezTo>
                  <a:pt x="1405" y="906"/>
                  <a:pt x="1406" y="886"/>
                  <a:pt x="1389" y="886"/>
                </a:cubicBezTo>
                <a:cubicBezTo>
                  <a:pt x="1375" y="886"/>
                  <a:pt x="1356" y="878"/>
                  <a:pt x="1340" y="876"/>
                </a:cubicBezTo>
                <a:cubicBezTo>
                  <a:pt x="1340" y="615"/>
                  <a:pt x="1340" y="615"/>
                  <a:pt x="1340" y="615"/>
                </a:cubicBezTo>
                <a:cubicBezTo>
                  <a:pt x="1348" y="612"/>
                  <a:pt x="1356" y="609"/>
                  <a:pt x="1369" y="609"/>
                </a:cubicBezTo>
                <a:cubicBezTo>
                  <a:pt x="1395" y="609"/>
                  <a:pt x="1415" y="599"/>
                  <a:pt x="1412" y="620"/>
                </a:cubicBezTo>
                <a:cubicBezTo>
                  <a:pt x="1409" y="640"/>
                  <a:pt x="1435" y="644"/>
                  <a:pt x="1449" y="653"/>
                </a:cubicBezTo>
                <a:cubicBezTo>
                  <a:pt x="1454" y="656"/>
                  <a:pt x="1460" y="659"/>
                  <a:pt x="1465" y="662"/>
                </a:cubicBezTo>
                <a:close/>
                <a:moveTo>
                  <a:pt x="1340" y="463"/>
                </a:moveTo>
                <a:cubicBezTo>
                  <a:pt x="1340" y="451"/>
                  <a:pt x="1340" y="451"/>
                  <a:pt x="1340" y="451"/>
                </a:cubicBezTo>
                <a:cubicBezTo>
                  <a:pt x="1344" y="450"/>
                  <a:pt x="1346" y="452"/>
                  <a:pt x="1345" y="456"/>
                </a:cubicBezTo>
                <a:cubicBezTo>
                  <a:pt x="1345" y="459"/>
                  <a:pt x="1343" y="463"/>
                  <a:pt x="1340" y="463"/>
                </a:cubicBezTo>
                <a:close/>
                <a:moveTo>
                  <a:pt x="1340" y="451"/>
                </a:moveTo>
                <a:cubicBezTo>
                  <a:pt x="1340" y="463"/>
                  <a:pt x="1340" y="463"/>
                  <a:pt x="1340" y="463"/>
                </a:cubicBezTo>
                <a:cubicBezTo>
                  <a:pt x="1339" y="463"/>
                  <a:pt x="1338" y="462"/>
                  <a:pt x="1337" y="461"/>
                </a:cubicBezTo>
                <a:cubicBezTo>
                  <a:pt x="1333" y="456"/>
                  <a:pt x="1334" y="454"/>
                  <a:pt x="1338" y="452"/>
                </a:cubicBezTo>
                <a:cubicBezTo>
                  <a:pt x="1339" y="452"/>
                  <a:pt x="1340" y="452"/>
                  <a:pt x="1340" y="451"/>
                </a:cubicBezTo>
                <a:close/>
                <a:moveTo>
                  <a:pt x="1340" y="474"/>
                </a:moveTo>
                <a:cubicBezTo>
                  <a:pt x="1340" y="584"/>
                  <a:pt x="1340" y="584"/>
                  <a:pt x="1340" y="584"/>
                </a:cubicBezTo>
                <a:cubicBezTo>
                  <a:pt x="1339" y="584"/>
                  <a:pt x="1339" y="584"/>
                  <a:pt x="1338" y="584"/>
                </a:cubicBezTo>
                <a:cubicBezTo>
                  <a:pt x="1336" y="584"/>
                  <a:pt x="1333" y="584"/>
                  <a:pt x="1331" y="585"/>
                </a:cubicBezTo>
                <a:cubicBezTo>
                  <a:pt x="1331" y="477"/>
                  <a:pt x="1331" y="477"/>
                  <a:pt x="1331" y="477"/>
                </a:cubicBezTo>
                <a:cubicBezTo>
                  <a:pt x="1332" y="476"/>
                  <a:pt x="1333" y="476"/>
                  <a:pt x="1334" y="476"/>
                </a:cubicBezTo>
                <a:cubicBezTo>
                  <a:pt x="1336" y="475"/>
                  <a:pt x="1338" y="475"/>
                  <a:pt x="1340" y="474"/>
                </a:cubicBezTo>
                <a:close/>
                <a:moveTo>
                  <a:pt x="1340" y="615"/>
                </a:moveTo>
                <a:cubicBezTo>
                  <a:pt x="1340" y="876"/>
                  <a:pt x="1340" y="876"/>
                  <a:pt x="1340" y="876"/>
                </a:cubicBezTo>
                <a:cubicBezTo>
                  <a:pt x="1337" y="876"/>
                  <a:pt x="1334" y="876"/>
                  <a:pt x="1331" y="876"/>
                </a:cubicBezTo>
                <a:cubicBezTo>
                  <a:pt x="1331" y="618"/>
                  <a:pt x="1331" y="618"/>
                  <a:pt x="1331" y="618"/>
                </a:cubicBezTo>
                <a:cubicBezTo>
                  <a:pt x="1334" y="617"/>
                  <a:pt x="1337" y="616"/>
                  <a:pt x="1340" y="615"/>
                </a:cubicBezTo>
                <a:close/>
                <a:moveTo>
                  <a:pt x="1331" y="417"/>
                </a:moveTo>
                <a:cubicBezTo>
                  <a:pt x="1331" y="406"/>
                  <a:pt x="1331" y="406"/>
                  <a:pt x="1331" y="406"/>
                </a:cubicBezTo>
                <a:cubicBezTo>
                  <a:pt x="1335" y="404"/>
                  <a:pt x="1337" y="406"/>
                  <a:pt x="1336" y="410"/>
                </a:cubicBezTo>
                <a:cubicBezTo>
                  <a:pt x="1336" y="413"/>
                  <a:pt x="1334" y="417"/>
                  <a:pt x="1331" y="417"/>
                </a:cubicBezTo>
                <a:close/>
                <a:moveTo>
                  <a:pt x="1331" y="406"/>
                </a:moveTo>
                <a:cubicBezTo>
                  <a:pt x="1331" y="417"/>
                  <a:pt x="1331" y="417"/>
                  <a:pt x="1331" y="417"/>
                </a:cubicBezTo>
                <a:cubicBezTo>
                  <a:pt x="1330" y="417"/>
                  <a:pt x="1329" y="416"/>
                  <a:pt x="1328" y="415"/>
                </a:cubicBezTo>
                <a:cubicBezTo>
                  <a:pt x="1324" y="411"/>
                  <a:pt x="1325" y="408"/>
                  <a:pt x="1329" y="406"/>
                </a:cubicBezTo>
                <a:cubicBezTo>
                  <a:pt x="1330" y="406"/>
                  <a:pt x="1331" y="406"/>
                  <a:pt x="1331" y="406"/>
                </a:cubicBezTo>
                <a:close/>
                <a:moveTo>
                  <a:pt x="1331" y="477"/>
                </a:moveTo>
                <a:cubicBezTo>
                  <a:pt x="1331" y="585"/>
                  <a:pt x="1331" y="585"/>
                  <a:pt x="1331" y="585"/>
                </a:cubicBezTo>
                <a:cubicBezTo>
                  <a:pt x="1325" y="586"/>
                  <a:pt x="1320" y="588"/>
                  <a:pt x="1321" y="595"/>
                </a:cubicBezTo>
                <a:cubicBezTo>
                  <a:pt x="1323" y="605"/>
                  <a:pt x="1319" y="603"/>
                  <a:pt x="1312" y="609"/>
                </a:cubicBezTo>
                <a:cubicBezTo>
                  <a:pt x="1309" y="611"/>
                  <a:pt x="1304" y="614"/>
                  <a:pt x="1300" y="616"/>
                </a:cubicBezTo>
                <a:cubicBezTo>
                  <a:pt x="1300" y="550"/>
                  <a:pt x="1300" y="550"/>
                  <a:pt x="1300" y="550"/>
                </a:cubicBezTo>
                <a:cubicBezTo>
                  <a:pt x="1311" y="546"/>
                  <a:pt x="1318" y="534"/>
                  <a:pt x="1308" y="525"/>
                </a:cubicBezTo>
                <a:cubicBezTo>
                  <a:pt x="1295" y="514"/>
                  <a:pt x="1300" y="499"/>
                  <a:pt x="1306" y="487"/>
                </a:cubicBezTo>
                <a:cubicBezTo>
                  <a:pt x="1313" y="475"/>
                  <a:pt x="1317" y="479"/>
                  <a:pt x="1331" y="477"/>
                </a:cubicBezTo>
                <a:close/>
                <a:moveTo>
                  <a:pt x="1331" y="618"/>
                </a:moveTo>
                <a:cubicBezTo>
                  <a:pt x="1331" y="876"/>
                  <a:pt x="1331" y="876"/>
                  <a:pt x="1331" y="876"/>
                </a:cubicBezTo>
                <a:cubicBezTo>
                  <a:pt x="1329" y="876"/>
                  <a:pt x="1326" y="877"/>
                  <a:pt x="1324" y="877"/>
                </a:cubicBezTo>
                <a:cubicBezTo>
                  <a:pt x="1315" y="880"/>
                  <a:pt x="1307" y="883"/>
                  <a:pt x="1300" y="885"/>
                </a:cubicBezTo>
                <a:cubicBezTo>
                  <a:pt x="1300" y="622"/>
                  <a:pt x="1300" y="622"/>
                  <a:pt x="1300" y="622"/>
                </a:cubicBezTo>
                <a:cubicBezTo>
                  <a:pt x="1303" y="621"/>
                  <a:pt x="1307" y="621"/>
                  <a:pt x="1312" y="621"/>
                </a:cubicBezTo>
                <a:cubicBezTo>
                  <a:pt x="1320" y="621"/>
                  <a:pt x="1326" y="620"/>
                  <a:pt x="1331" y="618"/>
                </a:cubicBezTo>
                <a:close/>
                <a:moveTo>
                  <a:pt x="1300" y="477"/>
                </a:moveTo>
                <a:cubicBezTo>
                  <a:pt x="1305" y="475"/>
                  <a:pt x="1310" y="473"/>
                  <a:pt x="1316" y="473"/>
                </a:cubicBezTo>
                <a:cubicBezTo>
                  <a:pt x="1336" y="473"/>
                  <a:pt x="1314" y="439"/>
                  <a:pt x="1317" y="428"/>
                </a:cubicBezTo>
                <a:cubicBezTo>
                  <a:pt x="1320" y="418"/>
                  <a:pt x="1319" y="392"/>
                  <a:pt x="1300" y="392"/>
                </a:cubicBezTo>
                <a:lnTo>
                  <a:pt x="1300" y="477"/>
                </a:lnTo>
                <a:close/>
                <a:moveTo>
                  <a:pt x="1300" y="392"/>
                </a:moveTo>
                <a:cubicBezTo>
                  <a:pt x="1300" y="477"/>
                  <a:pt x="1300" y="477"/>
                  <a:pt x="1300" y="477"/>
                </a:cubicBezTo>
                <a:cubicBezTo>
                  <a:pt x="1288" y="482"/>
                  <a:pt x="1279" y="489"/>
                  <a:pt x="1277" y="475"/>
                </a:cubicBezTo>
                <a:cubicBezTo>
                  <a:pt x="1274" y="454"/>
                  <a:pt x="1272" y="456"/>
                  <a:pt x="1291" y="448"/>
                </a:cubicBezTo>
                <a:cubicBezTo>
                  <a:pt x="1310" y="440"/>
                  <a:pt x="1283" y="391"/>
                  <a:pt x="1297" y="392"/>
                </a:cubicBezTo>
                <a:cubicBezTo>
                  <a:pt x="1298" y="392"/>
                  <a:pt x="1299" y="392"/>
                  <a:pt x="1300" y="392"/>
                </a:cubicBezTo>
                <a:close/>
                <a:moveTo>
                  <a:pt x="1300" y="550"/>
                </a:moveTo>
                <a:cubicBezTo>
                  <a:pt x="1300" y="616"/>
                  <a:pt x="1300" y="616"/>
                  <a:pt x="1300" y="616"/>
                </a:cubicBezTo>
                <a:cubicBezTo>
                  <a:pt x="1295" y="618"/>
                  <a:pt x="1289" y="618"/>
                  <a:pt x="1283" y="614"/>
                </a:cubicBezTo>
                <a:cubicBezTo>
                  <a:pt x="1278" y="611"/>
                  <a:pt x="1269" y="612"/>
                  <a:pt x="1263" y="612"/>
                </a:cubicBezTo>
                <a:cubicBezTo>
                  <a:pt x="1263" y="549"/>
                  <a:pt x="1263" y="549"/>
                  <a:pt x="1263" y="549"/>
                </a:cubicBezTo>
                <a:cubicBezTo>
                  <a:pt x="1275" y="549"/>
                  <a:pt x="1278" y="551"/>
                  <a:pt x="1293" y="551"/>
                </a:cubicBezTo>
                <a:cubicBezTo>
                  <a:pt x="1295" y="551"/>
                  <a:pt x="1298" y="551"/>
                  <a:pt x="1300" y="550"/>
                </a:cubicBezTo>
                <a:close/>
                <a:moveTo>
                  <a:pt x="1300" y="622"/>
                </a:moveTo>
                <a:cubicBezTo>
                  <a:pt x="1300" y="885"/>
                  <a:pt x="1300" y="885"/>
                  <a:pt x="1300" y="885"/>
                </a:cubicBezTo>
                <a:cubicBezTo>
                  <a:pt x="1293" y="887"/>
                  <a:pt x="1286" y="889"/>
                  <a:pt x="1280" y="891"/>
                </a:cubicBezTo>
                <a:cubicBezTo>
                  <a:pt x="1276" y="893"/>
                  <a:pt x="1269" y="890"/>
                  <a:pt x="1263" y="885"/>
                </a:cubicBezTo>
                <a:cubicBezTo>
                  <a:pt x="1263" y="636"/>
                  <a:pt x="1263" y="636"/>
                  <a:pt x="1263" y="636"/>
                </a:cubicBezTo>
                <a:cubicBezTo>
                  <a:pt x="1265" y="635"/>
                  <a:pt x="1268" y="634"/>
                  <a:pt x="1271" y="633"/>
                </a:cubicBezTo>
                <a:cubicBezTo>
                  <a:pt x="1282" y="631"/>
                  <a:pt x="1286" y="625"/>
                  <a:pt x="1300" y="622"/>
                </a:cubicBezTo>
                <a:close/>
                <a:moveTo>
                  <a:pt x="1263" y="470"/>
                </a:moveTo>
                <a:cubicBezTo>
                  <a:pt x="1266" y="469"/>
                  <a:pt x="1269" y="467"/>
                  <a:pt x="1271" y="462"/>
                </a:cubicBezTo>
                <a:cubicBezTo>
                  <a:pt x="1277" y="448"/>
                  <a:pt x="1277" y="423"/>
                  <a:pt x="1265" y="425"/>
                </a:cubicBezTo>
                <a:cubicBezTo>
                  <a:pt x="1264" y="425"/>
                  <a:pt x="1263" y="425"/>
                  <a:pt x="1263" y="425"/>
                </a:cubicBezTo>
                <a:cubicBezTo>
                  <a:pt x="1263" y="470"/>
                  <a:pt x="1263" y="470"/>
                  <a:pt x="1263" y="470"/>
                </a:cubicBezTo>
                <a:close/>
                <a:moveTo>
                  <a:pt x="1263" y="235"/>
                </a:moveTo>
                <a:cubicBezTo>
                  <a:pt x="1263" y="219"/>
                  <a:pt x="1263" y="219"/>
                  <a:pt x="1263" y="219"/>
                </a:cubicBezTo>
                <a:cubicBezTo>
                  <a:pt x="1264" y="219"/>
                  <a:pt x="1265" y="219"/>
                  <a:pt x="1266" y="219"/>
                </a:cubicBezTo>
                <a:cubicBezTo>
                  <a:pt x="1277" y="219"/>
                  <a:pt x="1285" y="238"/>
                  <a:pt x="1271" y="238"/>
                </a:cubicBezTo>
                <a:cubicBezTo>
                  <a:pt x="1268" y="238"/>
                  <a:pt x="1265" y="237"/>
                  <a:pt x="1263" y="235"/>
                </a:cubicBezTo>
                <a:close/>
                <a:moveTo>
                  <a:pt x="1263" y="219"/>
                </a:moveTo>
                <a:cubicBezTo>
                  <a:pt x="1263" y="235"/>
                  <a:pt x="1263" y="235"/>
                  <a:pt x="1263" y="235"/>
                </a:cubicBezTo>
                <a:cubicBezTo>
                  <a:pt x="1255" y="230"/>
                  <a:pt x="1252" y="220"/>
                  <a:pt x="1263" y="219"/>
                </a:cubicBezTo>
                <a:close/>
                <a:moveTo>
                  <a:pt x="1263" y="425"/>
                </a:moveTo>
                <a:cubicBezTo>
                  <a:pt x="1263" y="470"/>
                  <a:pt x="1263" y="470"/>
                  <a:pt x="1263" y="470"/>
                </a:cubicBezTo>
                <a:cubicBezTo>
                  <a:pt x="1256" y="472"/>
                  <a:pt x="1249" y="467"/>
                  <a:pt x="1251" y="457"/>
                </a:cubicBezTo>
                <a:cubicBezTo>
                  <a:pt x="1254" y="444"/>
                  <a:pt x="1244" y="423"/>
                  <a:pt x="1263" y="425"/>
                </a:cubicBezTo>
                <a:close/>
                <a:moveTo>
                  <a:pt x="1263" y="549"/>
                </a:moveTo>
                <a:cubicBezTo>
                  <a:pt x="1263" y="612"/>
                  <a:pt x="1263" y="612"/>
                  <a:pt x="1263" y="612"/>
                </a:cubicBezTo>
                <a:cubicBezTo>
                  <a:pt x="1256" y="612"/>
                  <a:pt x="1250" y="612"/>
                  <a:pt x="1250" y="605"/>
                </a:cubicBezTo>
                <a:cubicBezTo>
                  <a:pt x="1250" y="591"/>
                  <a:pt x="1241" y="585"/>
                  <a:pt x="1247" y="573"/>
                </a:cubicBezTo>
                <a:cubicBezTo>
                  <a:pt x="1254" y="561"/>
                  <a:pt x="1247" y="548"/>
                  <a:pt x="1261" y="548"/>
                </a:cubicBezTo>
                <a:cubicBezTo>
                  <a:pt x="1262" y="548"/>
                  <a:pt x="1262" y="548"/>
                  <a:pt x="1263" y="549"/>
                </a:cubicBezTo>
                <a:close/>
                <a:moveTo>
                  <a:pt x="1263" y="636"/>
                </a:moveTo>
                <a:cubicBezTo>
                  <a:pt x="1263" y="885"/>
                  <a:pt x="1263" y="885"/>
                  <a:pt x="1263" y="885"/>
                </a:cubicBezTo>
                <a:cubicBezTo>
                  <a:pt x="1252" y="877"/>
                  <a:pt x="1239" y="864"/>
                  <a:pt x="1228" y="853"/>
                </a:cubicBezTo>
                <a:cubicBezTo>
                  <a:pt x="1220" y="845"/>
                  <a:pt x="1209" y="835"/>
                  <a:pt x="1201" y="825"/>
                </a:cubicBezTo>
                <a:cubicBezTo>
                  <a:pt x="1201" y="730"/>
                  <a:pt x="1201" y="730"/>
                  <a:pt x="1201" y="730"/>
                </a:cubicBezTo>
                <a:cubicBezTo>
                  <a:pt x="1207" y="718"/>
                  <a:pt x="1211" y="690"/>
                  <a:pt x="1224" y="688"/>
                </a:cubicBezTo>
                <a:cubicBezTo>
                  <a:pt x="1238" y="687"/>
                  <a:pt x="1247" y="672"/>
                  <a:pt x="1247" y="659"/>
                </a:cubicBezTo>
                <a:cubicBezTo>
                  <a:pt x="1247" y="650"/>
                  <a:pt x="1253" y="641"/>
                  <a:pt x="1263" y="636"/>
                </a:cubicBezTo>
                <a:close/>
                <a:moveTo>
                  <a:pt x="1201" y="653"/>
                </a:moveTo>
                <a:cubicBezTo>
                  <a:pt x="1203" y="653"/>
                  <a:pt x="1206" y="650"/>
                  <a:pt x="1206" y="646"/>
                </a:cubicBezTo>
                <a:cubicBezTo>
                  <a:pt x="1207" y="643"/>
                  <a:pt x="1204" y="640"/>
                  <a:pt x="1201" y="642"/>
                </a:cubicBezTo>
                <a:cubicBezTo>
                  <a:pt x="1201" y="653"/>
                  <a:pt x="1201" y="653"/>
                  <a:pt x="1201" y="653"/>
                </a:cubicBezTo>
                <a:close/>
                <a:moveTo>
                  <a:pt x="1201" y="329"/>
                </a:moveTo>
                <a:cubicBezTo>
                  <a:pt x="1201" y="297"/>
                  <a:pt x="1201" y="297"/>
                  <a:pt x="1201" y="297"/>
                </a:cubicBezTo>
                <a:cubicBezTo>
                  <a:pt x="1215" y="297"/>
                  <a:pt x="1221" y="309"/>
                  <a:pt x="1212" y="320"/>
                </a:cubicBezTo>
                <a:cubicBezTo>
                  <a:pt x="1209" y="323"/>
                  <a:pt x="1205" y="326"/>
                  <a:pt x="1201" y="329"/>
                </a:cubicBezTo>
                <a:close/>
                <a:moveTo>
                  <a:pt x="1201" y="71"/>
                </a:moveTo>
                <a:cubicBezTo>
                  <a:pt x="1201" y="50"/>
                  <a:pt x="1201" y="50"/>
                  <a:pt x="1201" y="50"/>
                </a:cubicBezTo>
                <a:cubicBezTo>
                  <a:pt x="1217" y="49"/>
                  <a:pt x="1245" y="67"/>
                  <a:pt x="1225" y="69"/>
                </a:cubicBezTo>
                <a:cubicBezTo>
                  <a:pt x="1218" y="70"/>
                  <a:pt x="1209" y="71"/>
                  <a:pt x="1201" y="71"/>
                </a:cubicBezTo>
                <a:close/>
                <a:moveTo>
                  <a:pt x="1201" y="50"/>
                </a:moveTo>
                <a:cubicBezTo>
                  <a:pt x="1201" y="71"/>
                  <a:pt x="1201" y="71"/>
                  <a:pt x="1201" y="71"/>
                </a:cubicBezTo>
                <a:cubicBezTo>
                  <a:pt x="1198" y="72"/>
                  <a:pt x="1195" y="72"/>
                  <a:pt x="1192" y="72"/>
                </a:cubicBezTo>
                <a:cubicBezTo>
                  <a:pt x="1192" y="53"/>
                  <a:pt x="1192" y="53"/>
                  <a:pt x="1192" y="53"/>
                </a:cubicBezTo>
                <a:cubicBezTo>
                  <a:pt x="1193" y="52"/>
                  <a:pt x="1194" y="52"/>
                  <a:pt x="1195" y="51"/>
                </a:cubicBezTo>
                <a:cubicBezTo>
                  <a:pt x="1197" y="50"/>
                  <a:pt x="1199" y="50"/>
                  <a:pt x="1201" y="50"/>
                </a:cubicBezTo>
                <a:close/>
                <a:moveTo>
                  <a:pt x="1201" y="297"/>
                </a:moveTo>
                <a:cubicBezTo>
                  <a:pt x="1201" y="329"/>
                  <a:pt x="1201" y="329"/>
                  <a:pt x="1201" y="329"/>
                </a:cubicBezTo>
                <a:cubicBezTo>
                  <a:pt x="1198" y="331"/>
                  <a:pt x="1195" y="333"/>
                  <a:pt x="1192" y="334"/>
                </a:cubicBezTo>
                <a:cubicBezTo>
                  <a:pt x="1192" y="298"/>
                  <a:pt x="1192" y="298"/>
                  <a:pt x="1192" y="298"/>
                </a:cubicBezTo>
                <a:cubicBezTo>
                  <a:pt x="1195" y="297"/>
                  <a:pt x="1198" y="297"/>
                  <a:pt x="1201" y="297"/>
                </a:cubicBezTo>
                <a:close/>
                <a:moveTo>
                  <a:pt x="1201" y="642"/>
                </a:moveTo>
                <a:cubicBezTo>
                  <a:pt x="1201" y="653"/>
                  <a:pt x="1201" y="653"/>
                  <a:pt x="1201" y="653"/>
                </a:cubicBezTo>
                <a:cubicBezTo>
                  <a:pt x="1200" y="653"/>
                  <a:pt x="1199" y="653"/>
                  <a:pt x="1198" y="651"/>
                </a:cubicBezTo>
                <a:cubicBezTo>
                  <a:pt x="1194" y="647"/>
                  <a:pt x="1194" y="644"/>
                  <a:pt x="1199" y="642"/>
                </a:cubicBezTo>
                <a:cubicBezTo>
                  <a:pt x="1200" y="642"/>
                  <a:pt x="1200" y="642"/>
                  <a:pt x="1201" y="642"/>
                </a:cubicBezTo>
                <a:close/>
                <a:moveTo>
                  <a:pt x="1201" y="730"/>
                </a:moveTo>
                <a:cubicBezTo>
                  <a:pt x="1201" y="825"/>
                  <a:pt x="1201" y="825"/>
                  <a:pt x="1201" y="825"/>
                </a:cubicBezTo>
                <a:cubicBezTo>
                  <a:pt x="1198" y="821"/>
                  <a:pt x="1195" y="818"/>
                  <a:pt x="1192" y="814"/>
                </a:cubicBezTo>
                <a:cubicBezTo>
                  <a:pt x="1192" y="794"/>
                  <a:pt x="1192" y="794"/>
                  <a:pt x="1192" y="794"/>
                </a:cubicBezTo>
                <a:cubicBezTo>
                  <a:pt x="1203" y="784"/>
                  <a:pt x="1198" y="781"/>
                  <a:pt x="1192" y="774"/>
                </a:cubicBezTo>
                <a:cubicBezTo>
                  <a:pt x="1192" y="744"/>
                  <a:pt x="1192" y="744"/>
                  <a:pt x="1192" y="744"/>
                </a:cubicBezTo>
                <a:cubicBezTo>
                  <a:pt x="1195" y="740"/>
                  <a:pt x="1197" y="735"/>
                  <a:pt x="1200" y="732"/>
                </a:cubicBezTo>
                <a:cubicBezTo>
                  <a:pt x="1200" y="731"/>
                  <a:pt x="1200" y="731"/>
                  <a:pt x="1201" y="730"/>
                </a:cubicBezTo>
                <a:close/>
                <a:moveTo>
                  <a:pt x="1192" y="687"/>
                </a:moveTo>
                <a:cubicBezTo>
                  <a:pt x="1192" y="675"/>
                  <a:pt x="1192" y="675"/>
                  <a:pt x="1192" y="675"/>
                </a:cubicBezTo>
                <a:cubicBezTo>
                  <a:pt x="1196" y="674"/>
                  <a:pt x="1198" y="676"/>
                  <a:pt x="1197" y="680"/>
                </a:cubicBezTo>
                <a:cubicBezTo>
                  <a:pt x="1197" y="683"/>
                  <a:pt x="1195" y="686"/>
                  <a:pt x="1192" y="687"/>
                </a:cubicBezTo>
                <a:close/>
                <a:moveTo>
                  <a:pt x="1192" y="53"/>
                </a:moveTo>
                <a:cubicBezTo>
                  <a:pt x="1192" y="72"/>
                  <a:pt x="1192" y="72"/>
                  <a:pt x="1192" y="72"/>
                </a:cubicBezTo>
                <a:cubicBezTo>
                  <a:pt x="1181" y="74"/>
                  <a:pt x="1174" y="77"/>
                  <a:pt x="1180" y="82"/>
                </a:cubicBezTo>
                <a:cubicBezTo>
                  <a:pt x="1192" y="93"/>
                  <a:pt x="1160" y="102"/>
                  <a:pt x="1177" y="111"/>
                </a:cubicBezTo>
                <a:cubicBezTo>
                  <a:pt x="1194" y="120"/>
                  <a:pt x="1189" y="141"/>
                  <a:pt x="1172" y="141"/>
                </a:cubicBezTo>
                <a:cubicBezTo>
                  <a:pt x="1155" y="141"/>
                  <a:pt x="1173" y="152"/>
                  <a:pt x="1160" y="165"/>
                </a:cubicBezTo>
                <a:cubicBezTo>
                  <a:pt x="1147" y="178"/>
                  <a:pt x="1151" y="187"/>
                  <a:pt x="1133" y="187"/>
                </a:cubicBezTo>
                <a:cubicBezTo>
                  <a:pt x="1115" y="187"/>
                  <a:pt x="1155" y="216"/>
                  <a:pt x="1134" y="216"/>
                </a:cubicBezTo>
                <a:cubicBezTo>
                  <a:pt x="1114" y="216"/>
                  <a:pt x="1107" y="242"/>
                  <a:pt x="1128" y="239"/>
                </a:cubicBezTo>
                <a:cubicBezTo>
                  <a:pt x="1149" y="237"/>
                  <a:pt x="1147" y="246"/>
                  <a:pt x="1125" y="256"/>
                </a:cubicBezTo>
                <a:cubicBezTo>
                  <a:pt x="1103" y="267"/>
                  <a:pt x="1068" y="267"/>
                  <a:pt x="1058" y="284"/>
                </a:cubicBezTo>
                <a:cubicBezTo>
                  <a:pt x="1047" y="300"/>
                  <a:pt x="1008" y="299"/>
                  <a:pt x="1008" y="315"/>
                </a:cubicBezTo>
                <a:cubicBezTo>
                  <a:pt x="1008" y="330"/>
                  <a:pt x="1002" y="388"/>
                  <a:pt x="972" y="377"/>
                </a:cubicBezTo>
                <a:cubicBezTo>
                  <a:pt x="942" y="367"/>
                  <a:pt x="936" y="337"/>
                  <a:pt x="924" y="319"/>
                </a:cubicBezTo>
                <a:cubicBezTo>
                  <a:pt x="912" y="300"/>
                  <a:pt x="930" y="281"/>
                  <a:pt x="919" y="275"/>
                </a:cubicBezTo>
                <a:cubicBezTo>
                  <a:pt x="907" y="268"/>
                  <a:pt x="945" y="238"/>
                  <a:pt x="932" y="247"/>
                </a:cubicBezTo>
                <a:cubicBezTo>
                  <a:pt x="919" y="256"/>
                  <a:pt x="898" y="243"/>
                  <a:pt x="916" y="239"/>
                </a:cubicBezTo>
                <a:cubicBezTo>
                  <a:pt x="934" y="236"/>
                  <a:pt x="928" y="217"/>
                  <a:pt x="915" y="221"/>
                </a:cubicBezTo>
                <a:cubicBezTo>
                  <a:pt x="902" y="225"/>
                  <a:pt x="888" y="219"/>
                  <a:pt x="904" y="206"/>
                </a:cubicBezTo>
                <a:cubicBezTo>
                  <a:pt x="921" y="193"/>
                  <a:pt x="914" y="197"/>
                  <a:pt x="902" y="193"/>
                </a:cubicBezTo>
                <a:cubicBezTo>
                  <a:pt x="896" y="191"/>
                  <a:pt x="895" y="184"/>
                  <a:pt x="892" y="177"/>
                </a:cubicBezTo>
                <a:cubicBezTo>
                  <a:pt x="892" y="40"/>
                  <a:pt x="892" y="40"/>
                  <a:pt x="892" y="40"/>
                </a:cubicBezTo>
                <a:cubicBezTo>
                  <a:pt x="918" y="44"/>
                  <a:pt x="920" y="61"/>
                  <a:pt x="934" y="58"/>
                </a:cubicBezTo>
                <a:cubicBezTo>
                  <a:pt x="950" y="54"/>
                  <a:pt x="916" y="20"/>
                  <a:pt x="955" y="43"/>
                </a:cubicBezTo>
                <a:cubicBezTo>
                  <a:pt x="994" y="67"/>
                  <a:pt x="966" y="41"/>
                  <a:pt x="982" y="41"/>
                </a:cubicBezTo>
                <a:cubicBezTo>
                  <a:pt x="999" y="41"/>
                  <a:pt x="971" y="16"/>
                  <a:pt x="1001" y="17"/>
                </a:cubicBezTo>
                <a:cubicBezTo>
                  <a:pt x="1031" y="19"/>
                  <a:pt x="1031" y="0"/>
                  <a:pt x="1068" y="0"/>
                </a:cubicBezTo>
                <a:cubicBezTo>
                  <a:pt x="1114" y="0"/>
                  <a:pt x="1195" y="38"/>
                  <a:pt x="1154" y="33"/>
                </a:cubicBezTo>
                <a:cubicBezTo>
                  <a:pt x="1112" y="28"/>
                  <a:pt x="1056" y="26"/>
                  <a:pt x="1082" y="42"/>
                </a:cubicBezTo>
                <a:cubicBezTo>
                  <a:pt x="1108" y="58"/>
                  <a:pt x="1114" y="28"/>
                  <a:pt x="1123" y="42"/>
                </a:cubicBezTo>
                <a:cubicBezTo>
                  <a:pt x="1132" y="56"/>
                  <a:pt x="1147" y="42"/>
                  <a:pt x="1158" y="51"/>
                </a:cubicBezTo>
                <a:cubicBezTo>
                  <a:pt x="1167" y="59"/>
                  <a:pt x="1180" y="58"/>
                  <a:pt x="1192" y="53"/>
                </a:cubicBezTo>
                <a:close/>
                <a:moveTo>
                  <a:pt x="1192" y="298"/>
                </a:moveTo>
                <a:cubicBezTo>
                  <a:pt x="1192" y="298"/>
                  <a:pt x="1192" y="298"/>
                  <a:pt x="1192" y="298"/>
                </a:cubicBezTo>
                <a:cubicBezTo>
                  <a:pt x="1181" y="296"/>
                  <a:pt x="1176" y="298"/>
                  <a:pt x="1162" y="292"/>
                </a:cubicBezTo>
                <a:cubicBezTo>
                  <a:pt x="1148" y="286"/>
                  <a:pt x="1135" y="312"/>
                  <a:pt x="1156" y="329"/>
                </a:cubicBezTo>
                <a:cubicBezTo>
                  <a:pt x="1169" y="339"/>
                  <a:pt x="1182" y="338"/>
                  <a:pt x="1192" y="334"/>
                </a:cubicBezTo>
                <a:cubicBezTo>
                  <a:pt x="1192" y="298"/>
                  <a:pt x="1192" y="298"/>
                  <a:pt x="1192" y="298"/>
                </a:cubicBezTo>
                <a:close/>
                <a:moveTo>
                  <a:pt x="1192" y="675"/>
                </a:moveTo>
                <a:cubicBezTo>
                  <a:pt x="1192" y="687"/>
                  <a:pt x="1192" y="687"/>
                  <a:pt x="1192" y="687"/>
                </a:cubicBezTo>
                <a:cubicBezTo>
                  <a:pt x="1191" y="687"/>
                  <a:pt x="1190" y="687"/>
                  <a:pt x="1189" y="685"/>
                </a:cubicBezTo>
                <a:cubicBezTo>
                  <a:pt x="1185" y="680"/>
                  <a:pt x="1185" y="677"/>
                  <a:pt x="1190" y="676"/>
                </a:cubicBezTo>
                <a:cubicBezTo>
                  <a:pt x="1191" y="676"/>
                  <a:pt x="1192" y="675"/>
                  <a:pt x="1192" y="675"/>
                </a:cubicBezTo>
                <a:close/>
                <a:moveTo>
                  <a:pt x="1192" y="744"/>
                </a:moveTo>
                <a:cubicBezTo>
                  <a:pt x="1192" y="774"/>
                  <a:pt x="1192" y="774"/>
                  <a:pt x="1192" y="774"/>
                </a:cubicBezTo>
                <a:cubicBezTo>
                  <a:pt x="1192" y="773"/>
                  <a:pt x="1191" y="772"/>
                  <a:pt x="1190" y="770"/>
                </a:cubicBezTo>
                <a:cubicBezTo>
                  <a:pt x="1185" y="764"/>
                  <a:pt x="1188" y="754"/>
                  <a:pt x="1192" y="744"/>
                </a:cubicBezTo>
                <a:close/>
                <a:moveTo>
                  <a:pt x="1192" y="794"/>
                </a:moveTo>
                <a:cubicBezTo>
                  <a:pt x="1192" y="814"/>
                  <a:pt x="1192" y="814"/>
                  <a:pt x="1192" y="814"/>
                </a:cubicBezTo>
                <a:cubicBezTo>
                  <a:pt x="1188" y="807"/>
                  <a:pt x="1186" y="800"/>
                  <a:pt x="1191" y="795"/>
                </a:cubicBezTo>
                <a:cubicBezTo>
                  <a:pt x="1192" y="795"/>
                  <a:pt x="1192" y="794"/>
                  <a:pt x="1192" y="794"/>
                </a:cubicBezTo>
                <a:close/>
                <a:moveTo>
                  <a:pt x="892" y="1210"/>
                </a:moveTo>
                <a:cubicBezTo>
                  <a:pt x="892" y="869"/>
                  <a:pt x="892" y="869"/>
                  <a:pt x="892" y="869"/>
                </a:cubicBezTo>
                <a:cubicBezTo>
                  <a:pt x="901" y="875"/>
                  <a:pt x="910" y="880"/>
                  <a:pt x="919" y="880"/>
                </a:cubicBezTo>
                <a:cubicBezTo>
                  <a:pt x="936" y="880"/>
                  <a:pt x="933" y="897"/>
                  <a:pt x="933" y="914"/>
                </a:cubicBezTo>
                <a:cubicBezTo>
                  <a:pt x="933" y="931"/>
                  <a:pt x="955" y="931"/>
                  <a:pt x="979" y="938"/>
                </a:cubicBezTo>
                <a:cubicBezTo>
                  <a:pt x="1002" y="946"/>
                  <a:pt x="1012" y="945"/>
                  <a:pt x="1036" y="959"/>
                </a:cubicBezTo>
                <a:cubicBezTo>
                  <a:pt x="1059" y="973"/>
                  <a:pt x="1064" y="981"/>
                  <a:pt x="1053" y="998"/>
                </a:cubicBezTo>
                <a:cubicBezTo>
                  <a:pt x="1041" y="1015"/>
                  <a:pt x="1016" y="1041"/>
                  <a:pt x="1015" y="1066"/>
                </a:cubicBezTo>
                <a:cubicBezTo>
                  <a:pt x="1014" y="1090"/>
                  <a:pt x="998" y="1114"/>
                  <a:pt x="981" y="1116"/>
                </a:cubicBezTo>
                <a:cubicBezTo>
                  <a:pt x="964" y="1119"/>
                  <a:pt x="949" y="1132"/>
                  <a:pt x="949" y="1144"/>
                </a:cubicBezTo>
                <a:cubicBezTo>
                  <a:pt x="949" y="1155"/>
                  <a:pt x="933" y="1150"/>
                  <a:pt x="932" y="1172"/>
                </a:cubicBezTo>
                <a:cubicBezTo>
                  <a:pt x="930" y="1194"/>
                  <a:pt x="911" y="1219"/>
                  <a:pt x="902" y="1215"/>
                </a:cubicBezTo>
                <a:cubicBezTo>
                  <a:pt x="900" y="1214"/>
                  <a:pt x="896" y="1212"/>
                  <a:pt x="892" y="1210"/>
                </a:cubicBezTo>
                <a:close/>
                <a:moveTo>
                  <a:pt x="892" y="518"/>
                </a:moveTo>
                <a:cubicBezTo>
                  <a:pt x="892" y="476"/>
                  <a:pt x="892" y="476"/>
                  <a:pt x="892" y="476"/>
                </a:cubicBezTo>
                <a:cubicBezTo>
                  <a:pt x="904" y="480"/>
                  <a:pt x="907" y="492"/>
                  <a:pt x="912" y="503"/>
                </a:cubicBezTo>
                <a:cubicBezTo>
                  <a:pt x="918" y="515"/>
                  <a:pt x="914" y="528"/>
                  <a:pt x="894" y="519"/>
                </a:cubicBezTo>
                <a:cubicBezTo>
                  <a:pt x="893" y="519"/>
                  <a:pt x="893" y="519"/>
                  <a:pt x="892" y="518"/>
                </a:cubicBezTo>
                <a:close/>
                <a:moveTo>
                  <a:pt x="1175" y="648"/>
                </a:moveTo>
                <a:cubicBezTo>
                  <a:pt x="1179" y="646"/>
                  <a:pt x="1183" y="648"/>
                  <a:pt x="1182" y="652"/>
                </a:cubicBezTo>
                <a:cubicBezTo>
                  <a:pt x="1181" y="657"/>
                  <a:pt x="1177" y="662"/>
                  <a:pt x="1173" y="657"/>
                </a:cubicBezTo>
                <a:cubicBezTo>
                  <a:pt x="1170" y="653"/>
                  <a:pt x="1170" y="650"/>
                  <a:pt x="1175" y="648"/>
                </a:cubicBezTo>
                <a:close/>
                <a:moveTo>
                  <a:pt x="892" y="40"/>
                </a:moveTo>
                <a:cubicBezTo>
                  <a:pt x="892" y="177"/>
                  <a:pt x="892" y="177"/>
                  <a:pt x="892" y="177"/>
                </a:cubicBezTo>
                <a:cubicBezTo>
                  <a:pt x="889" y="170"/>
                  <a:pt x="884" y="162"/>
                  <a:pt x="872" y="159"/>
                </a:cubicBezTo>
                <a:cubicBezTo>
                  <a:pt x="860" y="156"/>
                  <a:pt x="847" y="157"/>
                  <a:pt x="835" y="158"/>
                </a:cubicBezTo>
                <a:cubicBezTo>
                  <a:pt x="835" y="59"/>
                  <a:pt x="835" y="59"/>
                  <a:pt x="835" y="59"/>
                </a:cubicBezTo>
                <a:cubicBezTo>
                  <a:pt x="864" y="57"/>
                  <a:pt x="859" y="37"/>
                  <a:pt x="888" y="39"/>
                </a:cubicBezTo>
                <a:cubicBezTo>
                  <a:pt x="889" y="39"/>
                  <a:pt x="890" y="40"/>
                  <a:pt x="892" y="40"/>
                </a:cubicBezTo>
                <a:close/>
                <a:moveTo>
                  <a:pt x="892" y="476"/>
                </a:moveTo>
                <a:cubicBezTo>
                  <a:pt x="892" y="518"/>
                  <a:pt x="892" y="518"/>
                  <a:pt x="892" y="518"/>
                </a:cubicBezTo>
                <a:cubicBezTo>
                  <a:pt x="874" y="511"/>
                  <a:pt x="864" y="510"/>
                  <a:pt x="872" y="492"/>
                </a:cubicBezTo>
                <a:cubicBezTo>
                  <a:pt x="880" y="474"/>
                  <a:pt x="870" y="475"/>
                  <a:pt x="882" y="476"/>
                </a:cubicBezTo>
                <a:cubicBezTo>
                  <a:pt x="886" y="475"/>
                  <a:pt x="889" y="476"/>
                  <a:pt x="892" y="476"/>
                </a:cubicBezTo>
                <a:close/>
                <a:moveTo>
                  <a:pt x="892" y="869"/>
                </a:moveTo>
                <a:cubicBezTo>
                  <a:pt x="892" y="1210"/>
                  <a:pt x="892" y="1210"/>
                  <a:pt x="892" y="1210"/>
                </a:cubicBezTo>
                <a:cubicBezTo>
                  <a:pt x="879" y="1204"/>
                  <a:pt x="864" y="1198"/>
                  <a:pt x="873" y="1211"/>
                </a:cubicBezTo>
                <a:cubicBezTo>
                  <a:pt x="886" y="1229"/>
                  <a:pt x="889" y="1238"/>
                  <a:pt x="875" y="1245"/>
                </a:cubicBezTo>
                <a:cubicBezTo>
                  <a:pt x="861" y="1251"/>
                  <a:pt x="845" y="1275"/>
                  <a:pt x="835" y="1271"/>
                </a:cubicBezTo>
                <a:cubicBezTo>
                  <a:pt x="835" y="840"/>
                  <a:pt x="835" y="840"/>
                  <a:pt x="835" y="840"/>
                </a:cubicBezTo>
                <a:cubicBezTo>
                  <a:pt x="843" y="841"/>
                  <a:pt x="852" y="843"/>
                  <a:pt x="862" y="849"/>
                </a:cubicBezTo>
                <a:cubicBezTo>
                  <a:pt x="872" y="855"/>
                  <a:pt x="882" y="863"/>
                  <a:pt x="892" y="869"/>
                </a:cubicBezTo>
                <a:close/>
                <a:moveTo>
                  <a:pt x="835" y="545"/>
                </a:moveTo>
                <a:cubicBezTo>
                  <a:pt x="835" y="529"/>
                  <a:pt x="835" y="529"/>
                  <a:pt x="835" y="529"/>
                </a:cubicBezTo>
                <a:cubicBezTo>
                  <a:pt x="846" y="528"/>
                  <a:pt x="848" y="546"/>
                  <a:pt x="838" y="546"/>
                </a:cubicBezTo>
                <a:cubicBezTo>
                  <a:pt x="837" y="546"/>
                  <a:pt x="836" y="546"/>
                  <a:pt x="835" y="545"/>
                </a:cubicBezTo>
                <a:close/>
                <a:moveTo>
                  <a:pt x="835" y="486"/>
                </a:moveTo>
                <a:cubicBezTo>
                  <a:pt x="839" y="490"/>
                  <a:pt x="841" y="491"/>
                  <a:pt x="845" y="485"/>
                </a:cubicBezTo>
                <a:cubicBezTo>
                  <a:pt x="850" y="476"/>
                  <a:pt x="860" y="469"/>
                  <a:pt x="882" y="469"/>
                </a:cubicBezTo>
                <a:cubicBezTo>
                  <a:pt x="904" y="469"/>
                  <a:pt x="872" y="447"/>
                  <a:pt x="876" y="438"/>
                </a:cubicBezTo>
                <a:cubicBezTo>
                  <a:pt x="880" y="429"/>
                  <a:pt x="860" y="425"/>
                  <a:pt x="850" y="415"/>
                </a:cubicBezTo>
                <a:cubicBezTo>
                  <a:pt x="842" y="407"/>
                  <a:pt x="842" y="389"/>
                  <a:pt x="835" y="379"/>
                </a:cubicBezTo>
                <a:cubicBezTo>
                  <a:pt x="835" y="486"/>
                  <a:pt x="835" y="486"/>
                  <a:pt x="835" y="486"/>
                </a:cubicBezTo>
                <a:close/>
                <a:moveTo>
                  <a:pt x="835" y="302"/>
                </a:moveTo>
                <a:cubicBezTo>
                  <a:pt x="835" y="286"/>
                  <a:pt x="835" y="286"/>
                  <a:pt x="835" y="286"/>
                </a:cubicBezTo>
                <a:cubicBezTo>
                  <a:pt x="840" y="293"/>
                  <a:pt x="841" y="301"/>
                  <a:pt x="835" y="302"/>
                </a:cubicBezTo>
                <a:close/>
                <a:moveTo>
                  <a:pt x="835" y="38"/>
                </a:moveTo>
                <a:cubicBezTo>
                  <a:pt x="837" y="38"/>
                  <a:pt x="838" y="37"/>
                  <a:pt x="840" y="37"/>
                </a:cubicBezTo>
                <a:cubicBezTo>
                  <a:pt x="848" y="34"/>
                  <a:pt x="844" y="31"/>
                  <a:pt x="835" y="28"/>
                </a:cubicBezTo>
                <a:lnTo>
                  <a:pt x="835" y="38"/>
                </a:lnTo>
                <a:close/>
                <a:moveTo>
                  <a:pt x="835" y="28"/>
                </a:moveTo>
                <a:cubicBezTo>
                  <a:pt x="835" y="38"/>
                  <a:pt x="835" y="38"/>
                  <a:pt x="835" y="38"/>
                </a:cubicBezTo>
                <a:cubicBezTo>
                  <a:pt x="829" y="41"/>
                  <a:pt x="823" y="43"/>
                  <a:pt x="818" y="46"/>
                </a:cubicBezTo>
                <a:cubicBezTo>
                  <a:pt x="818" y="25"/>
                  <a:pt x="818" y="25"/>
                  <a:pt x="818" y="25"/>
                </a:cubicBezTo>
                <a:cubicBezTo>
                  <a:pt x="825" y="26"/>
                  <a:pt x="831" y="27"/>
                  <a:pt x="835" y="28"/>
                </a:cubicBezTo>
                <a:close/>
                <a:moveTo>
                  <a:pt x="835" y="59"/>
                </a:moveTo>
                <a:cubicBezTo>
                  <a:pt x="835" y="158"/>
                  <a:pt x="835" y="158"/>
                  <a:pt x="835" y="158"/>
                </a:cubicBezTo>
                <a:cubicBezTo>
                  <a:pt x="829" y="158"/>
                  <a:pt x="824" y="158"/>
                  <a:pt x="818" y="157"/>
                </a:cubicBezTo>
                <a:cubicBezTo>
                  <a:pt x="818" y="101"/>
                  <a:pt x="818" y="101"/>
                  <a:pt x="818" y="101"/>
                </a:cubicBezTo>
                <a:cubicBezTo>
                  <a:pt x="826" y="96"/>
                  <a:pt x="825" y="87"/>
                  <a:pt x="818" y="83"/>
                </a:cubicBezTo>
                <a:cubicBezTo>
                  <a:pt x="818" y="60"/>
                  <a:pt x="818" y="60"/>
                  <a:pt x="818" y="60"/>
                </a:cubicBezTo>
                <a:cubicBezTo>
                  <a:pt x="822" y="59"/>
                  <a:pt x="826" y="59"/>
                  <a:pt x="830" y="59"/>
                </a:cubicBezTo>
                <a:cubicBezTo>
                  <a:pt x="832" y="59"/>
                  <a:pt x="834" y="59"/>
                  <a:pt x="835" y="59"/>
                </a:cubicBezTo>
                <a:close/>
                <a:moveTo>
                  <a:pt x="835" y="286"/>
                </a:moveTo>
                <a:cubicBezTo>
                  <a:pt x="835" y="302"/>
                  <a:pt x="835" y="302"/>
                  <a:pt x="835" y="302"/>
                </a:cubicBezTo>
                <a:cubicBezTo>
                  <a:pt x="834" y="303"/>
                  <a:pt x="832" y="303"/>
                  <a:pt x="829" y="302"/>
                </a:cubicBezTo>
                <a:cubicBezTo>
                  <a:pt x="825" y="301"/>
                  <a:pt x="822" y="300"/>
                  <a:pt x="818" y="300"/>
                </a:cubicBezTo>
                <a:cubicBezTo>
                  <a:pt x="818" y="273"/>
                  <a:pt x="818" y="273"/>
                  <a:pt x="818" y="273"/>
                </a:cubicBezTo>
                <a:cubicBezTo>
                  <a:pt x="819" y="273"/>
                  <a:pt x="819" y="273"/>
                  <a:pt x="820" y="273"/>
                </a:cubicBezTo>
                <a:cubicBezTo>
                  <a:pt x="827" y="276"/>
                  <a:pt x="832" y="281"/>
                  <a:pt x="835" y="286"/>
                </a:cubicBezTo>
                <a:close/>
                <a:moveTo>
                  <a:pt x="835" y="379"/>
                </a:moveTo>
                <a:cubicBezTo>
                  <a:pt x="835" y="486"/>
                  <a:pt x="835" y="486"/>
                  <a:pt x="835" y="486"/>
                </a:cubicBezTo>
                <a:cubicBezTo>
                  <a:pt x="833" y="484"/>
                  <a:pt x="831" y="482"/>
                  <a:pt x="828" y="480"/>
                </a:cubicBezTo>
                <a:cubicBezTo>
                  <a:pt x="826" y="478"/>
                  <a:pt x="822" y="478"/>
                  <a:pt x="818" y="479"/>
                </a:cubicBezTo>
                <a:cubicBezTo>
                  <a:pt x="818" y="373"/>
                  <a:pt x="818" y="373"/>
                  <a:pt x="818" y="373"/>
                </a:cubicBezTo>
                <a:cubicBezTo>
                  <a:pt x="820" y="372"/>
                  <a:pt x="822" y="372"/>
                  <a:pt x="825" y="372"/>
                </a:cubicBezTo>
                <a:cubicBezTo>
                  <a:pt x="830" y="372"/>
                  <a:pt x="833" y="375"/>
                  <a:pt x="835" y="379"/>
                </a:cubicBezTo>
                <a:close/>
                <a:moveTo>
                  <a:pt x="835" y="529"/>
                </a:moveTo>
                <a:cubicBezTo>
                  <a:pt x="835" y="545"/>
                  <a:pt x="835" y="545"/>
                  <a:pt x="835" y="545"/>
                </a:cubicBezTo>
                <a:cubicBezTo>
                  <a:pt x="826" y="543"/>
                  <a:pt x="822" y="531"/>
                  <a:pt x="833" y="529"/>
                </a:cubicBezTo>
                <a:cubicBezTo>
                  <a:pt x="834" y="529"/>
                  <a:pt x="835" y="529"/>
                  <a:pt x="835" y="529"/>
                </a:cubicBezTo>
                <a:close/>
                <a:moveTo>
                  <a:pt x="835" y="840"/>
                </a:moveTo>
                <a:cubicBezTo>
                  <a:pt x="835" y="1271"/>
                  <a:pt x="835" y="1271"/>
                  <a:pt x="835" y="1271"/>
                </a:cubicBezTo>
                <a:cubicBezTo>
                  <a:pt x="835" y="1271"/>
                  <a:pt x="834" y="1270"/>
                  <a:pt x="833" y="1270"/>
                </a:cubicBezTo>
                <a:cubicBezTo>
                  <a:pt x="824" y="1261"/>
                  <a:pt x="825" y="1271"/>
                  <a:pt x="825" y="1280"/>
                </a:cubicBezTo>
                <a:cubicBezTo>
                  <a:pt x="825" y="1287"/>
                  <a:pt x="824" y="1298"/>
                  <a:pt x="818" y="1304"/>
                </a:cubicBezTo>
                <a:cubicBezTo>
                  <a:pt x="818" y="839"/>
                  <a:pt x="818" y="839"/>
                  <a:pt x="818" y="839"/>
                </a:cubicBezTo>
                <a:cubicBezTo>
                  <a:pt x="824" y="839"/>
                  <a:pt x="829" y="839"/>
                  <a:pt x="835" y="840"/>
                </a:cubicBezTo>
                <a:close/>
                <a:moveTo>
                  <a:pt x="818" y="783"/>
                </a:moveTo>
                <a:cubicBezTo>
                  <a:pt x="818" y="780"/>
                  <a:pt x="818" y="780"/>
                  <a:pt x="818" y="780"/>
                </a:cubicBezTo>
                <a:cubicBezTo>
                  <a:pt x="820" y="781"/>
                  <a:pt x="820" y="782"/>
                  <a:pt x="818" y="783"/>
                </a:cubicBezTo>
                <a:close/>
                <a:moveTo>
                  <a:pt x="818" y="552"/>
                </a:moveTo>
                <a:cubicBezTo>
                  <a:pt x="819" y="552"/>
                  <a:pt x="820" y="552"/>
                  <a:pt x="820" y="552"/>
                </a:cubicBezTo>
                <a:cubicBezTo>
                  <a:pt x="828" y="552"/>
                  <a:pt x="826" y="539"/>
                  <a:pt x="818" y="539"/>
                </a:cubicBezTo>
                <a:cubicBezTo>
                  <a:pt x="818" y="552"/>
                  <a:pt x="818" y="552"/>
                  <a:pt x="818" y="552"/>
                </a:cubicBezTo>
                <a:close/>
                <a:moveTo>
                  <a:pt x="818" y="530"/>
                </a:moveTo>
                <a:cubicBezTo>
                  <a:pt x="819" y="529"/>
                  <a:pt x="820" y="529"/>
                  <a:pt x="820" y="528"/>
                </a:cubicBezTo>
                <a:cubicBezTo>
                  <a:pt x="827" y="519"/>
                  <a:pt x="825" y="509"/>
                  <a:pt x="818" y="502"/>
                </a:cubicBezTo>
                <a:cubicBezTo>
                  <a:pt x="818" y="530"/>
                  <a:pt x="818" y="530"/>
                  <a:pt x="818" y="530"/>
                </a:cubicBezTo>
                <a:close/>
                <a:moveTo>
                  <a:pt x="818" y="347"/>
                </a:moveTo>
                <a:cubicBezTo>
                  <a:pt x="818" y="323"/>
                  <a:pt x="818" y="323"/>
                  <a:pt x="818" y="323"/>
                </a:cubicBezTo>
                <a:cubicBezTo>
                  <a:pt x="826" y="332"/>
                  <a:pt x="824" y="342"/>
                  <a:pt x="818" y="347"/>
                </a:cubicBezTo>
                <a:close/>
                <a:moveTo>
                  <a:pt x="818" y="25"/>
                </a:moveTo>
                <a:cubicBezTo>
                  <a:pt x="818" y="46"/>
                  <a:pt x="818" y="46"/>
                  <a:pt x="818" y="46"/>
                </a:cubicBezTo>
                <a:cubicBezTo>
                  <a:pt x="813" y="49"/>
                  <a:pt x="809" y="52"/>
                  <a:pt x="805" y="55"/>
                </a:cubicBezTo>
                <a:cubicBezTo>
                  <a:pt x="805" y="24"/>
                  <a:pt x="805" y="24"/>
                  <a:pt x="805" y="24"/>
                </a:cubicBezTo>
                <a:cubicBezTo>
                  <a:pt x="810" y="24"/>
                  <a:pt x="814" y="25"/>
                  <a:pt x="818" y="25"/>
                </a:cubicBezTo>
                <a:close/>
                <a:moveTo>
                  <a:pt x="818" y="60"/>
                </a:moveTo>
                <a:cubicBezTo>
                  <a:pt x="818" y="83"/>
                  <a:pt x="818" y="83"/>
                  <a:pt x="818" y="83"/>
                </a:cubicBezTo>
                <a:cubicBezTo>
                  <a:pt x="817" y="82"/>
                  <a:pt x="816" y="81"/>
                  <a:pt x="815" y="81"/>
                </a:cubicBezTo>
                <a:cubicBezTo>
                  <a:pt x="805" y="78"/>
                  <a:pt x="799" y="64"/>
                  <a:pt x="818" y="60"/>
                </a:cubicBezTo>
                <a:close/>
                <a:moveTo>
                  <a:pt x="818" y="101"/>
                </a:moveTo>
                <a:cubicBezTo>
                  <a:pt x="818" y="157"/>
                  <a:pt x="818" y="157"/>
                  <a:pt x="818" y="157"/>
                </a:cubicBezTo>
                <a:cubicBezTo>
                  <a:pt x="814" y="156"/>
                  <a:pt x="809" y="155"/>
                  <a:pt x="805" y="153"/>
                </a:cubicBezTo>
                <a:cubicBezTo>
                  <a:pt x="805" y="139"/>
                  <a:pt x="805" y="139"/>
                  <a:pt x="805" y="139"/>
                </a:cubicBezTo>
                <a:cubicBezTo>
                  <a:pt x="812" y="133"/>
                  <a:pt x="822" y="128"/>
                  <a:pt x="812" y="128"/>
                </a:cubicBezTo>
                <a:cubicBezTo>
                  <a:pt x="810" y="128"/>
                  <a:pt x="808" y="128"/>
                  <a:pt x="805" y="128"/>
                </a:cubicBezTo>
                <a:cubicBezTo>
                  <a:pt x="805" y="104"/>
                  <a:pt x="805" y="104"/>
                  <a:pt x="805" y="104"/>
                </a:cubicBezTo>
                <a:cubicBezTo>
                  <a:pt x="811" y="104"/>
                  <a:pt x="815" y="103"/>
                  <a:pt x="818" y="101"/>
                </a:cubicBezTo>
                <a:close/>
                <a:moveTo>
                  <a:pt x="818" y="273"/>
                </a:moveTo>
                <a:cubicBezTo>
                  <a:pt x="818" y="300"/>
                  <a:pt x="818" y="300"/>
                  <a:pt x="818" y="300"/>
                </a:cubicBezTo>
                <a:cubicBezTo>
                  <a:pt x="807" y="300"/>
                  <a:pt x="802" y="306"/>
                  <a:pt x="815" y="319"/>
                </a:cubicBezTo>
                <a:cubicBezTo>
                  <a:pt x="816" y="320"/>
                  <a:pt x="817" y="321"/>
                  <a:pt x="818" y="323"/>
                </a:cubicBezTo>
                <a:cubicBezTo>
                  <a:pt x="818" y="347"/>
                  <a:pt x="818" y="347"/>
                  <a:pt x="818" y="347"/>
                </a:cubicBezTo>
                <a:cubicBezTo>
                  <a:pt x="815" y="349"/>
                  <a:pt x="811" y="350"/>
                  <a:pt x="807" y="349"/>
                </a:cubicBezTo>
                <a:cubicBezTo>
                  <a:pt x="805" y="348"/>
                  <a:pt x="805" y="348"/>
                  <a:pt x="805" y="348"/>
                </a:cubicBezTo>
                <a:cubicBezTo>
                  <a:pt x="805" y="250"/>
                  <a:pt x="805" y="250"/>
                  <a:pt x="805" y="250"/>
                </a:cubicBezTo>
                <a:cubicBezTo>
                  <a:pt x="808" y="259"/>
                  <a:pt x="810" y="269"/>
                  <a:pt x="818" y="273"/>
                </a:cubicBezTo>
                <a:close/>
                <a:moveTo>
                  <a:pt x="818" y="373"/>
                </a:moveTo>
                <a:cubicBezTo>
                  <a:pt x="818" y="479"/>
                  <a:pt x="818" y="479"/>
                  <a:pt x="818" y="479"/>
                </a:cubicBezTo>
                <a:cubicBezTo>
                  <a:pt x="814" y="479"/>
                  <a:pt x="809" y="480"/>
                  <a:pt x="805" y="482"/>
                </a:cubicBezTo>
                <a:cubicBezTo>
                  <a:pt x="805" y="388"/>
                  <a:pt x="805" y="388"/>
                  <a:pt x="805" y="388"/>
                </a:cubicBezTo>
                <a:cubicBezTo>
                  <a:pt x="806" y="388"/>
                  <a:pt x="806" y="388"/>
                  <a:pt x="807" y="388"/>
                </a:cubicBezTo>
                <a:cubicBezTo>
                  <a:pt x="818" y="384"/>
                  <a:pt x="812" y="375"/>
                  <a:pt x="818" y="373"/>
                </a:cubicBezTo>
                <a:close/>
                <a:moveTo>
                  <a:pt x="818" y="502"/>
                </a:moveTo>
                <a:cubicBezTo>
                  <a:pt x="818" y="530"/>
                  <a:pt x="818" y="530"/>
                  <a:pt x="818" y="530"/>
                </a:cubicBezTo>
                <a:cubicBezTo>
                  <a:pt x="814" y="535"/>
                  <a:pt x="810" y="539"/>
                  <a:pt x="805" y="541"/>
                </a:cubicBezTo>
                <a:cubicBezTo>
                  <a:pt x="805" y="492"/>
                  <a:pt x="805" y="492"/>
                  <a:pt x="805" y="492"/>
                </a:cubicBezTo>
                <a:cubicBezTo>
                  <a:pt x="810" y="494"/>
                  <a:pt x="815" y="498"/>
                  <a:pt x="818" y="502"/>
                </a:cubicBezTo>
                <a:close/>
                <a:moveTo>
                  <a:pt x="818" y="539"/>
                </a:moveTo>
                <a:cubicBezTo>
                  <a:pt x="818" y="539"/>
                  <a:pt x="817" y="539"/>
                  <a:pt x="817" y="540"/>
                </a:cubicBezTo>
                <a:cubicBezTo>
                  <a:pt x="809" y="541"/>
                  <a:pt x="812" y="550"/>
                  <a:pt x="818" y="552"/>
                </a:cubicBezTo>
                <a:cubicBezTo>
                  <a:pt x="818" y="539"/>
                  <a:pt x="818" y="539"/>
                  <a:pt x="818" y="539"/>
                </a:cubicBezTo>
                <a:close/>
                <a:moveTo>
                  <a:pt x="818" y="780"/>
                </a:moveTo>
                <a:cubicBezTo>
                  <a:pt x="818" y="783"/>
                  <a:pt x="818" y="783"/>
                  <a:pt x="818" y="783"/>
                </a:cubicBezTo>
                <a:cubicBezTo>
                  <a:pt x="817" y="784"/>
                  <a:pt x="815" y="784"/>
                  <a:pt x="812" y="784"/>
                </a:cubicBezTo>
                <a:cubicBezTo>
                  <a:pt x="809" y="784"/>
                  <a:pt x="807" y="784"/>
                  <a:pt x="805" y="783"/>
                </a:cubicBezTo>
                <a:cubicBezTo>
                  <a:pt x="805" y="775"/>
                  <a:pt x="805" y="775"/>
                  <a:pt x="805" y="775"/>
                </a:cubicBezTo>
                <a:cubicBezTo>
                  <a:pt x="806" y="775"/>
                  <a:pt x="806" y="775"/>
                  <a:pt x="806" y="775"/>
                </a:cubicBezTo>
                <a:cubicBezTo>
                  <a:pt x="811" y="775"/>
                  <a:pt x="816" y="778"/>
                  <a:pt x="818" y="780"/>
                </a:cubicBezTo>
                <a:close/>
                <a:moveTo>
                  <a:pt x="818" y="839"/>
                </a:moveTo>
                <a:cubicBezTo>
                  <a:pt x="818" y="1304"/>
                  <a:pt x="818" y="1304"/>
                  <a:pt x="818" y="1304"/>
                </a:cubicBezTo>
                <a:cubicBezTo>
                  <a:pt x="817" y="1306"/>
                  <a:pt x="814" y="1307"/>
                  <a:pt x="811" y="1307"/>
                </a:cubicBezTo>
                <a:cubicBezTo>
                  <a:pt x="799" y="1307"/>
                  <a:pt x="821" y="1340"/>
                  <a:pt x="815" y="1344"/>
                </a:cubicBezTo>
                <a:cubicBezTo>
                  <a:pt x="813" y="1345"/>
                  <a:pt x="809" y="1350"/>
                  <a:pt x="805" y="1356"/>
                </a:cubicBezTo>
                <a:cubicBezTo>
                  <a:pt x="805" y="840"/>
                  <a:pt x="805" y="840"/>
                  <a:pt x="805" y="840"/>
                </a:cubicBezTo>
                <a:cubicBezTo>
                  <a:pt x="806" y="840"/>
                  <a:pt x="807" y="840"/>
                  <a:pt x="808" y="840"/>
                </a:cubicBezTo>
                <a:cubicBezTo>
                  <a:pt x="811" y="840"/>
                  <a:pt x="815" y="839"/>
                  <a:pt x="818" y="839"/>
                </a:cubicBezTo>
                <a:close/>
                <a:moveTo>
                  <a:pt x="805" y="24"/>
                </a:moveTo>
                <a:cubicBezTo>
                  <a:pt x="805" y="55"/>
                  <a:pt x="805" y="55"/>
                  <a:pt x="805" y="55"/>
                </a:cubicBezTo>
                <a:cubicBezTo>
                  <a:pt x="802" y="58"/>
                  <a:pt x="799" y="62"/>
                  <a:pt x="797" y="65"/>
                </a:cubicBezTo>
                <a:cubicBezTo>
                  <a:pt x="792" y="72"/>
                  <a:pt x="783" y="78"/>
                  <a:pt x="773" y="82"/>
                </a:cubicBezTo>
                <a:cubicBezTo>
                  <a:pt x="773" y="24"/>
                  <a:pt x="773" y="24"/>
                  <a:pt x="773" y="24"/>
                </a:cubicBezTo>
                <a:cubicBezTo>
                  <a:pt x="774" y="24"/>
                  <a:pt x="776" y="24"/>
                  <a:pt x="778" y="24"/>
                </a:cubicBezTo>
                <a:cubicBezTo>
                  <a:pt x="786" y="23"/>
                  <a:pt x="795" y="23"/>
                  <a:pt x="805" y="24"/>
                </a:cubicBezTo>
                <a:close/>
                <a:moveTo>
                  <a:pt x="805" y="104"/>
                </a:moveTo>
                <a:cubicBezTo>
                  <a:pt x="805" y="128"/>
                  <a:pt x="805" y="128"/>
                  <a:pt x="805" y="128"/>
                </a:cubicBezTo>
                <a:cubicBezTo>
                  <a:pt x="794" y="128"/>
                  <a:pt x="781" y="131"/>
                  <a:pt x="773" y="130"/>
                </a:cubicBezTo>
                <a:cubicBezTo>
                  <a:pt x="773" y="110"/>
                  <a:pt x="773" y="110"/>
                  <a:pt x="773" y="110"/>
                </a:cubicBezTo>
                <a:cubicBezTo>
                  <a:pt x="777" y="104"/>
                  <a:pt x="784" y="104"/>
                  <a:pt x="803" y="104"/>
                </a:cubicBezTo>
                <a:cubicBezTo>
                  <a:pt x="804" y="104"/>
                  <a:pt x="805" y="104"/>
                  <a:pt x="805" y="104"/>
                </a:cubicBezTo>
                <a:close/>
                <a:moveTo>
                  <a:pt x="805" y="139"/>
                </a:moveTo>
                <a:cubicBezTo>
                  <a:pt x="805" y="153"/>
                  <a:pt x="805" y="153"/>
                  <a:pt x="805" y="153"/>
                </a:cubicBezTo>
                <a:cubicBezTo>
                  <a:pt x="805" y="153"/>
                  <a:pt x="805" y="153"/>
                  <a:pt x="804" y="152"/>
                </a:cubicBezTo>
                <a:cubicBezTo>
                  <a:pt x="797" y="148"/>
                  <a:pt x="800" y="143"/>
                  <a:pt x="805" y="139"/>
                </a:cubicBezTo>
                <a:close/>
                <a:moveTo>
                  <a:pt x="805" y="250"/>
                </a:moveTo>
                <a:cubicBezTo>
                  <a:pt x="805" y="348"/>
                  <a:pt x="805" y="348"/>
                  <a:pt x="805" y="348"/>
                </a:cubicBezTo>
                <a:cubicBezTo>
                  <a:pt x="798" y="345"/>
                  <a:pt x="786" y="340"/>
                  <a:pt x="773" y="336"/>
                </a:cubicBezTo>
                <a:cubicBezTo>
                  <a:pt x="773" y="225"/>
                  <a:pt x="773" y="225"/>
                  <a:pt x="773" y="225"/>
                </a:cubicBezTo>
                <a:cubicBezTo>
                  <a:pt x="779" y="227"/>
                  <a:pt x="785" y="228"/>
                  <a:pt x="789" y="229"/>
                </a:cubicBezTo>
                <a:cubicBezTo>
                  <a:pt x="799" y="232"/>
                  <a:pt x="802" y="241"/>
                  <a:pt x="805" y="250"/>
                </a:cubicBezTo>
                <a:close/>
                <a:moveTo>
                  <a:pt x="805" y="388"/>
                </a:moveTo>
                <a:cubicBezTo>
                  <a:pt x="805" y="482"/>
                  <a:pt x="805" y="482"/>
                  <a:pt x="805" y="482"/>
                </a:cubicBezTo>
                <a:cubicBezTo>
                  <a:pt x="796" y="486"/>
                  <a:pt x="790" y="490"/>
                  <a:pt x="797" y="490"/>
                </a:cubicBezTo>
                <a:cubicBezTo>
                  <a:pt x="799" y="490"/>
                  <a:pt x="802" y="491"/>
                  <a:pt x="805" y="492"/>
                </a:cubicBezTo>
                <a:cubicBezTo>
                  <a:pt x="805" y="541"/>
                  <a:pt x="805" y="541"/>
                  <a:pt x="805" y="541"/>
                </a:cubicBezTo>
                <a:cubicBezTo>
                  <a:pt x="796" y="547"/>
                  <a:pt x="787" y="549"/>
                  <a:pt x="781" y="555"/>
                </a:cubicBezTo>
                <a:cubicBezTo>
                  <a:pt x="777" y="559"/>
                  <a:pt x="775" y="563"/>
                  <a:pt x="773" y="568"/>
                </a:cubicBezTo>
                <a:cubicBezTo>
                  <a:pt x="773" y="355"/>
                  <a:pt x="773" y="355"/>
                  <a:pt x="773" y="355"/>
                </a:cubicBezTo>
                <a:cubicBezTo>
                  <a:pt x="781" y="361"/>
                  <a:pt x="788" y="368"/>
                  <a:pt x="788" y="373"/>
                </a:cubicBezTo>
                <a:cubicBezTo>
                  <a:pt x="788" y="384"/>
                  <a:pt x="793" y="391"/>
                  <a:pt x="805" y="388"/>
                </a:cubicBezTo>
                <a:close/>
                <a:moveTo>
                  <a:pt x="805" y="775"/>
                </a:moveTo>
                <a:cubicBezTo>
                  <a:pt x="805" y="783"/>
                  <a:pt x="805" y="783"/>
                  <a:pt x="805" y="783"/>
                </a:cubicBezTo>
                <a:cubicBezTo>
                  <a:pt x="794" y="781"/>
                  <a:pt x="789" y="774"/>
                  <a:pt x="805" y="775"/>
                </a:cubicBezTo>
                <a:close/>
                <a:moveTo>
                  <a:pt x="805" y="840"/>
                </a:moveTo>
                <a:cubicBezTo>
                  <a:pt x="805" y="1356"/>
                  <a:pt x="805" y="1356"/>
                  <a:pt x="805" y="1356"/>
                </a:cubicBezTo>
                <a:cubicBezTo>
                  <a:pt x="798" y="1368"/>
                  <a:pt x="789" y="1384"/>
                  <a:pt x="789" y="1384"/>
                </a:cubicBezTo>
                <a:cubicBezTo>
                  <a:pt x="789" y="1384"/>
                  <a:pt x="790" y="1402"/>
                  <a:pt x="776" y="1391"/>
                </a:cubicBezTo>
                <a:cubicBezTo>
                  <a:pt x="775" y="1390"/>
                  <a:pt x="774" y="1389"/>
                  <a:pt x="773" y="1387"/>
                </a:cubicBezTo>
                <a:cubicBezTo>
                  <a:pt x="773" y="1140"/>
                  <a:pt x="773" y="1140"/>
                  <a:pt x="773" y="1140"/>
                </a:cubicBezTo>
                <a:cubicBezTo>
                  <a:pt x="779" y="1133"/>
                  <a:pt x="787" y="1128"/>
                  <a:pt x="782" y="1119"/>
                </a:cubicBezTo>
                <a:cubicBezTo>
                  <a:pt x="775" y="1105"/>
                  <a:pt x="784" y="1088"/>
                  <a:pt x="775" y="1080"/>
                </a:cubicBezTo>
                <a:cubicBezTo>
                  <a:pt x="774" y="1079"/>
                  <a:pt x="773" y="1079"/>
                  <a:pt x="773" y="1078"/>
                </a:cubicBezTo>
                <a:cubicBezTo>
                  <a:pt x="773" y="837"/>
                  <a:pt x="773" y="837"/>
                  <a:pt x="773" y="837"/>
                </a:cubicBezTo>
                <a:cubicBezTo>
                  <a:pt x="780" y="843"/>
                  <a:pt x="794" y="840"/>
                  <a:pt x="805" y="840"/>
                </a:cubicBezTo>
                <a:close/>
                <a:moveTo>
                  <a:pt x="773" y="782"/>
                </a:moveTo>
                <a:cubicBezTo>
                  <a:pt x="773" y="764"/>
                  <a:pt x="773" y="764"/>
                  <a:pt x="773" y="764"/>
                </a:cubicBezTo>
                <a:cubicBezTo>
                  <a:pt x="774" y="764"/>
                  <a:pt x="775" y="764"/>
                  <a:pt x="777" y="764"/>
                </a:cubicBezTo>
                <a:cubicBezTo>
                  <a:pt x="788" y="763"/>
                  <a:pt x="787" y="782"/>
                  <a:pt x="775" y="782"/>
                </a:cubicBezTo>
                <a:cubicBezTo>
                  <a:pt x="774" y="782"/>
                  <a:pt x="773" y="782"/>
                  <a:pt x="773" y="782"/>
                </a:cubicBezTo>
                <a:close/>
                <a:moveTo>
                  <a:pt x="773" y="24"/>
                </a:moveTo>
                <a:cubicBezTo>
                  <a:pt x="773" y="82"/>
                  <a:pt x="773" y="82"/>
                  <a:pt x="773" y="82"/>
                </a:cubicBezTo>
                <a:cubicBezTo>
                  <a:pt x="762" y="87"/>
                  <a:pt x="751" y="89"/>
                  <a:pt x="743" y="89"/>
                </a:cubicBezTo>
                <a:cubicBezTo>
                  <a:pt x="729" y="87"/>
                  <a:pt x="738" y="123"/>
                  <a:pt x="728" y="123"/>
                </a:cubicBezTo>
                <a:cubicBezTo>
                  <a:pt x="727" y="123"/>
                  <a:pt x="726" y="123"/>
                  <a:pt x="726" y="123"/>
                </a:cubicBezTo>
                <a:cubicBezTo>
                  <a:pt x="726" y="19"/>
                  <a:pt x="726" y="19"/>
                  <a:pt x="726" y="19"/>
                </a:cubicBezTo>
                <a:cubicBezTo>
                  <a:pt x="729" y="18"/>
                  <a:pt x="731" y="18"/>
                  <a:pt x="734" y="19"/>
                </a:cubicBezTo>
                <a:cubicBezTo>
                  <a:pt x="753" y="19"/>
                  <a:pt x="754" y="25"/>
                  <a:pt x="773" y="24"/>
                </a:cubicBezTo>
                <a:close/>
                <a:moveTo>
                  <a:pt x="773" y="110"/>
                </a:moveTo>
                <a:cubicBezTo>
                  <a:pt x="770" y="112"/>
                  <a:pt x="769" y="116"/>
                  <a:pt x="767" y="121"/>
                </a:cubicBezTo>
                <a:cubicBezTo>
                  <a:pt x="765" y="127"/>
                  <a:pt x="767" y="130"/>
                  <a:pt x="773" y="130"/>
                </a:cubicBezTo>
                <a:cubicBezTo>
                  <a:pt x="773" y="110"/>
                  <a:pt x="773" y="110"/>
                  <a:pt x="773" y="110"/>
                </a:cubicBezTo>
                <a:close/>
                <a:moveTo>
                  <a:pt x="773" y="225"/>
                </a:moveTo>
                <a:cubicBezTo>
                  <a:pt x="773" y="336"/>
                  <a:pt x="773" y="336"/>
                  <a:pt x="773" y="336"/>
                </a:cubicBezTo>
                <a:cubicBezTo>
                  <a:pt x="758" y="331"/>
                  <a:pt x="743" y="327"/>
                  <a:pt x="732" y="326"/>
                </a:cubicBezTo>
                <a:cubicBezTo>
                  <a:pt x="729" y="326"/>
                  <a:pt x="727" y="326"/>
                  <a:pt x="726" y="326"/>
                </a:cubicBezTo>
                <a:cubicBezTo>
                  <a:pt x="726" y="306"/>
                  <a:pt x="726" y="306"/>
                  <a:pt x="726" y="306"/>
                </a:cubicBezTo>
                <a:cubicBezTo>
                  <a:pt x="743" y="303"/>
                  <a:pt x="739" y="289"/>
                  <a:pt x="750" y="280"/>
                </a:cubicBezTo>
                <a:cubicBezTo>
                  <a:pt x="762" y="271"/>
                  <a:pt x="762" y="271"/>
                  <a:pt x="743" y="258"/>
                </a:cubicBezTo>
                <a:cubicBezTo>
                  <a:pt x="738" y="254"/>
                  <a:pt x="732" y="251"/>
                  <a:pt x="726" y="249"/>
                </a:cubicBezTo>
                <a:cubicBezTo>
                  <a:pt x="726" y="210"/>
                  <a:pt x="726" y="210"/>
                  <a:pt x="726" y="210"/>
                </a:cubicBezTo>
                <a:cubicBezTo>
                  <a:pt x="734" y="214"/>
                  <a:pt x="756" y="221"/>
                  <a:pt x="773" y="225"/>
                </a:cubicBezTo>
                <a:close/>
                <a:moveTo>
                  <a:pt x="773" y="355"/>
                </a:moveTo>
                <a:cubicBezTo>
                  <a:pt x="773" y="568"/>
                  <a:pt x="773" y="568"/>
                  <a:pt x="773" y="568"/>
                </a:cubicBezTo>
                <a:cubicBezTo>
                  <a:pt x="769" y="574"/>
                  <a:pt x="765" y="580"/>
                  <a:pt x="756" y="580"/>
                </a:cubicBezTo>
                <a:cubicBezTo>
                  <a:pt x="742" y="580"/>
                  <a:pt x="734" y="612"/>
                  <a:pt x="734" y="624"/>
                </a:cubicBezTo>
                <a:cubicBezTo>
                  <a:pt x="734" y="629"/>
                  <a:pt x="731" y="632"/>
                  <a:pt x="726" y="636"/>
                </a:cubicBezTo>
                <a:cubicBezTo>
                  <a:pt x="726" y="342"/>
                  <a:pt x="726" y="342"/>
                  <a:pt x="726" y="342"/>
                </a:cubicBezTo>
                <a:cubicBezTo>
                  <a:pt x="727" y="341"/>
                  <a:pt x="729" y="341"/>
                  <a:pt x="732" y="341"/>
                </a:cubicBezTo>
                <a:cubicBezTo>
                  <a:pt x="744" y="339"/>
                  <a:pt x="761" y="346"/>
                  <a:pt x="773" y="355"/>
                </a:cubicBezTo>
                <a:close/>
                <a:moveTo>
                  <a:pt x="773" y="764"/>
                </a:moveTo>
                <a:cubicBezTo>
                  <a:pt x="773" y="782"/>
                  <a:pt x="773" y="782"/>
                  <a:pt x="773" y="782"/>
                </a:cubicBezTo>
                <a:cubicBezTo>
                  <a:pt x="762" y="780"/>
                  <a:pt x="752" y="766"/>
                  <a:pt x="773" y="764"/>
                </a:cubicBezTo>
                <a:close/>
                <a:moveTo>
                  <a:pt x="773" y="837"/>
                </a:moveTo>
                <a:cubicBezTo>
                  <a:pt x="773" y="1078"/>
                  <a:pt x="773" y="1078"/>
                  <a:pt x="773" y="1078"/>
                </a:cubicBezTo>
                <a:cubicBezTo>
                  <a:pt x="764" y="1069"/>
                  <a:pt x="753" y="1050"/>
                  <a:pt x="739" y="1050"/>
                </a:cubicBezTo>
                <a:cubicBezTo>
                  <a:pt x="725" y="1050"/>
                  <a:pt x="728" y="1036"/>
                  <a:pt x="728" y="1024"/>
                </a:cubicBezTo>
                <a:cubicBezTo>
                  <a:pt x="728" y="1022"/>
                  <a:pt x="727" y="1020"/>
                  <a:pt x="726" y="1018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7" y="889"/>
                  <a:pt x="727" y="886"/>
                  <a:pt x="726" y="883"/>
                </a:cubicBezTo>
                <a:cubicBezTo>
                  <a:pt x="726" y="841"/>
                  <a:pt x="726" y="841"/>
                  <a:pt x="726" y="841"/>
                </a:cubicBezTo>
                <a:cubicBezTo>
                  <a:pt x="732" y="841"/>
                  <a:pt x="739" y="841"/>
                  <a:pt x="743" y="838"/>
                </a:cubicBezTo>
                <a:cubicBezTo>
                  <a:pt x="754" y="832"/>
                  <a:pt x="764" y="819"/>
                  <a:pt x="769" y="832"/>
                </a:cubicBezTo>
                <a:cubicBezTo>
                  <a:pt x="770" y="834"/>
                  <a:pt x="771" y="835"/>
                  <a:pt x="773" y="837"/>
                </a:cubicBezTo>
                <a:close/>
                <a:moveTo>
                  <a:pt x="773" y="1140"/>
                </a:moveTo>
                <a:cubicBezTo>
                  <a:pt x="773" y="1387"/>
                  <a:pt x="773" y="1387"/>
                  <a:pt x="773" y="1387"/>
                </a:cubicBezTo>
                <a:cubicBezTo>
                  <a:pt x="760" y="1373"/>
                  <a:pt x="751" y="1342"/>
                  <a:pt x="746" y="1332"/>
                </a:cubicBezTo>
                <a:cubicBezTo>
                  <a:pt x="741" y="1322"/>
                  <a:pt x="747" y="1320"/>
                  <a:pt x="755" y="1307"/>
                </a:cubicBezTo>
                <a:cubicBezTo>
                  <a:pt x="763" y="1294"/>
                  <a:pt x="762" y="1284"/>
                  <a:pt x="754" y="1261"/>
                </a:cubicBezTo>
                <a:cubicBezTo>
                  <a:pt x="746" y="1237"/>
                  <a:pt x="749" y="1219"/>
                  <a:pt x="760" y="1210"/>
                </a:cubicBezTo>
                <a:cubicBezTo>
                  <a:pt x="772" y="1201"/>
                  <a:pt x="765" y="1171"/>
                  <a:pt x="765" y="1154"/>
                </a:cubicBezTo>
                <a:cubicBezTo>
                  <a:pt x="765" y="1148"/>
                  <a:pt x="769" y="1143"/>
                  <a:pt x="773" y="1140"/>
                </a:cubicBezTo>
                <a:close/>
                <a:moveTo>
                  <a:pt x="726" y="758"/>
                </a:moveTo>
                <a:cubicBezTo>
                  <a:pt x="726" y="748"/>
                  <a:pt x="726" y="748"/>
                  <a:pt x="726" y="748"/>
                </a:cubicBezTo>
                <a:cubicBezTo>
                  <a:pt x="738" y="749"/>
                  <a:pt x="746" y="759"/>
                  <a:pt x="734" y="759"/>
                </a:cubicBezTo>
                <a:cubicBezTo>
                  <a:pt x="731" y="759"/>
                  <a:pt x="728" y="759"/>
                  <a:pt x="726" y="758"/>
                </a:cubicBezTo>
                <a:close/>
                <a:moveTo>
                  <a:pt x="726" y="727"/>
                </a:moveTo>
                <a:cubicBezTo>
                  <a:pt x="726" y="711"/>
                  <a:pt x="726" y="711"/>
                  <a:pt x="726" y="711"/>
                </a:cubicBezTo>
                <a:cubicBezTo>
                  <a:pt x="739" y="716"/>
                  <a:pt x="748" y="735"/>
                  <a:pt x="738" y="729"/>
                </a:cubicBezTo>
                <a:cubicBezTo>
                  <a:pt x="733" y="726"/>
                  <a:pt x="729" y="726"/>
                  <a:pt x="726" y="727"/>
                </a:cubicBezTo>
                <a:close/>
                <a:moveTo>
                  <a:pt x="726" y="282"/>
                </a:moveTo>
                <a:cubicBezTo>
                  <a:pt x="727" y="282"/>
                  <a:pt x="729" y="281"/>
                  <a:pt x="731" y="280"/>
                </a:cubicBezTo>
                <a:cubicBezTo>
                  <a:pt x="742" y="272"/>
                  <a:pt x="735" y="265"/>
                  <a:pt x="726" y="265"/>
                </a:cubicBezTo>
                <a:cubicBezTo>
                  <a:pt x="726" y="282"/>
                  <a:pt x="726" y="282"/>
                  <a:pt x="726" y="282"/>
                </a:cubicBezTo>
                <a:close/>
                <a:moveTo>
                  <a:pt x="726" y="203"/>
                </a:moveTo>
                <a:cubicBezTo>
                  <a:pt x="726" y="194"/>
                  <a:pt x="726" y="194"/>
                  <a:pt x="726" y="194"/>
                </a:cubicBezTo>
                <a:cubicBezTo>
                  <a:pt x="733" y="198"/>
                  <a:pt x="735" y="201"/>
                  <a:pt x="726" y="203"/>
                </a:cubicBezTo>
                <a:cubicBezTo>
                  <a:pt x="726" y="203"/>
                  <a:pt x="726" y="203"/>
                  <a:pt x="726" y="203"/>
                </a:cubicBezTo>
                <a:close/>
                <a:moveTo>
                  <a:pt x="726" y="19"/>
                </a:moveTo>
                <a:cubicBezTo>
                  <a:pt x="726" y="123"/>
                  <a:pt x="726" y="123"/>
                  <a:pt x="726" y="123"/>
                </a:cubicBezTo>
                <a:cubicBezTo>
                  <a:pt x="717" y="126"/>
                  <a:pt x="708" y="144"/>
                  <a:pt x="695" y="149"/>
                </a:cubicBezTo>
                <a:cubicBezTo>
                  <a:pt x="695" y="77"/>
                  <a:pt x="695" y="77"/>
                  <a:pt x="695" y="77"/>
                </a:cubicBezTo>
                <a:cubicBezTo>
                  <a:pt x="708" y="74"/>
                  <a:pt x="709" y="68"/>
                  <a:pt x="695" y="66"/>
                </a:cubicBezTo>
                <a:cubicBezTo>
                  <a:pt x="695" y="25"/>
                  <a:pt x="695" y="25"/>
                  <a:pt x="695" y="25"/>
                </a:cubicBezTo>
                <a:cubicBezTo>
                  <a:pt x="706" y="22"/>
                  <a:pt x="716" y="19"/>
                  <a:pt x="726" y="19"/>
                </a:cubicBezTo>
                <a:close/>
                <a:moveTo>
                  <a:pt x="726" y="194"/>
                </a:moveTo>
                <a:cubicBezTo>
                  <a:pt x="726" y="203"/>
                  <a:pt x="726" y="203"/>
                  <a:pt x="726" y="203"/>
                </a:cubicBezTo>
                <a:cubicBezTo>
                  <a:pt x="720" y="205"/>
                  <a:pt x="721" y="207"/>
                  <a:pt x="726" y="210"/>
                </a:cubicBezTo>
                <a:cubicBezTo>
                  <a:pt x="726" y="249"/>
                  <a:pt x="726" y="249"/>
                  <a:pt x="726" y="249"/>
                </a:cubicBezTo>
                <a:cubicBezTo>
                  <a:pt x="716" y="246"/>
                  <a:pt x="705" y="245"/>
                  <a:pt x="695" y="244"/>
                </a:cubicBezTo>
                <a:cubicBezTo>
                  <a:pt x="695" y="186"/>
                  <a:pt x="695" y="186"/>
                  <a:pt x="695" y="186"/>
                </a:cubicBezTo>
                <a:cubicBezTo>
                  <a:pt x="706" y="188"/>
                  <a:pt x="718" y="191"/>
                  <a:pt x="726" y="194"/>
                </a:cubicBezTo>
                <a:close/>
                <a:moveTo>
                  <a:pt x="726" y="265"/>
                </a:moveTo>
                <a:cubicBezTo>
                  <a:pt x="726" y="282"/>
                  <a:pt x="726" y="282"/>
                  <a:pt x="726" y="282"/>
                </a:cubicBezTo>
                <a:cubicBezTo>
                  <a:pt x="715" y="285"/>
                  <a:pt x="709" y="274"/>
                  <a:pt x="721" y="266"/>
                </a:cubicBezTo>
                <a:cubicBezTo>
                  <a:pt x="723" y="266"/>
                  <a:pt x="724" y="266"/>
                  <a:pt x="726" y="265"/>
                </a:cubicBezTo>
                <a:close/>
                <a:moveTo>
                  <a:pt x="726" y="306"/>
                </a:moveTo>
                <a:cubicBezTo>
                  <a:pt x="726" y="326"/>
                  <a:pt x="726" y="326"/>
                  <a:pt x="726" y="326"/>
                </a:cubicBezTo>
                <a:cubicBezTo>
                  <a:pt x="709" y="322"/>
                  <a:pt x="706" y="307"/>
                  <a:pt x="724" y="306"/>
                </a:cubicBezTo>
                <a:cubicBezTo>
                  <a:pt x="724" y="306"/>
                  <a:pt x="725" y="306"/>
                  <a:pt x="726" y="306"/>
                </a:cubicBezTo>
                <a:close/>
                <a:moveTo>
                  <a:pt x="726" y="342"/>
                </a:moveTo>
                <a:cubicBezTo>
                  <a:pt x="726" y="636"/>
                  <a:pt x="726" y="636"/>
                  <a:pt x="726" y="636"/>
                </a:cubicBezTo>
                <a:cubicBezTo>
                  <a:pt x="718" y="642"/>
                  <a:pt x="707" y="648"/>
                  <a:pt x="703" y="654"/>
                </a:cubicBezTo>
                <a:cubicBezTo>
                  <a:pt x="697" y="664"/>
                  <a:pt x="702" y="675"/>
                  <a:pt x="702" y="693"/>
                </a:cubicBezTo>
                <a:cubicBezTo>
                  <a:pt x="702" y="703"/>
                  <a:pt x="700" y="707"/>
                  <a:pt x="695" y="704"/>
                </a:cubicBezTo>
                <a:cubicBezTo>
                  <a:pt x="695" y="463"/>
                  <a:pt x="695" y="463"/>
                  <a:pt x="695" y="463"/>
                </a:cubicBezTo>
                <a:cubicBezTo>
                  <a:pt x="699" y="470"/>
                  <a:pt x="704" y="471"/>
                  <a:pt x="704" y="459"/>
                </a:cubicBezTo>
                <a:cubicBezTo>
                  <a:pt x="706" y="434"/>
                  <a:pt x="706" y="419"/>
                  <a:pt x="716" y="419"/>
                </a:cubicBezTo>
                <a:cubicBezTo>
                  <a:pt x="726" y="419"/>
                  <a:pt x="717" y="406"/>
                  <a:pt x="714" y="388"/>
                </a:cubicBezTo>
                <a:cubicBezTo>
                  <a:pt x="710" y="371"/>
                  <a:pt x="706" y="348"/>
                  <a:pt x="726" y="342"/>
                </a:cubicBezTo>
                <a:close/>
                <a:moveTo>
                  <a:pt x="726" y="711"/>
                </a:moveTo>
                <a:cubicBezTo>
                  <a:pt x="726" y="727"/>
                  <a:pt x="726" y="727"/>
                  <a:pt x="726" y="727"/>
                </a:cubicBezTo>
                <a:cubicBezTo>
                  <a:pt x="721" y="729"/>
                  <a:pt x="717" y="731"/>
                  <a:pt x="713" y="729"/>
                </a:cubicBezTo>
                <a:cubicBezTo>
                  <a:pt x="705" y="725"/>
                  <a:pt x="708" y="712"/>
                  <a:pt x="720" y="710"/>
                </a:cubicBezTo>
                <a:cubicBezTo>
                  <a:pt x="722" y="710"/>
                  <a:pt x="724" y="710"/>
                  <a:pt x="726" y="711"/>
                </a:cubicBezTo>
                <a:close/>
                <a:moveTo>
                  <a:pt x="726" y="748"/>
                </a:moveTo>
                <a:cubicBezTo>
                  <a:pt x="726" y="758"/>
                  <a:pt x="726" y="758"/>
                  <a:pt x="726" y="758"/>
                </a:cubicBezTo>
                <a:cubicBezTo>
                  <a:pt x="717" y="755"/>
                  <a:pt x="712" y="748"/>
                  <a:pt x="723" y="748"/>
                </a:cubicBezTo>
                <a:cubicBezTo>
                  <a:pt x="724" y="748"/>
                  <a:pt x="725" y="748"/>
                  <a:pt x="726" y="748"/>
                </a:cubicBezTo>
                <a:close/>
                <a:moveTo>
                  <a:pt x="726" y="841"/>
                </a:moveTo>
                <a:cubicBezTo>
                  <a:pt x="726" y="883"/>
                  <a:pt x="726" y="883"/>
                  <a:pt x="726" y="883"/>
                </a:cubicBezTo>
                <a:cubicBezTo>
                  <a:pt x="724" y="877"/>
                  <a:pt x="721" y="872"/>
                  <a:pt x="719" y="867"/>
                </a:cubicBezTo>
                <a:cubicBezTo>
                  <a:pt x="716" y="861"/>
                  <a:pt x="706" y="862"/>
                  <a:pt x="695" y="862"/>
                </a:cubicBezTo>
                <a:cubicBezTo>
                  <a:pt x="695" y="841"/>
                  <a:pt x="695" y="841"/>
                  <a:pt x="695" y="841"/>
                </a:cubicBezTo>
                <a:cubicBezTo>
                  <a:pt x="698" y="842"/>
                  <a:pt x="702" y="842"/>
                  <a:pt x="704" y="841"/>
                </a:cubicBezTo>
                <a:cubicBezTo>
                  <a:pt x="710" y="839"/>
                  <a:pt x="718" y="840"/>
                  <a:pt x="726" y="841"/>
                </a:cubicBezTo>
                <a:close/>
                <a:moveTo>
                  <a:pt x="726" y="892"/>
                </a:moveTo>
                <a:cubicBezTo>
                  <a:pt x="726" y="1018"/>
                  <a:pt x="726" y="1018"/>
                  <a:pt x="726" y="1018"/>
                </a:cubicBezTo>
                <a:cubicBezTo>
                  <a:pt x="720" y="1007"/>
                  <a:pt x="704" y="994"/>
                  <a:pt x="695" y="982"/>
                </a:cubicBezTo>
                <a:cubicBezTo>
                  <a:pt x="695" y="927"/>
                  <a:pt x="695" y="927"/>
                  <a:pt x="695" y="927"/>
                </a:cubicBezTo>
                <a:cubicBezTo>
                  <a:pt x="696" y="927"/>
                  <a:pt x="696" y="927"/>
                  <a:pt x="697" y="927"/>
                </a:cubicBezTo>
                <a:cubicBezTo>
                  <a:pt x="711" y="920"/>
                  <a:pt x="704" y="901"/>
                  <a:pt x="719" y="897"/>
                </a:cubicBezTo>
                <a:cubicBezTo>
                  <a:pt x="722" y="896"/>
                  <a:pt x="725" y="894"/>
                  <a:pt x="726" y="892"/>
                </a:cubicBezTo>
                <a:close/>
                <a:moveTo>
                  <a:pt x="695" y="745"/>
                </a:moveTo>
                <a:cubicBezTo>
                  <a:pt x="695" y="732"/>
                  <a:pt x="695" y="732"/>
                  <a:pt x="695" y="732"/>
                </a:cubicBezTo>
                <a:cubicBezTo>
                  <a:pt x="707" y="735"/>
                  <a:pt x="713" y="748"/>
                  <a:pt x="700" y="746"/>
                </a:cubicBezTo>
                <a:cubicBezTo>
                  <a:pt x="698" y="746"/>
                  <a:pt x="697" y="746"/>
                  <a:pt x="695" y="745"/>
                </a:cubicBezTo>
                <a:close/>
                <a:moveTo>
                  <a:pt x="695" y="331"/>
                </a:moveTo>
                <a:cubicBezTo>
                  <a:pt x="695" y="323"/>
                  <a:pt x="695" y="323"/>
                  <a:pt x="695" y="323"/>
                </a:cubicBezTo>
                <a:cubicBezTo>
                  <a:pt x="698" y="327"/>
                  <a:pt x="699" y="331"/>
                  <a:pt x="695" y="331"/>
                </a:cubicBezTo>
                <a:close/>
                <a:moveTo>
                  <a:pt x="695" y="178"/>
                </a:moveTo>
                <a:cubicBezTo>
                  <a:pt x="695" y="162"/>
                  <a:pt x="695" y="162"/>
                  <a:pt x="695" y="162"/>
                </a:cubicBezTo>
                <a:cubicBezTo>
                  <a:pt x="707" y="165"/>
                  <a:pt x="714" y="169"/>
                  <a:pt x="707" y="173"/>
                </a:cubicBezTo>
                <a:cubicBezTo>
                  <a:pt x="704" y="175"/>
                  <a:pt x="700" y="177"/>
                  <a:pt x="695" y="178"/>
                </a:cubicBezTo>
                <a:close/>
                <a:moveTo>
                  <a:pt x="695" y="25"/>
                </a:moveTo>
                <a:cubicBezTo>
                  <a:pt x="695" y="66"/>
                  <a:pt x="695" y="66"/>
                  <a:pt x="695" y="66"/>
                </a:cubicBezTo>
                <a:cubicBezTo>
                  <a:pt x="693" y="66"/>
                  <a:pt x="689" y="65"/>
                  <a:pt x="685" y="65"/>
                </a:cubicBezTo>
                <a:cubicBezTo>
                  <a:pt x="681" y="65"/>
                  <a:pt x="677" y="65"/>
                  <a:pt x="674" y="66"/>
                </a:cubicBezTo>
                <a:cubicBezTo>
                  <a:pt x="674" y="32"/>
                  <a:pt x="674" y="32"/>
                  <a:pt x="674" y="32"/>
                </a:cubicBezTo>
                <a:cubicBezTo>
                  <a:pt x="681" y="30"/>
                  <a:pt x="688" y="27"/>
                  <a:pt x="695" y="25"/>
                </a:cubicBezTo>
                <a:close/>
                <a:moveTo>
                  <a:pt x="695" y="77"/>
                </a:moveTo>
                <a:cubicBezTo>
                  <a:pt x="695" y="149"/>
                  <a:pt x="695" y="149"/>
                  <a:pt x="695" y="149"/>
                </a:cubicBezTo>
                <a:cubicBezTo>
                  <a:pt x="693" y="149"/>
                  <a:pt x="691" y="150"/>
                  <a:pt x="689" y="150"/>
                </a:cubicBezTo>
                <a:cubicBezTo>
                  <a:pt x="685" y="150"/>
                  <a:pt x="679" y="150"/>
                  <a:pt x="674" y="151"/>
                </a:cubicBezTo>
                <a:cubicBezTo>
                  <a:pt x="674" y="81"/>
                  <a:pt x="674" y="81"/>
                  <a:pt x="674" y="81"/>
                </a:cubicBezTo>
                <a:cubicBezTo>
                  <a:pt x="674" y="81"/>
                  <a:pt x="675" y="81"/>
                  <a:pt x="676" y="81"/>
                </a:cubicBezTo>
                <a:cubicBezTo>
                  <a:pt x="684" y="80"/>
                  <a:pt x="690" y="79"/>
                  <a:pt x="695" y="77"/>
                </a:cubicBezTo>
                <a:close/>
                <a:moveTo>
                  <a:pt x="695" y="162"/>
                </a:moveTo>
                <a:cubicBezTo>
                  <a:pt x="695" y="178"/>
                  <a:pt x="695" y="178"/>
                  <a:pt x="695" y="178"/>
                </a:cubicBezTo>
                <a:cubicBezTo>
                  <a:pt x="689" y="179"/>
                  <a:pt x="681" y="179"/>
                  <a:pt x="674" y="178"/>
                </a:cubicBezTo>
                <a:cubicBezTo>
                  <a:pt x="674" y="159"/>
                  <a:pt x="674" y="159"/>
                  <a:pt x="674" y="159"/>
                </a:cubicBezTo>
                <a:cubicBezTo>
                  <a:pt x="681" y="160"/>
                  <a:pt x="689" y="161"/>
                  <a:pt x="695" y="162"/>
                </a:cubicBezTo>
                <a:close/>
                <a:moveTo>
                  <a:pt x="695" y="186"/>
                </a:moveTo>
                <a:cubicBezTo>
                  <a:pt x="695" y="244"/>
                  <a:pt x="695" y="244"/>
                  <a:pt x="695" y="244"/>
                </a:cubicBezTo>
                <a:cubicBezTo>
                  <a:pt x="688" y="243"/>
                  <a:pt x="682" y="243"/>
                  <a:pt x="677" y="243"/>
                </a:cubicBezTo>
                <a:cubicBezTo>
                  <a:pt x="676" y="243"/>
                  <a:pt x="675" y="243"/>
                  <a:pt x="674" y="243"/>
                </a:cubicBezTo>
                <a:cubicBezTo>
                  <a:pt x="674" y="185"/>
                  <a:pt x="674" y="185"/>
                  <a:pt x="674" y="185"/>
                </a:cubicBezTo>
                <a:cubicBezTo>
                  <a:pt x="675" y="185"/>
                  <a:pt x="677" y="185"/>
                  <a:pt x="678" y="185"/>
                </a:cubicBezTo>
                <a:cubicBezTo>
                  <a:pt x="683" y="185"/>
                  <a:pt x="689" y="185"/>
                  <a:pt x="695" y="186"/>
                </a:cubicBezTo>
                <a:close/>
                <a:moveTo>
                  <a:pt x="695" y="323"/>
                </a:moveTo>
                <a:cubicBezTo>
                  <a:pt x="695" y="331"/>
                  <a:pt x="695" y="331"/>
                  <a:pt x="695" y="331"/>
                </a:cubicBezTo>
                <a:cubicBezTo>
                  <a:pt x="694" y="331"/>
                  <a:pt x="693" y="331"/>
                  <a:pt x="691" y="330"/>
                </a:cubicBezTo>
                <a:cubicBezTo>
                  <a:pt x="685" y="328"/>
                  <a:pt x="679" y="330"/>
                  <a:pt x="674" y="332"/>
                </a:cubicBezTo>
                <a:cubicBezTo>
                  <a:pt x="674" y="307"/>
                  <a:pt x="674" y="307"/>
                  <a:pt x="674" y="307"/>
                </a:cubicBezTo>
                <a:cubicBezTo>
                  <a:pt x="682" y="309"/>
                  <a:pt x="691" y="317"/>
                  <a:pt x="695" y="323"/>
                </a:cubicBezTo>
                <a:close/>
                <a:moveTo>
                  <a:pt x="695" y="463"/>
                </a:moveTo>
                <a:cubicBezTo>
                  <a:pt x="695" y="704"/>
                  <a:pt x="695" y="704"/>
                  <a:pt x="695" y="704"/>
                </a:cubicBezTo>
                <a:cubicBezTo>
                  <a:pt x="692" y="703"/>
                  <a:pt x="687" y="697"/>
                  <a:pt x="680" y="688"/>
                </a:cubicBezTo>
                <a:cubicBezTo>
                  <a:pt x="678" y="685"/>
                  <a:pt x="676" y="683"/>
                  <a:pt x="674" y="681"/>
                </a:cubicBezTo>
                <a:cubicBezTo>
                  <a:pt x="674" y="428"/>
                  <a:pt x="674" y="428"/>
                  <a:pt x="674" y="428"/>
                </a:cubicBezTo>
                <a:cubicBezTo>
                  <a:pt x="682" y="431"/>
                  <a:pt x="688" y="435"/>
                  <a:pt x="688" y="441"/>
                </a:cubicBezTo>
                <a:cubicBezTo>
                  <a:pt x="688" y="447"/>
                  <a:pt x="691" y="457"/>
                  <a:pt x="695" y="463"/>
                </a:cubicBezTo>
                <a:close/>
                <a:moveTo>
                  <a:pt x="695" y="732"/>
                </a:moveTo>
                <a:cubicBezTo>
                  <a:pt x="695" y="745"/>
                  <a:pt x="695" y="745"/>
                  <a:pt x="695" y="745"/>
                </a:cubicBezTo>
                <a:cubicBezTo>
                  <a:pt x="683" y="742"/>
                  <a:pt x="677" y="730"/>
                  <a:pt x="691" y="732"/>
                </a:cubicBezTo>
                <a:cubicBezTo>
                  <a:pt x="693" y="732"/>
                  <a:pt x="694" y="732"/>
                  <a:pt x="695" y="732"/>
                </a:cubicBezTo>
                <a:close/>
                <a:moveTo>
                  <a:pt x="695" y="841"/>
                </a:moveTo>
                <a:cubicBezTo>
                  <a:pt x="695" y="862"/>
                  <a:pt x="695" y="862"/>
                  <a:pt x="695" y="862"/>
                </a:cubicBezTo>
                <a:cubicBezTo>
                  <a:pt x="686" y="862"/>
                  <a:pt x="678" y="861"/>
                  <a:pt x="675" y="857"/>
                </a:cubicBezTo>
                <a:cubicBezTo>
                  <a:pt x="674" y="856"/>
                  <a:pt x="674" y="856"/>
                  <a:pt x="674" y="855"/>
                </a:cubicBezTo>
                <a:cubicBezTo>
                  <a:pt x="674" y="824"/>
                  <a:pt x="674" y="824"/>
                  <a:pt x="674" y="824"/>
                </a:cubicBezTo>
                <a:cubicBezTo>
                  <a:pt x="679" y="833"/>
                  <a:pt x="687" y="840"/>
                  <a:pt x="695" y="841"/>
                </a:cubicBezTo>
                <a:close/>
                <a:moveTo>
                  <a:pt x="695" y="927"/>
                </a:moveTo>
                <a:cubicBezTo>
                  <a:pt x="695" y="982"/>
                  <a:pt x="695" y="982"/>
                  <a:pt x="695" y="982"/>
                </a:cubicBezTo>
                <a:cubicBezTo>
                  <a:pt x="694" y="980"/>
                  <a:pt x="692" y="978"/>
                  <a:pt x="691" y="976"/>
                </a:cubicBezTo>
                <a:cubicBezTo>
                  <a:pt x="684" y="961"/>
                  <a:pt x="682" y="935"/>
                  <a:pt x="695" y="927"/>
                </a:cubicBezTo>
                <a:close/>
                <a:moveTo>
                  <a:pt x="674" y="345"/>
                </a:moveTo>
                <a:cubicBezTo>
                  <a:pt x="674" y="342"/>
                  <a:pt x="674" y="342"/>
                  <a:pt x="674" y="342"/>
                </a:cubicBezTo>
                <a:cubicBezTo>
                  <a:pt x="674" y="341"/>
                  <a:pt x="677" y="339"/>
                  <a:pt x="682" y="338"/>
                </a:cubicBezTo>
                <a:cubicBezTo>
                  <a:pt x="699" y="334"/>
                  <a:pt x="697" y="347"/>
                  <a:pt x="689" y="350"/>
                </a:cubicBezTo>
                <a:cubicBezTo>
                  <a:pt x="684" y="352"/>
                  <a:pt x="675" y="349"/>
                  <a:pt x="674" y="345"/>
                </a:cubicBezTo>
                <a:close/>
                <a:moveTo>
                  <a:pt x="674" y="296"/>
                </a:moveTo>
                <a:cubicBezTo>
                  <a:pt x="674" y="252"/>
                  <a:pt x="674" y="252"/>
                  <a:pt x="674" y="252"/>
                </a:cubicBezTo>
                <a:cubicBezTo>
                  <a:pt x="675" y="252"/>
                  <a:pt x="676" y="252"/>
                  <a:pt x="677" y="252"/>
                </a:cubicBezTo>
                <a:cubicBezTo>
                  <a:pt x="691" y="254"/>
                  <a:pt x="699" y="295"/>
                  <a:pt x="684" y="295"/>
                </a:cubicBezTo>
                <a:cubicBezTo>
                  <a:pt x="680" y="295"/>
                  <a:pt x="677" y="296"/>
                  <a:pt x="674" y="296"/>
                </a:cubicBezTo>
                <a:close/>
                <a:moveTo>
                  <a:pt x="674" y="32"/>
                </a:moveTo>
                <a:cubicBezTo>
                  <a:pt x="674" y="66"/>
                  <a:pt x="674" y="66"/>
                  <a:pt x="674" y="66"/>
                </a:cubicBezTo>
                <a:cubicBezTo>
                  <a:pt x="652" y="66"/>
                  <a:pt x="650" y="68"/>
                  <a:pt x="633" y="63"/>
                </a:cubicBezTo>
                <a:cubicBezTo>
                  <a:pt x="631" y="62"/>
                  <a:pt x="628" y="61"/>
                  <a:pt x="626" y="60"/>
                </a:cubicBezTo>
                <a:cubicBezTo>
                  <a:pt x="626" y="43"/>
                  <a:pt x="626" y="43"/>
                  <a:pt x="626" y="43"/>
                </a:cubicBezTo>
                <a:cubicBezTo>
                  <a:pt x="627" y="43"/>
                  <a:pt x="628" y="43"/>
                  <a:pt x="629" y="43"/>
                </a:cubicBezTo>
                <a:cubicBezTo>
                  <a:pt x="643" y="43"/>
                  <a:pt x="658" y="38"/>
                  <a:pt x="674" y="32"/>
                </a:cubicBezTo>
                <a:close/>
                <a:moveTo>
                  <a:pt x="674" y="81"/>
                </a:moveTo>
                <a:cubicBezTo>
                  <a:pt x="674" y="151"/>
                  <a:pt x="674" y="151"/>
                  <a:pt x="674" y="151"/>
                </a:cubicBezTo>
                <a:cubicBezTo>
                  <a:pt x="656" y="153"/>
                  <a:pt x="635" y="157"/>
                  <a:pt x="637" y="145"/>
                </a:cubicBezTo>
                <a:cubicBezTo>
                  <a:pt x="639" y="129"/>
                  <a:pt x="649" y="117"/>
                  <a:pt x="664" y="112"/>
                </a:cubicBezTo>
                <a:cubicBezTo>
                  <a:pt x="679" y="107"/>
                  <a:pt x="645" y="85"/>
                  <a:pt x="674" y="81"/>
                </a:cubicBezTo>
                <a:close/>
                <a:moveTo>
                  <a:pt x="674" y="159"/>
                </a:moveTo>
                <a:cubicBezTo>
                  <a:pt x="662" y="158"/>
                  <a:pt x="651" y="157"/>
                  <a:pt x="643" y="158"/>
                </a:cubicBezTo>
                <a:cubicBezTo>
                  <a:pt x="635" y="158"/>
                  <a:pt x="630" y="156"/>
                  <a:pt x="626" y="154"/>
                </a:cubicBezTo>
                <a:cubicBezTo>
                  <a:pt x="626" y="176"/>
                  <a:pt x="626" y="176"/>
                  <a:pt x="626" y="176"/>
                </a:cubicBezTo>
                <a:cubicBezTo>
                  <a:pt x="630" y="175"/>
                  <a:pt x="634" y="174"/>
                  <a:pt x="641" y="174"/>
                </a:cubicBezTo>
                <a:cubicBezTo>
                  <a:pt x="650" y="175"/>
                  <a:pt x="662" y="177"/>
                  <a:pt x="674" y="178"/>
                </a:cubicBezTo>
                <a:cubicBezTo>
                  <a:pt x="674" y="159"/>
                  <a:pt x="674" y="159"/>
                  <a:pt x="674" y="159"/>
                </a:cubicBezTo>
                <a:close/>
                <a:moveTo>
                  <a:pt x="674" y="185"/>
                </a:moveTo>
                <a:cubicBezTo>
                  <a:pt x="674" y="243"/>
                  <a:pt x="674" y="243"/>
                  <a:pt x="674" y="243"/>
                </a:cubicBezTo>
                <a:cubicBezTo>
                  <a:pt x="657" y="241"/>
                  <a:pt x="634" y="226"/>
                  <a:pt x="634" y="213"/>
                </a:cubicBezTo>
                <a:cubicBezTo>
                  <a:pt x="634" y="201"/>
                  <a:pt x="643" y="187"/>
                  <a:pt x="674" y="185"/>
                </a:cubicBezTo>
                <a:close/>
                <a:moveTo>
                  <a:pt x="674" y="252"/>
                </a:moveTo>
                <a:cubicBezTo>
                  <a:pt x="674" y="296"/>
                  <a:pt x="674" y="296"/>
                  <a:pt x="674" y="296"/>
                </a:cubicBezTo>
                <a:cubicBezTo>
                  <a:pt x="662" y="298"/>
                  <a:pt x="651" y="303"/>
                  <a:pt x="651" y="303"/>
                </a:cubicBezTo>
                <a:cubicBezTo>
                  <a:pt x="651" y="303"/>
                  <a:pt x="647" y="328"/>
                  <a:pt x="633" y="328"/>
                </a:cubicBezTo>
                <a:cubicBezTo>
                  <a:pt x="630" y="328"/>
                  <a:pt x="628" y="328"/>
                  <a:pt x="626" y="329"/>
                </a:cubicBezTo>
                <a:cubicBezTo>
                  <a:pt x="626" y="264"/>
                  <a:pt x="626" y="264"/>
                  <a:pt x="626" y="264"/>
                </a:cubicBezTo>
                <a:cubicBezTo>
                  <a:pt x="626" y="264"/>
                  <a:pt x="626" y="264"/>
                  <a:pt x="626" y="264"/>
                </a:cubicBezTo>
                <a:cubicBezTo>
                  <a:pt x="636" y="258"/>
                  <a:pt x="645" y="263"/>
                  <a:pt x="646" y="273"/>
                </a:cubicBezTo>
                <a:cubicBezTo>
                  <a:pt x="647" y="284"/>
                  <a:pt x="656" y="281"/>
                  <a:pt x="656" y="269"/>
                </a:cubicBezTo>
                <a:cubicBezTo>
                  <a:pt x="656" y="259"/>
                  <a:pt x="662" y="252"/>
                  <a:pt x="674" y="252"/>
                </a:cubicBezTo>
                <a:close/>
                <a:moveTo>
                  <a:pt x="674" y="307"/>
                </a:moveTo>
                <a:cubicBezTo>
                  <a:pt x="672" y="306"/>
                  <a:pt x="670" y="306"/>
                  <a:pt x="668" y="306"/>
                </a:cubicBezTo>
                <a:cubicBezTo>
                  <a:pt x="654" y="308"/>
                  <a:pt x="645" y="316"/>
                  <a:pt x="652" y="332"/>
                </a:cubicBezTo>
                <a:cubicBezTo>
                  <a:pt x="657" y="342"/>
                  <a:pt x="665" y="336"/>
                  <a:pt x="674" y="332"/>
                </a:cubicBezTo>
                <a:cubicBezTo>
                  <a:pt x="674" y="307"/>
                  <a:pt x="674" y="307"/>
                  <a:pt x="674" y="307"/>
                </a:cubicBezTo>
                <a:close/>
                <a:moveTo>
                  <a:pt x="674" y="342"/>
                </a:moveTo>
                <a:cubicBezTo>
                  <a:pt x="674" y="345"/>
                  <a:pt x="674" y="345"/>
                  <a:pt x="674" y="345"/>
                </a:cubicBezTo>
                <a:cubicBezTo>
                  <a:pt x="673" y="344"/>
                  <a:pt x="673" y="343"/>
                  <a:pt x="674" y="342"/>
                </a:cubicBezTo>
                <a:close/>
                <a:moveTo>
                  <a:pt x="674" y="428"/>
                </a:moveTo>
                <a:cubicBezTo>
                  <a:pt x="674" y="681"/>
                  <a:pt x="674" y="681"/>
                  <a:pt x="674" y="681"/>
                </a:cubicBezTo>
                <a:cubicBezTo>
                  <a:pt x="658" y="668"/>
                  <a:pt x="638" y="674"/>
                  <a:pt x="626" y="679"/>
                </a:cubicBezTo>
                <a:cubicBezTo>
                  <a:pt x="626" y="679"/>
                  <a:pt x="626" y="679"/>
                  <a:pt x="626" y="679"/>
                </a:cubicBezTo>
                <a:cubicBezTo>
                  <a:pt x="626" y="411"/>
                  <a:pt x="626" y="411"/>
                  <a:pt x="626" y="411"/>
                </a:cubicBezTo>
                <a:cubicBezTo>
                  <a:pt x="629" y="412"/>
                  <a:pt x="633" y="413"/>
                  <a:pt x="637" y="415"/>
                </a:cubicBezTo>
                <a:cubicBezTo>
                  <a:pt x="651" y="420"/>
                  <a:pt x="664" y="423"/>
                  <a:pt x="674" y="428"/>
                </a:cubicBezTo>
                <a:close/>
                <a:moveTo>
                  <a:pt x="674" y="824"/>
                </a:moveTo>
                <a:cubicBezTo>
                  <a:pt x="674" y="855"/>
                  <a:pt x="674" y="855"/>
                  <a:pt x="674" y="855"/>
                </a:cubicBezTo>
                <a:cubicBezTo>
                  <a:pt x="668" y="844"/>
                  <a:pt x="666" y="816"/>
                  <a:pt x="645" y="816"/>
                </a:cubicBezTo>
                <a:cubicBezTo>
                  <a:pt x="638" y="816"/>
                  <a:pt x="632" y="814"/>
                  <a:pt x="626" y="811"/>
                </a:cubicBezTo>
                <a:cubicBezTo>
                  <a:pt x="626" y="750"/>
                  <a:pt x="626" y="750"/>
                  <a:pt x="626" y="750"/>
                </a:cubicBezTo>
                <a:cubicBezTo>
                  <a:pt x="639" y="739"/>
                  <a:pt x="653" y="730"/>
                  <a:pt x="653" y="739"/>
                </a:cubicBezTo>
                <a:cubicBezTo>
                  <a:pt x="653" y="752"/>
                  <a:pt x="639" y="795"/>
                  <a:pt x="659" y="795"/>
                </a:cubicBezTo>
                <a:cubicBezTo>
                  <a:pt x="678" y="795"/>
                  <a:pt x="665" y="810"/>
                  <a:pt x="673" y="823"/>
                </a:cubicBezTo>
                <a:cubicBezTo>
                  <a:pt x="674" y="824"/>
                  <a:pt x="674" y="824"/>
                  <a:pt x="674" y="824"/>
                </a:cubicBezTo>
                <a:close/>
                <a:moveTo>
                  <a:pt x="626" y="136"/>
                </a:moveTo>
                <a:cubicBezTo>
                  <a:pt x="626" y="124"/>
                  <a:pt x="626" y="124"/>
                  <a:pt x="626" y="124"/>
                </a:cubicBezTo>
                <a:cubicBezTo>
                  <a:pt x="632" y="127"/>
                  <a:pt x="633" y="134"/>
                  <a:pt x="626" y="136"/>
                </a:cubicBezTo>
                <a:close/>
                <a:moveTo>
                  <a:pt x="626" y="114"/>
                </a:moveTo>
                <a:cubicBezTo>
                  <a:pt x="628" y="113"/>
                  <a:pt x="630" y="112"/>
                  <a:pt x="632" y="111"/>
                </a:cubicBezTo>
                <a:cubicBezTo>
                  <a:pt x="651" y="100"/>
                  <a:pt x="638" y="78"/>
                  <a:pt x="626" y="76"/>
                </a:cubicBezTo>
                <a:lnTo>
                  <a:pt x="626" y="114"/>
                </a:lnTo>
                <a:close/>
                <a:moveTo>
                  <a:pt x="626" y="43"/>
                </a:moveTo>
                <a:cubicBezTo>
                  <a:pt x="626" y="60"/>
                  <a:pt x="626" y="60"/>
                  <a:pt x="626" y="60"/>
                </a:cubicBezTo>
                <a:cubicBezTo>
                  <a:pt x="611" y="54"/>
                  <a:pt x="602" y="44"/>
                  <a:pt x="626" y="43"/>
                </a:cubicBezTo>
                <a:close/>
                <a:moveTo>
                  <a:pt x="626" y="76"/>
                </a:moveTo>
                <a:cubicBezTo>
                  <a:pt x="626" y="76"/>
                  <a:pt x="626" y="76"/>
                  <a:pt x="625" y="76"/>
                </a:cubicBezTo>
                <a:cubicBezTo>
                  <a:pt x="613" y="74"/>
                  <a:pt x="616" y="55"/>
                  <a:pt x="591" y="58"/>
                </a:cubicBezTo>
                <a:cubicBezTo>
                  <a:pt x="571" y="56"/>
                  <a:pt x="599" y="84"/>
                  <a:pt x="597" y="99"/>
                </a:cubicBezTo>
                <a:cubicBezTo>
                  <a:pt x="594" y="113"/>
                  <a:pt x="609" y="121"/>
                  <a:pt x="626" y="114"/>
                </a:cubicBezTo>
                <a:cubicBezTo>
                  <a:pt x="626" y="76"/>
                  <a:pt x="626" y="76"/>
                  <a:pt x="626" y="76"/>
                </a:cubicBezTo>
                <a:close/>
                <a:moveTo>
                  <a:pt x="626" y="124"/>
                </a:moveTo>
                <a:cubicBezTo>
                  <a:pt x="626" y="136"/>
                  <a:pt x="626" y="136"/>
                  <a:pt x="626" y="136"/>
                </a:cubicBezTo>
                <a:cubicBezTo>
                  <a:pt x="625" y="136"/>
                  <a:pt x="624" y="136"/>
                  <a:pt x="622" y="136"/>
                </a:cubicBezTo>
                <a:cubicBezTo>
                  <a:pt x="607" y="135"/>
                  <a:pt x="607" y="123"/>
                  <a:pt x="621" y="123"/>
                </a:cubicBezTo>
                <a:cubicBezTo>
                  <a:pt x="623" y="123"/>
                  <a:pt x="625" y="124"/>
                  <a:pt x="626" y="124"/>
                </a:cubicBezTo>
                <a:close/>
                <a:moveTo>
                  <a:pt x="626" y="154"/>
                </a:moveTo>
                <a:cubicBezTo>
                  <a:pt x="626" y="176"/>
                  <a:pt x="626" y="176"/>
                  <a:pt x="626" y="176"/>
                </a:cubicBezTo>
                <a:cubicBezTo>
                  <a:pt x="620" y="178"/>
                  <a:pt x="617" y="180"/>
                  <a:pt x="611" y="173"/>
                </a:cubicBezTo>
                <a:cubicBezTo>
                  <a:pt x="602" y="163"/>
                  <a:pt x="593" y="145"/>
                  <a:pt x="610" y="147"/>
                </a:cubicBezTo>
                <a:cubicBezTo>
                  <a:pt x="616" y="144"/>
                  <a:pt x="619" y="150"/>
                  <a:pt x="626" y="154"/>
                </a:cubicBezTo>
                <a:close/>
                <a:moveTo>
                  <a:pt x="626" y="264"/>
                </a:moveTo>
                <a:cubicBezTo>
                  <a:pt x="626" y="329"/>
                  <a:pt x="626" y="329"/>
                  <a:pt x="626" y="329"/>
                </a:cubicBezTo>
                <a:cubicBezTo>
                  <a:pt x="621" y="332"/>
                  <a:pt x="624" y="340"/>
                  <a:pt x="613" y="341"/>
                </a:cubicBezTo>
                <a:cubicBezTo>
                  <a:pt x="600" y="342"/>
                  <a:pt x="603" y="365"/>
                  <a:pt x="597" y="369"/>
                </a:cubicBezTo>
                <a:cubicBezTo>
                  <a:pt x="590" y="373"/>
                  <a:pt x="600" y="381"/>
                  <a:pt x="602" y="391"/>
                </a:cubicBezTo>
                <a:cubicBezTo>
                  <a:pt x="603" y="400"/>
                  <a:pt x="609" y="404"/>
                  <a:pt x="626" y="411"/>
                </a:cubicBezTo>
                <a:cubicBezTo>
                  <a:pt x="626" y="679"/>
                  <a:pt x="626" y="679"/>
                  <a:pt x="626" y="679"/>
                </a:cubicBezTo>
                <a:cubicBezTo>
                  <a:pt x="613" y="684"/>
                  <a:pt x="597" y="675"/>
                  <a:pt x="585" y="685"/>
                </a:cubicBezTo>
                <a:cubicBezTo>
                  <a:pt x="583" y="687"/>
                  <a:pt x="581" y="690"/>
                  <a:pt x="578" y="693"/>
                </a:cubicBezTo>
                <a:cubicBezTo>
                  <a:pt x="578" y="273"/>
                  <a:pt x="578" y="273"/>
                  <a:pt x="578" y="273"/>
                </a:cubicBezTo>
                <a:cubicBezTo>
                  <a:pt x="595" y="272"/>
                  <a:pt x="602" y="270"/>
                  <a:pt x="597" y="264"/>
                </a:cubicBezTo>
                <a:cubicBezTo>
                  <a:pt x="589" y="256"/>
                  <a:pt x="587" y="247"/>
                  <a:pt x="581" y="246"/>
                </a:cubicBezTo>
                <a:cubicBezTo>
                  <a:pt x="580" y="246"/>
                  <a:pt x="579" y="245"/>
                  <a:pt x="578" y="245"/>
                </a:cubicBezTo>
                <a:cubicBezTo>
                  <a:pt x="578" y="231"/>
                  <a:pt x="578" y="231"/>
                  <a:pt x="578" y="231"/>
                </a:cubicBezTo>
                <a:cubicBezTo>
                  <a:pt x="579" y="230"/>
                  <a:pt x="581" y="229"/>
                  <a:pt x="582" y="228"/>
                </a:cubicBezTo>
                <a:cubicBezTo>
                  <a:pt x="593" y="223"/>
                  <a:pt x="595" y="213"/>
                  <a:pt x="602" y="224"/>
                </a:cubicBezTo>
                <a:cubicBezTo>
                  <a:pt x="608" y="234"/>
                  <a:pt x="598" y="249"/>
                  <a:pt x="612" y="247"/>
                </a:cubicBezTo>
                <a:cubicBezTo>
                  <a:pt x="626" y="246"/>
                  <a:pt x="617" y="270"/>
                  <a:pt x="626" y="264"/>
                </a:cubicBezTo>
                <a:close/>
                <a:moveTo>
                  <a:pt x="626" y="750"/>
                </a:moveTo>
                <a:cubicBezTo>
                  <a:pt x="626" y="811"/>
                  <a:pt x="626" y="811"/>
                  <a:pt x="626" y="811"/>
                </a:cubicBezTo>
                <a:cubicBezTo>
                  <a:pt x="614" y="805"/>
                  <a:pt x="603" y="795"/>
                  <a:pt x="586" y="794"/>
                </a:cubicBezTo>
                <a:cubicBezTo>
                  <a:pt x="584" y="794"/>
                  <a:pt x="581" y="794"/>
                  <a:pt x="578" y="793"/>
                </a:cubicBezTo>
                <a:cubicBezTo>
                  <a:pt x="578" y="753"/>
                  <a:pt x="578" y="753"/>
                  <a:pt x="578" y="753"/>
                </a:cubicBezTo>
                <a:cubicBezTo>
                  <a:pt x="589" y="764"/>
                  <a:pt x="601" y="774"/>
                  <a:pt x="611" y="764"/>
                </a:cubicBezTo>
                <a:cubicBezTo>
                  <a:pt x="615" y="760"/>
                  <a:pt x="621" y="755"/>
                  <a:pt x="626" y="750"/>
                </a:cubicBezTo>
                <a:close/>
                <a:moveTo>
                  <a:pt x="578" y="265"/>
                </a:moveTo>
                <a:cubicBezTo>
                  <a:pt x="584" y="263"/>
                  <a:pt x="583" y="259"/>
                  <a:pt x="578" y="256"/>
                </a:cubicBezTo>
                <a:cubicBezTo>
                  <a:pt x="578" y="265"/>
                  <a:pt x="578" y="265"/>
                  <a:pt x="578" y="265"/>
                </a:cubicBezTo>
                <a:close/>
                <a:moveTo>
                  <a:pt x="578" y="174"/>
                </a:moveTo>
                <a:cubicBezTo>
                  <a:pt x="583" y="174"/>
                  <a:pt x="588" y="175"/>
                  <a:pt x="593" y="175"/>
                </a:cubicBezTo>
                <a:cubicBezTo>
                  <a:pt x="608" y="175"/>
                  <a:pt x="589" y="165"/>
                  <a:pt x="578" y="162"/>
                </a:cubicBezTo>
                <a:cubicBezTo>
                  <a:pt x="578" y="174"/>
                  <a:pt x="578" y="174"/>
                  <a:pt x="578" y="174"/>
                </a:cubicBezTo>
                <a:close/>
                <a:moveTo>
                  <a:pt x="578" y="149"/>
                </a:moveTo>
                <a:cubicBezTo>
                  <a:pt x="586" y="151"/>
                  <a:pt x="605" y="141"/>
                  <a:pt x="596" y="141"/>
                </a:cubicBezTo>
                <a:cubicBezTo>
                  <a:pt x="586" y="141"/>
                  <a:pt x="599" y="123"/>
                  <a:pt x="589" y="123"/>
                </a:cubicBezTo>
                <a:cubicBezTo>
                  <a:pt x="585" y="123"/>
                  <a:pt x="581" y="126"/>
                  <a:pt x="578" y="130"/>
                </a:cubicBezTo>
                <a:cubicBezTo>
                  <a:pt x="578" y="149"/>
                  <a:pt x="578" y="149"/>
                  <a:pt x="578" y="149"/>
                </a:cubicBezTo>
                <a:close/>
                <a:moveTo>
                  <a:pt x="578" y="127"/>
                </a:moveTo>
                <a:cubicBezTo>
                  <a:pt x="578" y="112"/>
                  <a:pt x="578" y="112"/>
                  <a:pt x="578" y="112"/>
                </a:cubicBezTo>
                <a:cubicBezTo>
                  <a:pt x="583" y="117"/>
                  <a:pt x="583" y="125"/>
                  <a:pt x="578" y="127"/>
                </a:cubicBezTo>
                <a:close/>
                <a:moveTo>
                  <a:pt x="596" y="186"/>
                </a:moveTo>
                <a:cubicBezTo>
                  <a:pt x="580" y="187"/>
                  <a:pt x="581" y="197"/>
                  <a:pt x="585" y="207"/>
                </a:cubicBezTo>
                <a:cubicBezTo>
                  <a:pt x="589" y="217"/>
                  <a:pt x="593" y="217"/>
                  <a:pt x="596" y="211"/>
                </a:cubicBezTo>
                <a:cubicBezTo>
                  <a:pt x="599" y="205"/>
                  <a:pt x="615" y="203"/>
                  <a:pt x="619" y="193"/>
                </a:cubicBezTo>
                <a:cubicBezTo>
                  <a:pt x="623" y="184"/>
                  <a:pt x="608" y="186"/>
                  <a:pt x="596" y="186"/>
                </a:cubicBezTo>
                <a:close/>
                <a:moveTo>
                  <a:pt x="578" y="112"/>
                </a:moveTo>
                <a:cubicBezTo>
                  <a:pt x="578" y="127"/>
                  <a:pt x="578" y="127"/>
                  <a:pt x="578" y="127"/>
                </a:cubicBezTo>
                <a:cubicBezTo>
                  <a:pt x="576" y="128"/>
                  <a:pt x="573" y="129"/>
                  <a:pt x="569" y="128"/>
                </a:cubicBezTo>
                <a:cubicBezTo>
                  <a:pt x="562" y="126"/>
                  <a:pt x="555" y="125"/>
                  <a:pt x="549" y="125"/>
                </a:cubicBezTo>
                <a:cubicBezTo>
                  <a:pt x="549" y="104"/>
                  <a:pt x="549" y="104"/>
                  <a:pt x="549" y="104"/>
                </a:cubicBezTo>
                <a:cubicBezTo>
                  <a:pt x="554" y="105"/>
                  <a:pt x="559" y="106"/>
                  <a:pt x="564" y="106"/>
                </a:cubicBezTo>
                <a:cubicBezTo>
                  <a:pt x="571" y="106"/>
                  <a:pt x="575" y="108"/>
                  <a:pt x="578" y="112"/>
                </a:cubicBezTo>
                <a:close/>
                <a:moveTo>
                  <a:pt x="578" y="130"/>
                </a:moveTo>
                <a:cubicBezTo>
                  <a:pt x="578" y="149"/>
                  <a:pt x="578" y="149"/>
                  <a:pt x="578" y="149"/>
                </a:cubicBezTo>
                <a:cubicBezTo>
                  <a:pt x="577" y="148"/>
                  <a:pt x="575" y="147"/>
                  <a:pt x="575" y="145"/>
                </a:cubicBezTo>
                <a:cubicBezTo>
                  <a:pt x="574" y="139"/>
                  <a:pt x="576" y="134"/>
                  <a:pt x="578" y="130"/>
                </a:cubicBezTo>
                <a:close/>
                <a:moveTo>
                  <a:pt x="578" y="162"/>
                </a:moveTo>
                <a:cubicBezTo>
                  <a:pt x="577" y="162"/>
                  <a:pt x="575" y="161"/>
                  <a:pt x="574" y="161"/>
                </a:cubicBezTo>
                <a:cubicBezTo>
                  <a:pt x="565" y="161"/>
                  <a:pt x="563" y="147"/>
                  <a:pt x="550" y="147"/>
                </a:cubicBezTo>
                <a:cubicBezTo>
                  <a:pt x="549" y="147"/>
                  <a:pt x="549" y="147"/>
                  <a:pt x="549" y="147"/>
                </a:cubicBezTo>
                <a:cubicBezTo>
                  <a:pt x="549" y="168"/>
                  <a:pt x="549" y="168"/>
                  <a:pt x="549" y="168"/>
                </a:cubicBezTo>
                <a:cubicBezTo>
                  <a:pt x="559" y="169"/>
                  <a:pt x="568" y="172"/>
                  <a:pt x="578" y="174"/>
                </a:cubicBezTo>
                <a:cubicBezTo>
                  <a:pt x="578" y="162"/>
                  <a:pt x="578" y="162"/>
                  <a:pt x="578" y="162"/>
                </a:cubicBezTo>
                <a:close/>
                <a:moveTo>
                  <a:pt x="578" y="231"/>
                </a:moveTo>
                <a:cubicBezTo>
                  <a:pt x="578" y="245"/>
                  <a:pt x="578" y="245"/>
                  <a:pt x="578" y="245"/>
                </a:cubicBezTo>
                <a:cubicBezTo>
                  <a:pt x="575" y="242"/>
                  <a:pt x="574" y="235"/>
                  <a:pt x="578" y="231"/>
                </a:cubicBezTo>
                <a:close/>
                <a:moveTo>
                  <a:pt x="578" y="256"/>
                </a:moveTo>
                <a:cubicBezTo>
                  <a:pt x="578" y="265"/>
                  <a:pt x="578" y="265"/>
                  <a:pt x="578" y="265"/>
                </a:cubicBezTo>
                <a:cubicBezTo>
                  <a:pt x="577" y="265"/>
                  <a:pt x="574" y="265"/>
                  <a:pt x="571" y="265"/>
                </a:cubicBezTo>
                <a:cubicBezTo>
                  <a:pt x="561" y="265"/>
                  <a:pt x="553" y="263"/>
                  <a:pt x="549" y="259"/>
                </a:cubicBezTo>
                <a:cubicBezTo>
                  <a:pt x="549" y="249"/>
                  <a:pt x="549" y="249"/>
                  <a:pt x="549" y="249"/>
                </a:cubicBezTo>
                <a:cubicBezTo>
                  <a:pt x="551" y="248"/>
                  <a:pt x="554" y="248"/>
                  <a:pt x="557" y="248"/>
                </a:cubicBezTo>
                <a:cubicBezTo>
                  <a:pt x="565" y="248"/>
                  <a:pt x="573" y="252"/>
                  <a:pt x="578" y="256"/>
                </a:cubicBezTo>
                <a:close/>
                <a:moveTo>
                  <a:pt x="578" y="273"/>
                </a:moveTo>
                <a:cubicBezTo>
                  <a:pt x="578" y="693"/>
                  <a:pt x="578" y="693"/>
                  <a:pt x="578" y="693"/>
                </a:cubicBezTo>
                <a:cubicBezTo>
                  <a:pt x="568" y="708"/>
                  <a:pt x="560" y="734"/>
                  <a:pt x="569" y="744"/>
                </a:cubicBezTo>
                <a:cubicBezTo>
                  <a:pt x="572" y="746"/>
                  <a:pt x="575" y="750"/>
                  <a:pt x="578" y="753"/>
                </a:cubicBezTo>
                <a:cubicBezTo>
                  <a:pt x="578" y="793"/>
                  <a:pt x="578" y="793"/>
                  <a:pt x="578" y="793"/>
                </a:cubicBezTo>
                <a:cubicBezTo>
                  <a:pt x="568" y="792"/>
                  <a:pt x="558" y="788"/>
                  <a:pt x="549" y="784"/>
                </a:cubicBezTo>
                <a:cubicBezTo>
                  <a:pt x="549" y="273"/>
                  <a:pt x="549" y="273"/>
                  <a:pt x="549" y="273"/>
                </a:cubicBezTo>
                <a:cubicBezTo>
                  <a:pt x="552" y="273"/>
                  <a:pt x="555" y="273"/>
                  <a:pt x="559" y="273"/>
                </a:cubicBezTo>
                <a:cubicBezTo>
                  <a:pt x="566" y="273"/>
                  <a:pt x="573" y="273"/>
                  <a:pt x="578" y="273"/>
                </a:cubicBezTo>
                <a:close/>
                <a:moveTo>
                  <a:pt x="549" y="230"/>
                </a:moveTo>
                <a:cubicBezTo>
                  <a:pt x="549" y="186"/>
                  <a:pt x="549" y="186"/>
                  <a:pt x="549" y="186"/>
                </a:cubicBezTo>
                <a:cubicBezTo>
                  <a:pt x="551" y="185"/>
                  <a:pt x="553" y="185"/>
                  <a:pt x="555" y="185"/>
                </a:cubicBezTo>
                <a:cubicBezTo>
                  <a:pt x="569" y="185"/>
                  <a:pt x="562" y="212"/>
                  <a:pt x="570" y="211"/>
                </a:cubicBezTo>
                <a:cubicBezTo>
                  <a:pt x="578" y="210"/>
                  <a:pt x="567" y="230"/>
                  <a:pt x="552" y="230"/>
                </a:cubicBezTo>
                <a:cubicBezTo>
                  <a:pt x="551" y="230"/>
                  <a:pt x="550" y="230"/>
                  <a:pt x="549" y="230"/>
                </a:cubicBezTo>
                <a:close/>
                <a:moveTo>
                  <a:pt x="549" y="84"/>
                </a:moveTo>
                <a:cubicBezTo>
                  <a:pt x="549" y="76"/>
                  <a:pt x="549" y="76"/>
                  <a:pt x="549" y="76"/>
                </a:cubicBezTo>
                <a:cubicBezTo>
                  <a:pt x="551" y="75"/>
                  <a:pt x="553" y="74"/>
                  <a:pt x="556" y="74"/>
                </a:cubicBezTo>
                <a:cubicBezTo>
                  <a:pt x="571" y="73"/>
                  <a:pt x="580" y="91"/>
                  <a:pt x="565" y="91"/>
                </a:cubicBezTo>
                <a:cubicBezTo>
                  <a:pt x="559" y="91"/>
                  <a:pt x="552" y="88"/>
                  <a:pt x="549" y="84"/>
                </a:cubicBezTo>
                <a:close/>
                <a:moveTo>
                  <a:pt x="549" y="76"/>
                </a:moveTo>
                <a:cubicBezTo>
                  <a:pt x="549" y="84"/>
                  <a:pt x="549" y="84"/>
                  <a:pt x="549" y="84"/>
                </a:cubicBezTo>
                <a:cubicBezTo>
                  <a:pt x="547" y="81"/>
                  <a:pt x="546" y="78"/>
                  <a:pt x="549" y="76"/>
                </a:cubicBezTo>
                <a:close/>
                <a:moveTo>
                  <a:pt x="549" y="104"/>
                </a:moveTo>
                <a:cubicBezTo>
                  <a:pt x="549" y="125"/>
                  <a:pt x="549" y="125"/>
                  <a:pt x="549" y="125"/>
                </a:cubicBezTo>
                <a:cubicBezTo>
                  <a:pt x="544" y="125"/>
                  <a:pt x="538" y="125"/>
                  <a:pt x="532" y="125"/>
                </a:cubicBezTo>
                <a:cubicBezTo>
                  <a:pt x="532" y="100"/>
                  <a:pt x="532" y="100"/>
                  <a:pt x="532" y="100"/>
                </a:cubicBezTo>
                <a:cubicBezTo>
                  <a:pt x="538" y="102"/>
                  <a:pt x="544" y="103"/>
                  <a:pt x="549" y="104"/>
                </a:cubicBezTo>
                <a:close/>
                <a:moveTo>
                  <a:pt x="549" y="147"/>
                </a:moveTo>
                <a:cubicBezTo>
                  <a:pt x="549" y="168"/>
                  <a:pt x="549" y="168"/>
                  <a:pt x="549" y="168"/>
                </a:cubicBezTo>
                <a:cubicBezTo>
                  <a:pt x="549" y="168"/>
                  <a:pt x="548" y="168"/>
                  <a:pt x="547" y="168"/>
                </a:cubicBezTo>
                <a:cubicBezTo>
                  <a:pt x="532" y="167"/>
                  <a:pt x="533" y="145"/>
                  <a:pt x="549" y="147"/>
                </a:cubicBezTo>
                <a:close/>
                <a:moveTo>
                  <a:pt x="549" y="186"/>
                </a:moveTo>
                <a:cubicBezTo>
                  <a:pt x="549" y="230"/>
                  <a:pt x="549" y="230"/>
                  <a:pt x="549" y="230"/>
                </a:cubicBezTo>
                <a:cubicBezTo>
                  <a:pt x="543" y="229"/>
                  <a:pt x="537" y="225"/>
                  <a:pt x="532" y="221"/>
                </a:cubicBezTo>
                <a:cubicBezTo>
                  <a:pt x="532" y="207"/>
                  <a:pt x="532" y="207"/>
                  <a:pt x="532" y="207"/>
                </a:cubicBezTo>
                <a:cubicBezTo>
                  <a:pt x="544" y="207"/>
                  <a:pt x="551" y="203"/>
                  <a:pt x="545" y="198"/>
                </a:cubicBezTo>
                <a:cubicBezTo>
                  <a:pt x="539" y="194"/>
                  <a:pt x="542" y="189"/>
                  <a:pt x="549" y="186"/>
                </a:cubicBezTo>
                <a:close/>
                <a:moveTo>
                  <a:pt x="549" y="249"/>
                </a:moveTo>
                <a:cubicBezTo>
                  <a:pt x="549" y="259"/>
                  <a:pt x="549" y="259"/>
                  <a:pt x="549" y="259"/>
                </a:cubicBezTo>
                <a:cubicBezTo>
                  <a:pt x="545" y="256"/>
                  <a:pt x="545" y="251"/>
                  <a:pt x="549" y="249"/>
                </a:cubicBezTo>
                <a:close/>
                <a:moveTo>
                  <a:pt x="549" y="273"/>
                </a:moveTo>
                <a:cubicBezTo>
                  <a:pt x="549" y="784"/>
                  <a:pt x="549" y="784"/>
                  <a:pt x="549" y="784"/>
                </a:cubicBezTo>
                <a:cubicBezTo>
                  <a:pt x="543" y="781"/>
                  <a:pt x="538" y="779"/>
                  <a:pt x="532" y="777"/>
                </a:cubicBezTo>
                <a:cubicBezTo>
                  <a:pt x="532" y="269"/>
                  <a:pt x="532" y="269"/>
                  <a:pt x="532" y="269"/>
                </a:cubicBezTo>
                <a:cubicBezTo>
                  <a:pt x="537" y="271"/>
                  <a:pt x="542" y="272"/>
                  <a:pt x="549" y="273"/>
                </a:cubicBezTo>
                <a:close/>
                <a:moveTo>
                  <a:pt x="532" y="248"/>
                </a:moveTo>
                <a:cubicBezTo>
                  <a:pt x="532" y="243"/>
                  <a:pt x="532" y="243"/>
                  <a:pt x="532" y="243"/>
                </a:cubicBezTo>
                <a:cubicBezTo>
                  <a:pt x="533" y="243"/>
                  <a:pt x="535" y="243"/>
                  <a:pt x="536" y="243"/>
                </a:cubicBezTo>
                <a:cubicBezTo>
                  <a:pt x="541" y="243"/>
                  <a:pt x="539" y="246"/>
                  <a:pt x="532" y="248"/>
                </a:cubicBezTo>
                <a:close/>
                <a:moveTo>
                  <a:pt x="532" y="100"/>
                </a:moveTo>
                <a:cubicBezTo>
                  <a:pt x="532" y="125"/>
                  <a:pt x="532" y="125"/>
                  <a:pt x="532" y="125"/>
                </a:cubicBezTo>
                <a:cubicBezTo>
                  <a:pt x="529" y="125"/>
                  <a:pt x="525" y="125"/>
                  <a:pt x="521" y="125"/>
                </a:cubicBezTo>
                <a:cubicBezTo>
                  <a:pt x="516" y="125"/>
                  <a:pt x="511" y="121"/>
                  <a:pt x="507" y="117"/>
                </a:cubicBezTo>
                <a:cubicBezTo>
                  <a:pt x="507" y="97"/>
                  <a:pt x="507" y="97"/>
                  <a:pt x="507" y="97"/>
                </a:cubicBezTo>
                <a:cubicBezTo>
                  <a:pt x="517" y="97"/>
                  <a:pt x="525" y="99"/>
                  <a:pt x="532" y="100"/>
                </a:cubicBezTo>
                <a:close/>
                <a:moveTo>
                  <a:pt x="532" y="207"/>
                </a:moveTo>
                <a:cubicBezTo>
                  <a:pt x="532" y="221"/>
                  <a:pt x="532" y="221"/>
                  <a:pt x="532" y="221"/>
                </a:cubicBezTo>
                <a:cubicBezTo>
                  <a:pt x="526" y="214"/>
                  <a:pt x="523" y="207"/>
                  <a:pt x="530" y="207"/>
                </a:cubicBezTo>
                <a:cubicBezTo>
                  <a:pt x="531" y="207"/>
                  <a:pt x="532" y="207"/>
                  <a:pt x="532" y="207"/>
                </a:cubicBezTo>
                <a:close/>
                <a:moveTo>
                  <a:pt x="532" y="243"/>
                </a:moveTo>
                <a:cubicBezTo>
                  <a:pt x="523" y="241"/>
                  <a:pt x="513" y="230"/>
                  <a:pt x="507" y="213"/>
                </a:cubicBezTo>
                <a:cubicBezTo>
                  <a:pt x="507" y="251"/>
                  <a:pt x="507" y="251"/>
                  <a:pt x="507" y="251"/>
                </a:cubicBezTo>
                <a:cubicBezTo>
                  <a:pt x="508" y="251"/>
                  <a:pt x="509" y="251"/>
                  <a:pt x="510" y="251"/>
                </a:cubicBezTo>
                <a:cubicBezTo>
                  <a:pt x="519" y="252"/>
                  <a:pt x="527" y="250"/>
                  <a:pt x="532" y="248"/>
                </a:cubicBezTo>
                <a:cubicBezTo>
                  <a:pt x="532" y="243"/>
                  <a:pt x="532" y="243"/>
                  <a:pt x="532" y="243"/>
                </a:cubicBezTo>
                <a:close/>
                <a:moveTo>
                  <a:pt x="532" y="269"/>
                </a:moveTo>
                <a:cubicBezTo>
                  <a:pt x="532" y="777"/>
                  <a:pt x="532" y="777"/>
                  <a:pt x="532" y="777"/>
                </a:cubicBezTo>
                <a:cubicBezTo>
                  <a:pt x="530" y="777"/>
                  <a:pt x="527" y="776"/>
                  <a:pt x="525" y="776"/>
                </a:cubicBezTo>
                <a:cubicBezTo>
                  <a:pt x="515" y="775"/>
                  <a:pt x="511" y="761"/>
                  <a:pt x="507" y="748"/>
                </a:cubicBezTo>
                <a:cubicBezTo>
                  <a:pt x="507" y="262"/>
                  <a:pt x="507" y="262"/>
                  <a:pt x="507" y="262"/>
                </a:cubicBezTo>
                <a:cubicBezTo>
                  <a:pt x="517" y="263"/>
                  <a:pt x="524" y="266"/>
                  <a:pt x="532" y="269"/>
                </a:cubicBezTo>
                <a:close/>
                <a:moveTo>
                  <a:pt x="507" y="171"/>
                </a:moveTo>
                <a:cubicBezTo>
                  <a:pt x="507" y="164"/>
                  <a:pt x="507" y="164"/>
                  <a:pt x="507" y="164"/>
                </a:cubicBezTo>
                <a:cubicBezTo>
                  <a:pt x="519" y="165"/>
                  <a:pt x="518" y="169"/>
                  <a:pt x="507" y="171"/>
                </a:cubicBezTo>
                <a:close/>
                <a:moveTo>
                  <a:pt x="507" y="152"/>
                </a:moveTo>
                <a:cubicBezTo>
                  <a:pt x="507" y="142"/>
                  <a:pt x="507" y="142"/>
                  <a:pt x="507" y="142"/>
                </a:cubicBezTo>
                <a:cubicBezTo>
                  <a:pt x="508" y="142"/>
                  <a:pt x="509" y="142"/>
                  <a:pt x="510" y="142"/>
                </a:cubicBezTo>
                <a:cubicBezTo>
                  <a:pt x="523" y="142"/>
                  <a:pt x="526" y="153"/>
                  <a:pt x="513" y="153"/>
                </a:cubicBezTo>
                <a:cubicBezTo>
                  <a:pt x="511" y="153"/>
                  <a:pt x="509" y="152"/>
                  <a:pt x="507" y="152"/>
                </a:cubicBezTo>
                <a:close/>
                <a:moveTo>
                  <a:pt x="507" y="97"/>
                </a:moveTo>
                <a:cubicBezTo>
                  <a:pt x="507" y="117"/>
                  <a:pt x="507" y="117"/>
                  <a:pt x="507" y="117"/>
                </a:cubicBezTo>
                <a:cubicBezTo>
                  <a:pt x="498" y="108"/>
                  <a:pt x="494" y="93"/>
                  <a:pt x="504" y="97"/>
                </a:cubicBezTo>
                <a:cubicBezTo>
                  <a:pt x="505" y="97"/>
                  <a:pt x="506" y="97"/>
                  <a:pt x="507" y="97"/>
                </a:cubicBezTo>
                <a:close/>
                <a:moveTo>
                  <a:pt x="507" y="142"/>
                </a:moveTo>
                <a:cubicBezTo>
                  <a:pt x="507" y="152"/>
                  <a:pt x="507" y="152"/>
                  <a:pt x="507" y="152"/>
                </a:cubicBezTo>
                <a:cubicBezTo>
                  <a:pt x="498" y="150"/>
                  <a:pt x="494" y="143"/>
                  <a:pt x="507" y="142"/>
                </a:cubicBezTo>
                <a:close/>
                <a:moveTo>
                  <a:pt x="507" y="164"/>
                </a:moveTo>
                <a:cubicBezTo>
                  <a:pt x="507" y="164"/>
                  <a:pt x="506" y="164"/>
                  <a:pt x="506" y="164"/>
                </a:cubicBezTo>
                <a:cubicBezTo>
                  <a:pt x="489" y="164"/>
                  <a:pt x="489" y="143"/>
                  <a:pt x="477" y="143"/>
                </a:cubicBezTo>
                <a:cubicBezTo>
                  <a:pt x="466" y="142"/>
                  <a:pt x="468" y="146"/>
                  <a:pt x="464" y="156"/>
                </a:cubicBezTo>
                <a:cubicBezTo>
                  <a:pt x="461" y="164"/>
                  <a:pt x="453" y="156"/>
                  <a:pt x="443" y="152"/>
                </a:cubicBezTo>
                <a:cubicBezTo>
                  <a:pt x="443" y="181"/>
                  <a:pt x="443" y="181"/>
                  <a:pt x="443" y="181"/>
                </a:cubicBezTo>
                <a:cubicBezTo>
                  <a:pt x="447" y="179"/>
                  <a:pt x="453" y="175"/>
                  <a:pt x="457" y="172"/>
                </a:cubicBezTo>
                <a:cubicBezTo>
                  <a:pt x="466" y="165"/>
                  <a:pt x="477" y="170"/>
                  <a:pt x="497" y="171"/>
                </a:cubicBezTo>
                <a:cubicBezTo>
                  <a:pt x="501" y="171"/>
                  <a:pt x="505" y="171"/>
                  <a:pt x="507" y="171"/>
                </a:cubicBezTo>
                <a:cubicBezTo>
                  <a:pt x="507" y="164"/>
                  <a:pt x="507" y="164"/>
                  <a:pt x="507" y="164"/>
                </a:cubicBezTo>
                <a:close/>
                <a:moveTo>
                  <a:pt x="507" y="213"/>
                </a:moveTo>
                <a:cubicBezTo>
                  <a:pt x="507" y="251"/>
                  <a:pt x="507" y="251"/>
                  <a:pt x="507" y="251"/>
                </a:cubicBezTo>
                <a:cubicBezTo>
                  <a:pt x="488" y="251"/>
                  <a:pt x="459" y="266"/>
                  <a:pt x="443" y="260"/>
                </a:cubicBezTo>
                <a:cubicBezTo>
                  <a:pt x="443" y="196"/>
                  <a:pt x="443" y="196"/>
                  <a:pt x="443" y="196"/>
                </a:cubicBezTo>
                <a:cubicBezTo>
                  <a:pt x="449" y="198"/>
                  <a:pt x="456" y="200"/>
                  <a:pt x="463" y="200"/>
                </a:cubicBezTo>
                <a:cubicBezTo>
                  <a:pt x="481" y="200"/>
                  <a:pt x="500" y="193"/>
                  <a:pt x="507" y="212"/>
                </a:cubicBezTo>
                <a:cubicBezTo>
                  <a:pt x="507" y="213"/>
                  <a:pt x="507" y="213"/>
                  <a:pt x="507" y="213"/>
                </a:cubicBezTo>
                <a:close/>
                <a:moveTo>
                  <a:pt x="507" y="262"/>
                </a:moveTo>
                <a:cubicBezTo>
                  <a:pt x="506" y="262"/>
                  <a:pt x="505" y="262"/>
                  <a:pt x="503" y="262"/>
                </a:cubicBezTo>
                <a:cubicBezTo>
                  <a:pt x="482" y="262"/>
                  <a:pt x="485" y="285"/>
                  <a:pt x="469" y="280"/>
                </a:cubicBezTo>
                <a:cubicBezTo>
                  <a:pt x="458" y="276"/>
                  <a:pt x="448" y="278"/>
                  <a:pt x="443" y="275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53" y="722"/>
                  <a:pt x="460" y="736"/>
                  <a:pt x="469" y="733"/>
                </a:cubicBezTo>
                <a:cubicBezTo>
                  <a:pt x="478" y="731"/>
                  <a:pt x="469" y="716"/>
                  <a:pt x="461" y="705"/>
                </a:cubicBezTo>
                <a:cubicBezTo>
                  <a:pt x="454" y="693"/>
                  <a:pt x="489" y="725"/>
                  <a:pt x="499" y="733"/>
                </a:cubicBezTo>
                <a:cubicBezTo>
                  <a:pt x="503" y="736"/>
                  <a:pt x="505" y="742"/>
                  <a:pt x="507" y="748"/>
                </a:cubicBezTo>
                <a:cubicBezTo>
                  <a:pt x="507" y="262"/>
                  <a:pt x="507" y="262"/>
                  <a:pt x="507" y="262"/>
                </a:cubicBezTo>
                <a:close/>
                <a:moveTo>
                  <a:pt x="443" y="117"/>
                </a:moveTo>
                <a:cubicBezTo>
                  <a:pt x="443" y="109"/>
                  <a:pt x="443" y="109"/>
                  <a:pt x="443" y="109"/>
                </a:cubicBezTo>
                <a:cubicBezTo>
                  <a:pt x="445" y="106"/>
                  <a:pt x="449" y="104"/>
                  <a:pt x="456" y="105"/>
                </a:cubicBezTo>
                <a:cubicBezTo>
                  <a:pt x="470" y="105"/>
                  <a:pt x="480" y="130"/>
                  <a:pt x="462" y="130"/>
                </a:cubicBezTo>
                <a:cubicBezTo>
                  <a:pt x="453" y="130"/>
                  <a:pt x="445" y="124"/>
                  <a:pt x="443" y="117"/>
                </a:cubicBezTo>
                <a:close/>
                <a:moveTo>
                  <a:pt x="443" y="109"/>
                </a:moveTo>
                <a:cubicBezTo>
                  <a:pt x="443" y="117"/>
                  <a:pt x="443" y="117"/>
                  <a:pt x="443" y="117"/>
                </a:cubicBezTo>
                <a:cubicBezTo>
                  <a:pt x="441" y="114"/>
                  <a:pt x="441" y="111"/>
                  <a:pt x="443" y="109"/>
                </a:cubicBezTo>
                <a:close/>
                <a:moveTo>
                  <a:pt x="443" y="152"/>
                </a:moveTo>
                <a:cubicBezTo>
                  <a:pt x="443" y="181"/>
                  <a:pt x="443" y="181"/>
                  <a:pt x="443" y="181"/>
                </a:cubicBezTo>
                <a:cubicBezTo>
                  <a:pt x="438" y="183"/>
                  <a:pt x="433" y="183"/>
                  <a:pt x="434" y="180"/>
                </a:cubicBezTo>
                <a:cubicBezTo>
                  <a:pt x="435" y="175"/>
                  <a:pt x="426" y="177"/>
                  <a:pt x="420" y="176"/>
                </a:cubicBezTo>
                <a:cubicBezTo>
                  <a:pt x="420" y="153"/>
                  <a:pt x="420" y="153"/>
                  <a:pt x="420" y="153"/>
                </a:cubicBezTo>
                <a:cubicBezTo>
                  <a:pt x="423" y="151"/>
                  <a:pt x="426" y="149"/>
                  <a:pt x="431" y="149"/>
                </a:cubicBezTo>
                <a:cubicBezTo>
                  <a:pt x="435" y="148"/>
                  <a:pt x="439" y="150"/>
                  <a:pt x="443" y="152"/>
                </a:cubicBezTo>
                <a:close/>
                <a:moveTo>
                  <a:pt x="443" y="196"/>
                </a:moveTo>
                <a:cubicBezTo>
                  <a:pt x="443" y="260"/>
                  <a:pt x="443" y="260"/>
                  <a:pt x="443" y="260"/>
                </a:cubicBezTo>
                <a:cubicBezTo>
                  <a:pt x="442" y="260"/>
                  <a:pt x="441" y="259"/>
                  <a:pt x="441" y="259"/>
                </a:cubicBezTo>
                <a:cubicBezTo>
                  <a:pt x="432" y="254"/>
                  <a:pt x="425" y="252"/>
                  <a:pt x="420" y="250"/>
                </a:cubicBezTo>
                <a:cubicBezTo>
                  <a:pt x="420" y="244"/>
                  <a:pt x="420" y="244"/>
                  <a:pt x="420" y="244"/>
                </a:cubicBezTo>
                <a:cubicBezTo>
                  <a:pt x="420" y="244"/>
                  <a:pt x="421" y="243"/>
                  <a:pt x="421" y="243"/>
                </a:cubicBezTo>
                <a:cubicBezTo>
                  <a:pt x="427" y="241"/>
                  <a:pt x="425" y="241"/>
                  <a:pt x="420" y="240"/>
                </a:cubicBezTo>
                <a:cubicBezTo>
                  <a:pt x="420" y="187"/>
                  <a:pt x="420" y="187"/>
                  <a:pt x="420" y="187"/>
                </a:cubicBezTo>
                <a:cubicBezTo>
                  <a:pt x="428" y="188"/>
                  <a:pt x="435" y="192"/>
                  <a:pt x="443" y="196"/>
                </a:cubicBezTo>
                <a:close/>
                <a:moveTo>
                  <a:pt x="443" y="275"/>
                </a:moveTo>
                <a:cubicBezTo>
                  <a:pt x="443" y="707"/>
                  <a:pt x="443" y="707"/>
                  <a:pt x="443" y="707"/>
                </a:cubicBezTo>
                <a:cubicBezTo>
                  <a:pt x="442" y="706"/>
                  <a:pt x="442" y="706"/>
                  <a:pt x="442" y="706"/>
                </a:cubicBezTo>
                <a:cubicBezTo>
                  <a:pt x="434" y="694"/>
                  <a:pt x="426" y="685"/>
                  <a:pt x="420" y="674"/>
                </a:cubicBezTo>
                <a:cubicBezTo>
                  <a:pt x="420" y="262"/>
                  <a:pt x="420" y="262"/>
                  <a:pt x="420" y="262"/>
                </a:cubicBezTo>
                <a:cubicBezTo>
                  <a:pt x="429" y="261"/>
                  <a:pt x="435" y="261"/>
                  <a:pt x="438" y="269"/>
                </a:cubicBezTo>
                <a:cubicBezTo>
                  <a:pt x="439" y="272"/>
                  <a:pt x="441" y="274"/>
                  <a:pt x="443" y="275"/>
                </a:cubicBezTo>
                <a:close/>
                <a:moveTo>
                  <a:pt x="420" y="138"/>
                </a:moveTo>
                <a:cubicBezTo>
                  <a:pt x="420" y="127"/>
                  <a:pt x="420" y="127"/>
                  <a:pt x="420" y="127"/>
                </a:cubicBezTo>
                <a:cubicBezTo>
                  <a:pt x="428" y="128"/>
                  <a:pt x="426" y="133"/>
                  <a:pt x="420" y="138"/>
                </a:cubicBezTo>
                <a:close/>
                <a:moveTo>
                  <a:pt x="420" y="127"/>
                </a:moveTo>
                <a:cubicBezTo>
                  <a:pt x="420" y="138"/>
                  <a:pt x="420" y="138"/>
                  <a:pt x="420" y="138"/>
                </a:cubicBezTo>
                <a:cubicBezTo>
                  <a:pt x="414" y="143"/>
                  <a:pt x="405" y="147"/>
                  <a:pt x="398" y="147"/>
                </a:cubicBezTo>
                <a:cubicBezTo>
                  <a:pt x="381" y="147"/>
                  <a:pt x="385" y="158"/>
                  <a:pt x="373" y="158"/>
                </a:cubicBezTo>
                <a:cubicBezTo>
                  <a:pt x="360" y="158"/>
                  <a:pt x="352" y="143"/>
                  <a:pt x="372" y="142"/>
                </a:cubicBezTo>
                <a:cubicBezTo>
                  <a:pt x="391" y="141"/>
                  <a:pt x="392" y="127"/>
                  <a:pt x="414" y="126"/>
                </a:cubicBezTo>
                <a:cubicBezTo>
                  <a:pt x="417" y="126"/>
                  <a:pt x="419" y="126"/>
                  <a:pt x="420" y="127"/>
                </a:cubicBezTo>
                <a:close/>
                <a:moveTo>
                  <a:pt x="420" y="153"/>
                </a:moveTo>
                <a:cubicBezTo>
                  <a:pt x="415" y="158"/>
                  <a:pt x="414" y="165"/>
                  <a:pt x="415" y="171"/>
                </a:cubicBezTo>
                <a:cubicBezTo>
                  <a:pt x="416" y="174"/>
                  <a:pt x="418" y="175"/>
                  <a:pt x="420" y="176"/>
                </a:cubicBezTo>
                <a:cubicBezTo>
                  <a:pt x="420" y="153"/>
                  <a:pt x="420" y="153"/>
                  <a:pt x="420" y="153"/>
                </a:cubicBezTo>
                <a:close/>
                <a:moveTo>
                  <a:pt x="420" y="187"/>
                </a:moveTo>
                <a:cubicBezTo>
                  <a:pt x="420" y="240"/>
                  <a:pt x="420" y="240"/>
                  <a:pt x="420" y="240"/>
                </a:cubicBezTo>
                <a:cubicBezTo>
                  <a:pt x="414" y="239"/>
                  <a:pt x="403" y="238"/>
                  <a:pt x="402" y="230"/>
                </a:cubicBezTo>
                <a:cubicBezTo>
                  <a:pt x="399" y="217"/>
                  <a:pt x="361" y="230"/>
                  <a:pt x="351" y="217"/>
                </a:cubicBezTo>
                <a:cubicBezTo>
                  <a:pt x="341" y="204"/>
                  <a:pt x="350" y="177"/>
                  <a:pt x="372" y="177"/>
                </a:cubicBezTo>
                <a:cubicBezTo>
                  <a:pt x="390" y="176"/>
                  <a:pt x="399" y="186"/>
                  <a:pt x="415" y="186"/>
                </a:cubicBezTo>
                <a:cubicBezTo>
                  <a:pt x="416" y="186"/>
                  <a:pt x="418" y="186"/>
                  <a:pt x="420" y="187"/>
                </a:cubicBezTo>
                <a:close/>
                <a:moveTo>
                  <a:pt x="420" y="244"/>
                </a:moveTo>
                <a:cubicBezTo>
                  <a:pt x="420" y="250"/>
                  <a:pt x="420" y="250"/>
                  <a:pt x="420" y="250"/>
                </a:cubicBezTo>
                <a:cubicBezTo>
                  <a:pt x="416" y="248"/>
                  <a:pt x="415" y="246"/>
                  <a:pt x="420" y="244"/>
                </a:cubicBezTo>
                <a:close/>
                <a:moveTo>
                  <a:pt x="420" y="262"/>
                </a:moveTo>
                <a:cubicBezTo>
                  <a:pt x="416" y="262"/>
                  <a:pt x="412" y="263"/>
                  <a:pt x="407" y="263"/>
                </a:cubicBezTo>
                <a:cubicBezTo>
                  <a:pt x="390" y="263"/>
                  <a:pt x="398" y="249"/>
                  <a:pt x="376" y="249"/>
                </a:cubicBezTo>
                <a:cubicBezTo>
                  <a:pt x="354" y="249"/>
                  <a:pt x="364" y="254"/>
                  <a:pt x="345" y="241"/>
                </a:cubicBezTo>
                <a:cubicBezTo>
                  <a:pt x="325" y="228"/>
                  <a:pt x="332" y="246"/>
                  <a:pt x="306" y="246"/>
                </a:cubicBezTo>
                <a:cubicBezTo>
                  <a:pt x="280" y="246"/>
                  <a:pt x="274" y="251"/>
                  <a:pt x="274" y="263"/>
                </a:cubicBezTo>
                <a:cubicBezTo>
                  <a:pt x="274" y="275"/>
                  <a:pt x="238" y="245"/>
                  <a:pt x="200" y="242"/>
                </a:cubicBezTo>
                <a:cubicBezTo>
                  <a:pt x="163" y="239"/>
                  <a:pt x="122" y="228"/>
                  <a:pt x="99" y="228"/>
                </a:cubicBezTo>
                <a:cubicBezTo>
                  <a:pt x="76" y="228"/>
                  <a:pt x="64" y="252"/>
                  <a:pt x="37" y="256"/>
                </a:cubicBezTo>
                <a:cubicBezTo>
                  <a:pt x="9" y="260"/>
                  <a:pt x="39" y="268"/>
                  <a:pt x="47" y="282"/>
                </a:cubicBezTo>
                <a:cubicBezTo>
                  <a:pt x="55" y="297"/>
                  <a:pt x="52" y="295"/>
                  <a:pt x="26" y="298"/>
                </a:cubicBezTo>
                <a:cubicBezTo>
                  <a:pt x="0" y="300"/>
                  <a:pt x="39" y="317"/>
                  <a:pt x="57" y="317"/>
                </a:cubicBezTo>
                <a:cubicBezTo>
                  <a:pt x="76" y="317"/>
                  <a:pt x="56" y="330"/>
                  <a:pt x="43" y="338"/>
                </a:cubicBezTo>
                <a:cubicBezTo>
                  <a:pt x="30" y="346"/>
                  <a:pt x="25" y="373"/>
                  <a:pt x="46" y="375"/>
                </a:cubicBezTo>
                <a:cubicBezTo>
                  <a:pt x="67" y="376"/>
                  <a:pt x="56" y="388"/>
                  <a:pt x="82" y="388"/>
                </a:cubicBezTo>
                <a:cubicBezTo>
                  <a:pt x="108" y="388"/>
                  <a:pt x="85" y="407"/>
                  <a:pt x="68" y="420"/>
                </a:cubicBezTo>
                <a:cubicBezTo>
                  <a:pt x="51" y="433"/>
                  <a:pt x="52" y="450"/>
                  <a:pt x="61" y="442"/>
                </a:cubicBezTo>
                <a:cubicBezTo>
                  <a:pt x="70" y="434"/>
                  <a:pt x="94" y="415"/>
                  <a:pt x="105" y="411"/>
                </a:cubicBezTo>
                <a:cubicBezTo>
                  <a:pt x="117" y="407"/>
                  <a:pt x="125" y="386"/>
                  <a:pt x="135" y="380"/>
                </a:cubicBezTo>
                <a:cubicBezTo>
                  <a:pt x="146" y="373"/>
                  <a:pt x="154" y="393"/>
                  <a:pt x="160" y="382"/>
                </a:cubicBezTo>
                <a:cubicBezTo>
                  <a:pt x="167" y="372"/>
                  <a:pt x="180" y="381"/>
                  <a:pt x="191" y="378"/>
                </a:cubicBezTo>
                <a:cubicBezTo>
                  <a:pt x="203" y="376"/>
                  <a:pt x="228" y="381"/>
                  <a:pt x="238" y="384"/>
                </a:cubicBezTo>
                <a:cubicBezTo>
                  <a:pt x="248" y="386"/>
                  <a:pt x="260" y="397"/>
                  <a:pt x="276" y="395"/>
                </a:cubicBezTo>
                <a:cubicBezTo>
                  <a:pt x="291" y="394"/>
                  <a:pt x="293" y="420"/>
                  <a:pt x="303" y="429"/>
                </a:cubicBezTo>
                <a:cubicBezTo>
                  <a:pt x="313" y="438"/>
                  <a:pt x="325" y="437"/>
                  <a:pt x="322" y="450"/>
                </a:cubicBezTo>
                <a:cubicBezTo>
                  <a:pt x="320" y="463"/>
                  <a:pt x="341" y="481"/>
                  <a:pt x="360" y="489"/>
                </a:cubicBezTo>
                <a:cubicBezTo>
                  <a:pt x="380" y="497"/>
                  <a:pt x="387" y="520"/>
                  <a:pt x="372" y="512"/>
                </a:cubicBezTo>
                <a:cubicBezTo>
                  <a:pt x="356" y="504"/>
                  <a:pt x="355" y="507"/>
                  <a:pt x="360" y="521"/>
                </a:cubicBezTo>
                <a:cubicBezTo>
                  <a:pt x="365" y="536"/>
                  <a:pt x="368" y="545"/>
                  <a:pt x="360" y="549"/>
                </a:cubicBezTo>
                <a:cubicBezTo>
                  <a:pt x="352" y="553"/>
                  <a:pt x="352" y="590"/>
                  <a:pt x="363" y="608"/>
                </a:cubicBezTo>
                <a:cubicBezTo>
                  <a:pt x="373" y="627"/>
                  <a:pt x="410" y="645"/>
                  <a:pt x="415" y="662"/>
                </a:cubicBezTo>
                <a:cubicBezTo>
                  <a:pt x="416" y="666"/>
                  <a:pt x="418" y="670"/>
                  <a:pt x="420" y="674"/>
                </a:cubicBezTo>
                <a:lnTo>
                  <a:pt x="420" y="26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439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43047" y="500031"/>
            <a:ext cx="5359796" cy="2702024"/>
            <a:chOff x="3537819" y="1640670"/>
            <a:chExt cx="5359796" cy="270202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589394" y="3307080"/>
              <a:ext cx="0" cy="103561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785262" y="2585525"/>
              <a:ext cx="0" cy="73257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89394" y="3318097"/>
              <a:ext cx="19586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791345" y="3686166"/>
              <a:ext cx="0" cy="65204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240409" y="3478063"/>
              <a:ext cx="370" cy="22606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91345" y="3689839"/>
              <a:ext cx="4363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993369" y="3828632"/>
              <a:ext cx="0" cy="50957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0" idx="4"/>
            </p:cNvCxnSpPr>
            <p:nvPr/>
          </p:nvCxnSpPr>
          <p:spPr>
            <a:xfrm flipV="1">
              <a:off x="7570814" y="1640670"/>
              <a:ext cx="0" cy="70738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994212" y="3834410"/>
              <a:ext cx="766612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186817" y="3963288"/>
              <a:ext cx="0" cy="37452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358279" y="1999863"/>
              <a:ext cx="0" cy="195713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86817" y="3963288"/>
              <a:ext cx="116573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360268" y="4099783"/>
              <a:ext cx="0" cy="23842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653962" y="3468540"/>
              <a:ext cx="0" cy="64023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360268" y="4099783"/>
              <a:ext cx="129369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720748" y="3307080"/>
              <a:ext cx="0" cy="103561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369379" y="2585525"/>
              <a:ext cx="0" cy="73257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360603" y="3318097"/>
              <a:ext cx="360146" cy="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577962" y="3485031"/>
              <a:ext cx="0" cy="85766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78" idx="4"/>
            </p:cNvCxnSpPr>
            <p:nvPr/>
          </p:nvCxnSpPr>
          <p:spPr>
            <a:xfrm flipV="1">
              <a:off x="4633352" y="1717690"/>
              <a:ext cx="1" cy="27667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833556" y="3470238"/>
              <a:ext cx="745519" cy="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418698" y="3831450"/>
              <a:ext cx="0" cy="51124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453713" y="3844838"/>
              <a:ext cx="9661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5232606" y="4008604"/>
              <a:ext cx="0" cy="33409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165947" y="1983427"/>
              <a:ext cx="1" cy="200666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162713" y="3990094"/>
              <a:ext cx="107144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4865568" y="4132931"/>
              <a:ext cx="0" cy="20976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791666" y="3468540"/>
              <a:ext cx="0" cy="649756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790925" y="4118295"/>
              <a:ext cx="1074643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467999" y="3665429"/>
              <a:ext cx="0" cy="1365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635619" y="3477759"/>
              <a:ext cx="248687" cy="0"/>
            </a:xfrm>
            <a:prstGeom prst="line">
              <a:avLst/>
            </a:prstGeom>
            <a:ln w="28575"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348448" y="1989324"/>
              <a:ext cx="549167" cy="0"/>
            </a:xfrm>
            <a:prstGeom prst="line">
              <a:avLst/>
            </a:prstGeom>
            <a:ln w="28575"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37819" y="3485031"/>
              <a:ext cx="248687" cy="0"/>
            </a:xfrm>
            <a:prstGeom prst="line">
              <a:avLst/>
            </a:prstGeom>
            <a:ln w="28575"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537819" y="1983428"/>
              <a:ext cx="624894" cy="0"/>
            </a:xfrm>
            <a:prstGeom prst="line">
              <a:avLst/>
            </a:prstGeom>
            <a:ln w="28575"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113"/>
          <p:cNvSpPr>
            <a:spLocks/>
          </p:cNvSpPr>
          <p:nvPr/>
        </p:nvSpPr>
        <p:spPr bwMode="auto">
          <a:xfrm>
            <a:off x="7489031" y="2934093"/>
            <a:ext cx="600611" cy="338445"/>
          </a:xfrm>
          <a:custGeom>
            <a:avLst/>
            <a:gdLst>
              <a:gd name="T0" fmla="*/ 56 w 343"/>
              <a:gd name="T1" fmla="*/ 193 h 193"/>
              <a:gd name="T2" fmla="*/ 0 w 343"/>
              <a:gd name="T3" fmla="*/ 148 h 193"/>
              <a:gd name="T4" fmla="*/ 22 w 343"/>
              <a:gd name="T5" fmla="*/ 113 h 193"/>
              <a:gd name="T6" fmla="*/ 21 w 343"/>
              <a:gd name="T7" fmla="*/ 104 h 193"/>
              <a:gd name="T8" fmla="*/ 88 w 343"/>
              <a:gd name="T9" fmla="*/ 51 h 193"/>
              <a:gd name="T10" fmla="*/ 106 w 343"/>
              <a:gd name="T11" fmla="*/ 53 h 193"/>
              <a:gd name="T12" fmla="*/ 106 w 343"/>
              <a:gd name="T13" fmla="*/ 49 h 193"/>
              <a:gd name="T14" fmla="*/ 145 w 343"/>
              <a:gd name="T15" fmla="*/ 1 h 193"/>
              <a:gd name="T16" fmla="*/ 145 w 343"/>
              <a:gd name="T17" fmla="*/ 89 h 193"/>
              <a:gd name="T18" fmla="*/ 109 w 343"/>
              <a:gd name="T19" fmla="*/ 89 h 193"/>
              <a:gd name="T20" fmla="*/ 171 w 343"/>
              <a:gd name="T21" fmla="*/ 167 h 193"/>
              <a:gd name="T22" fmla="*/ 234 w 343"/>
              <a:gd name="T23" fmla="*/ 89 h 193"/>
              <a:gd name="T24" fmla="*/ 198 w 343"/>
              <a:gd name="T25" fmla="*/ 89 h 193"/>
              <a:gd name="T26" fmla="*/ 198 w 343"/>
              <a:gd name="T27" fmla="*/ 0 h 193"/>
              <a:gd name="T28" fmla="*/ 240 w 343"/>
              <a:gd name="T29" fmla="*/ 49 h 193"/>
              <a:gd name="T30" fmla="*/ 240 w 343"/>
              <a:gd name="T31" fmla="*/ 52 h 193"/>
              <a:gd name="T32" fmla="*/ 254 w 343"/>
              <a:gd name="T33" fmla="*/ 51 h 193"/>
              <a:gd name="T34" fmla="*/ 321 w 343"/>
              <a:gd name="T35" fmla="*/ 104 h 193"/>
              <a:gd name="T36" fmla="*/ 320 w 343"/>
              <a:gd name="T37" fmla="*/ 113 h 193"/>
              <a:gd name="T38" fmla="*/ 343 w 343"/>
              <a:gd name="T39" fmla="*/ 148 h 193"/>
              <a:gd name="T40" fmla="*/ 286 w 343"/>
              <a:gd name="T41" fmla="*/ 193 h 193"/>
              <a:gd name="T42" fmla="*/ 56 w 343"/>
              <a:gd name="T43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3" h="193">
                <a:moveTo>
                  <a:pt x="56" y="193"/>
                </a:moveTo>
                <a:cubicBezTo>
                  <a:pt x="25" y="193"/>
                  <a:pt x="0" y="168"/>
                  <a:pt x="0" y="148"/>
                </a:cubicBezTo>
                <a:cubicBezTo>
                  <a:pt x="0" y="129"/>
                  <a:pt x="9" y="121"/>
                  <a:pt x="22" y="113"/>
                </a:cubicBezTo>
                <a:cubicBezTo>
                  <a:pt x="22" y="110"/>
                  <a:pt x="21" y="107"/>
                  <a:pt x="21" y="104"/>
                </a:cubicBezTo>
                <a:cubicBezTo>
                  <a:pt x="21" y="74"/>
                  <a:pt x="51" y="51"/>
                  <a:pt x="88" y="51"/>
                </a:cubicBezTo>
                <a:cubicBezTo>
                  <a:pt x="94" y="51"/>
                  <a:pt x="101" y="52"/>
                  <a:pt x="106" y="53"/>
                </a:cubicBezTo>
                <a:cubicBezTo>
                  <a:pt x="106" y="51"/>
                  <a:pt x="106" y="50"/>
                  <a:pt x="106" y="49"/>
                </a:cubicBezTo>
                <a:cubicBezTo>
                  <a:pt x="106" y="28"/>
                  <a:pt x="122" y="9"/>
                  <a:pt x="145" y="1"/>
                </a:cubicBezTo>
                <a:cubicBezTo>
                  <a:pt x="145" y="89"/>
                  <a:pt x="145" y="89"/>
                  <a:pt x="145" y="89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71" y="167"/>
                  <a:pt x="171" y="167"/>
                  <a:pt x="171" y="167"/>
                </a:cubicBezTo>
                <a:cubicBezTo>
                  <a:pt x="234" y="89"/>
                  <a:pt x="234" y="89"/>
                  <a:pt x="234" y="89"/>
                </a:cubicBezTo>
                <a:cubicBezTo>
                  <a:pt x="198" y="89"/>
                  <a:pt x="198" y="89"/>
                  <a:pt x="198" y="89"/>
                </a:cubicBezTo>
                <a:cubicBezTo>
                  <a:pt x="198" y="0"/>
                  <a:pt x="198" y="0"/>
                  <a:pt x="198" y="0"/>
                </a:cubicBezTo>
                <a:cubicBezTo>
                  <a:pt x="223" y="8"/>
                  <a:pt x="240" y="26"/>
                  <a:pt x="240" y="49"/>
                </a:cubicBezTo>
                <a:cubicBezTo>
                  <a:pt x="240" y="50"/>
                  <a:pt x="240" y="51"/>
                  <a:pt x="240" y="52"/>
                </a:cubicBezTo>
                <a:cubicBezTo>
                  <a:pt x="244" y="51"/>
                  <a:pt x="249" y="51"/>
                  <a:pt x="254" y="51"/>
                </a:cubicBezTo>
                <a:cubicBezTo>
                  <a:pt x="291" y="51"/>
                  <a:pt x="321" y="74"/>
                  <a:pt x="321" y="104"/>
                </a:cubicBezTo>
                <a:cubicBezTo>
                  <a:pt x="321" y="107"/>
                  <a:pt x="321" y="110"/>
                  <a:pt x="320" y="113"/>
                </a:cubicBezTo>
                <a:cubicBezTo>
                  <a:pt x="334" y="121"/>
                  <a:pt x="343" y="129"/>
                  <a:pt x="343" y="148"/>
                </a:cubicBezTo>
                <a:cubicBezTo>
                  <a:pt x="343" y="168"/>
                  <a:pt x="318" y="193"/>
                  <a:pt x="286" y="193"/>
                </a:cubicBezTo>
                <a:lnTo>
                  <a:pt x="56" y="193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439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114"/>
          <p:cNvSpPr>
            <a:spLocks/>
          </p:cNvSpPr>
          <p:nvPr/>
        </p:nvSpPr>
        <p:spPr bwMode="auto">
          <a:xfrm>
            <a:off x="3646158" y="2927429"/>
            <a:ext cx="598389" cy="345111"/>
          </a:xfrm>
          <a:custGeom>
            <a:avLst/>
            <a:gdLst>
              <a:gd name="T0" fmla="*/ 56 w 342"/>
              <a:gd name="T1" fmla="*/ 197 h 197"/>
              <a:gd name="T2" fmla="*/ 0 w 342"/>
              <a:gd name="T3" fmla="*/ 152 h 197"/>
              <a:gd name="T4" fmla="*/ 22 w 342"/>
              <a:gd name="T5" fmla="*/ 117 h 197"/>
              <a:gd name="T6" fmla="*/ 21 w 342"/>
              <a:gd name="T7" fmla="*/ 108 h 197"/>
              <a:gd name="T8" fmla="*/ 88 w 342"/>
              <a:gd name="T9" fmla="*/ 55 h 197"/>
              <a:gd name="T10" fmla="*/ 106 w 342"/>
              <a:gd name="T11" fmla="*/ 57 h 197"/>
              <a:gd name="T12" fmla="*/ 106 w 342"/>
              <a:gd name="T13" fmla="*/ 53 h 197"/>
              <a:gd name="T14" fmla="*/ 173 w 342"/>
              <a:gd name="T15" fmla="*/ 0 h 197"/>
              <a:gd name="T16" fmla="*/ 240 w 342"/>
              <a:gd name="T17" fmla="*/ 53 h 197"/>
              <a:gd name="T18" fmla="*/ 239 w 342"/>
              <a:gd name="T19" fmla="*/ 56 h 197"/>
              <a:gd name="T20" fmla="*/ 254 w 342"/>
              <a:gd name="T21" fmla="*/ 55 h 197"/>
              <a:gd name="T22" fmla="*/ 321 w 342"/>
              <a:gd name="T23" fmla="*/ 108 h 197"/>
              <a:gd name="T24" fmla="*/ 320 w 342"/>
              <a:gd name="T25" fmla="*/ 117 h 197"/>
              <a:gd name="T26" fmla="*/ 342 w 342"/>
              <a:gd name="T27" fmla="*/ 152 h 197"/>
              <a:gd name="T28" fmla="*/ 286 w 342"/>
              <a:gd name="T29" fmla="*/ 197 h 197"/>
              <a:gd name="T30" fmla="*/ 198 w 342"/>
              <a:gd name="T31" fmla="*/ 197 h 197"/>
              <a:gd name="T32" fmla="*/ 198 w 342"/>
              <a:gd name="T33" fmla="*/ 120 h 197"/>
              <a:gd name="T34" fmla="*/ 234 w 342"/>
              <a:gd name="T35" fmla="*/ 120 h 197"/>
              <a:gd name="T36" fmla="*/ 171 w 342"/>
              <a:gd name="T37" fmla="*/ 42 h 197"/>
              <a:gd name="T38" fmla="*/ 109 w 342"/>
              <a:gd name="T39" fmla="*/ 120 h 197"/>
              <a:gd name="T40" fmla="*/ 144 w 342"/>
              <a:gd name="T41" fmla="*/ 120 h 197"/>
              <a:gd name="T42" fmla="*/ 144 w 342"/>
              <a:gd name="T43" fmla="*/ 197 h 197"/>
              <a:gd name="T44" fmla="*/ 56 w 342"/>
              <a:gd name="T45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197">
                <a:moveTo>
                  <a:pt x="56" y="197"/>
                </a:moveTo>
                <a:cubicBezTo>
                  <a:pt x="25" y="197"/>
                  <a:pt x="0" y="172"/>
                  <a:pt x="0" y="152"/>
                </a:cubicBezTo>
                <a:cubicBezTo>
                  <a:pt x="0" y="133"/>
                  <a:pt x="9" y="125"/>
                  <a:pt x="22" y="117"/>
                </a:cubicBezTo>
                <a:cubicBezTo>
                  <a:pt x="21" y="114"/>
                  <a:pt x="21" y="111"/>
                  <a:pt x="21" y="108"/>
                </a:cubicBezTo>
                <a:cubicBezTo>
                  <a:pt x="21" y="78"/>
                  <a:pt x="51" y="55"/>
                  <a:pt x="88" y="55"/>
                </a:cubicBezTo>
                <a:cubicBezTo>
                  <a:pt x="94" y="55"/>
                  <a:pt x="100" y="56"/>
                  <a:pt x="106" y="57"/>
                </a:cubicBezTo>
                <a:cubicBezTo>
                  <a:pt x="106" y="55"/>
                  <a:pt x="106" y="54"/>
                  <a:pt x="106" y="53"/>
                </a:cubicBezTo>
                <a:cubicBezTo>
                  <a:pt x="106" y="24"/>
                  <a:pt x="136" y="0"/>
                  <a:pt x="173" y="0"/>
                </a:cubicBezTo>
                <a:cubicBezTo>
                  <a:pt x="210" y="0"/>
                  <a:pt x="240" y="24"/>
                  <a:pt x="240" y="53"/>
                </a:cubicBezTo>
                <a:cubicBezTo>
                  <a:pt x="240" y="54"/>
                  <a:pt x="240" y="55"/>
                  <a:pt x="239" y="56"/>
                </a:cubicBezTo>
                <a:cubicBezTo>
                  <a:pt x="244" y="55"/>
                  <a:pt x="249" y="55"/>
                  <a:pt x="254" y="55"/>
                </a:cubicBezTo>
                <a:cubicBezTo>
                  <a:pt x="291" y="55"/>
                  <a:pt x="321" y="78"/>
                  <a:pt x="321" y="108"/>
                </a:cubicBezTo>
                <a:cubicBezTo>
                  <a:pt x="321" y="111"/>
                  <a:pt x="321" y="114"/>
                  <a:pt x="320" y="117"/>
                </a:cubicBezTo>
                <a:cubicBezTo>
                  <a:pt x="334" y="125"/>
                  <a:pt x="342" y="133"/>
                  <a:pt x="342" y="152"/>
                </a:cubicBezTo>
                <a:cubicBezTo>
                  <a:pt x="342" y="172"/>
                  <a:pt x="317" y="197"/>
                  <a:pt x="286" y="197"/>
                </a:cubicBezTo>
                <a:cubicBezTo>
                  <a:pt x="198" y="197"/>
                  <a:pt x="198" y="197"/>
                  <a:pt x="198" y="197"/>
                </a:cubicBezTo>
                <a:cubicBezTo>
                  <a:pt x="198" y="120"/>
                  <a:pt x="198" y="120"/>
                  <a:pt x="198" y="120"/>
                </a:cubicBezTo>
                <a:cubicBezTo>
                  <a:pt x="234" y="120"/>
                  <a:pt x="234" y="120"/>
                  <a:pt x="234" y="120"/>
                </a:cubicBezTo>
                <a:cubicBezTo>
                  <a:pt x="171" y="42"/>
                  <a:pt x="171" y="42"/>
                  <a:pt x="171" y="42"/>
                </a:cubicBezTo>
                <a:cubicBezTo>
                  <a:pt x="109" y="120"/>
                  <a:pt x="109" y="120"/>
                  <a:pt x="109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97"/>
                  <a:pt x="144" y="197"/>
                  <a:pt x="144" y="197"/>
                </a:cubicBezTo>
                <a:lnTo>
                  <a:pt x="56" y="197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439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345576" y="635701"/>
            <a:ext cx="511741" cy="513223"/>
            <a:chOff x="6540348" y="2119097"/>
            <a:chExt cx="511741" cy="513223"/>
          </a:xfrm>
        </p:grpSpPr>
        <p:sp>
          <p:nvSpPr>
            <p:cNvPr id="42" name="Freeform 69"/>
            <p:cNvSpPr>
              <a:spLocks noEditPoints="1"/>
            </p:cNvSpPr>
            <p:nvPr/>
          </p:nvSpPr>
          <p:spPr bwMode="auto">
            <a:xfrm>
              <a:off x="6540348" y="2119097"/>
              <a:ext cx="511741" cy="513223"/>
            </a:xfrm>
            <a:custGeom>
              <a:avLst/>
              <a:gdLst>
                <a:gd name="T0" fmla="*/ 146 w 292"/>
                <a:gd name="T1" fmla="*/ 0 h 293"/>
                <a:gd name="T2" fmla="*/ 249 w 292"/>
                <a:gd name="T3" fmla="*/ 43 h 293"/>
                <a:gd name="T4" fmla="*/ 292 w 292"/>
                <a:gd name="T5" fmla="*/ 146 h 293"/>
                <a:gd name="T6" fmla="*/ 249 w 292"/>
                <a:gd name="T7" fmla="*/ 250 h 293"/>
                <a:gd name="T8" fmla="*/ 146 w 292"/>
                <a:gd name="T9" fmla="*/ 293 h 293"/>
                <a:gd name="T10" fmla="*/ 146 w 292"/>
                <a:gd name="T11" fmla="*/ 269 h 293"/>
                <a:gd name="T12" fmla="*/ 232 w 292"/>
                <a:gd name="T13" fmla="*/ 233 h 293"/>
                <a:gd name="T14" fmla="*/ 268 w 292"/>
                <a:gd name="T15" fmla="*/ 146 h 293"/>
                <a:gd name="T16" fmla="*/ 232 w 292"/>
                <a:gd name="T17" fmla="*/ 60 h 293"/>
                <a:gd name="T18" fmla="*/ 146 w 292"/>
                <a:gd name="T19" fmla="*/ 24 h 293"/>
                <a:gd name="T20" fmla="*/ 146 w 292"/>
                <a:gd name="T21" fmla="*/ 0 h 293"/>
                <a:gd name="T22" fmla="*/ 146 w 292"/>
                <a:gd name="T23" fmla="*/ 293 h 293"/>
                <a:gd name="T24" fmla="*/ 43 w 292"/>
                <a:gd name="T25" fmla="*/ 250 h 293"/>
                <a:gd name="T26" fmla="*/ 0 w 292"/>
                <a:gd name="T27" fmla="*/ 146 h 293"/>
                <a:gd name="T28" fmla="*/ 43 w 292"/>
                <a:gd name="T29" fmla="*/ 43 h 293"/>
                <a:gd name="T30" fmla="*/ 146 w 292"/>
                <a:gd name="T31" fmla="*/ 0 h 293"/>
                <a:gd name="T32" fmla="*/ 146 w 292"/>
                <a:gd name="T33" fmla="*/ 24 h 293"/>
                <a:gd name="T34" fmla="*/ 60 w 292"/>
                <a:gd name="T35" fmla="*/ 60 h 293"/>
                <a:gd name="T36" fmla="*/ 24 w 292"/>
                <a:gd name="T37" fmla="*/ 146 h 293"/>
                <a:gd name="T38" fmla="*/ 60 w 292"/>
                <a:gd name="T39" fmla="*/ 233 h 293"/>
                <a:gd name="T40" fmla="*/ 146 w 292"/>
                <a:gd name="T41" fmla="*/ 269 h 293"/>
                <a:gd name="T42" fmla="*/ 146 w 292"/>
                <a:gd name="T4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293">
                  <a:moveTo>
                    <a:pt x="146" y="0"/>
                  </a:moveTo>
                  <a:cubicBezTo>
                    <a:pt x="186" y="0"/>
                    <a:pt x="223" y="17"/>
                    <a:pt x="249" y="43"/>
                  </a:cubicBezTo>
                  <a:cubicBezTo>
                    <a:pt x="276" y="70"/>
                    <a:pt x="292" y="106"/>
                    <a:pt x="292" y="146"/>
                  </a:cubicBezTo>
                  <a:cubicBezTo>
                    <a:pt x="292" y="187"/>
                    <a:pt x="276" y="223"/>
                    <a:pt x="249" y="250"/>
                  </a:cubicBezTo>
                  <a:cubicBezTo>
                    <a:pt x="223" y="276"/>
                    <a:pt x="186" y="293"/>
                    <a:pt x="146" y="293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80" y="269"/>
                    <a:pt x="210" y="255"/>
                    <a:pt x="232" y="233"/>
                  </a:cubicBezTo>
                  <a:cubicBezTo>
                    <a:pt x="254" y="211"/>
                    <a:pt x="268" y="180"/>
                    <a:pt x="268" y="146"/>
                  </a:cubicBezTo>
                  <a:cubicBezTo>
                    <a:pt x="268" y="113"/>
                    <a:pt x="254" y="82"/>
                    <a:pt x="232" y="60"/>
                  </a:cubicBezTo>
                  <a:cubicBezTo>
                    <a:pt x="210" y="38"/>
                    <a:pt x="180" y="24"/>
                    <a:pt x="146" y="24"/>
                  </a:cubicBezTo>
                  <a:lnTo>
                    <a:pt x="146" y="0"/>
                  </a:lnTo>
                  <a:close/>
                  <a:moveTo>
                    <a:pt x="146" y="293"/>
                  </a:moveTo>
                  <a:cubicBezTo>
                    <a:pt x="106" y="293"/>
                    <a:pt x="69" y="276"/>
                    <a:pt x="43" y="250"/>
                  </a:cubicBezTo>
                  <a:cubicBezTo>
                    <a:pt x="16" y="223"/>
                    <a:pt x="0" y="187"/>
                    <a:pt x="0" y="146"/>
                  </a:cubicBezTo>
                  <a:cubicBezTo>
                    <a:pt x="0" y="106"/>
                    <a:pt x="16" y="70"/>
                    <a:pt x="43" y="43"/>
                  </a:cubicBezTo>
                  <a:cubicBezTo>
                    <a:pt x="69" y="17"/>
                    <a:pt x="106" y="0"/>
                    <a:pt x="146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12" y="24"/>
                    <a:pt x="82" y="38"/>
                    <a:pt x="60" y="60"/>
                  </a:cubicBezTo>
                  <a:cubicBezTo>
                    <a:pt x="38" y="82"/>
                    <a:pt x="24" y="113"/>
                    <a:pt x="24" y="146"/>
                  </a:cubicBezTo>
                  <a:cubicBezTo>
                    <a:pt x="24" y="180"/>
                    <a:pt x="38" y="211"/>
                    <a:pt x="60" y="233"/>
                  </a:cubicBezTo>
                  <a:cubicBezTo>
                    <a:pt x="82" y="255"/>
                    <a:pt x="112" y="269"/>
                    <a:pt x="146" y="269"/>
                  </a:cubicBezTo>
                  <a:lnTo>
                    <a:pt x="146" y="293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6561825" y="2139833"/>
              <a:ext cx="468787" cy="471009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71"/>
            <p:cNvSpPr>
              <a:spLocks noEditPoints="1"/>
            </p:cNvSpPr>
            <p:nvPr/>
          </p:nvSpPr>
          <p:spPr bwMode="auto">
            <a:xfrm>
              <a:off x="6645510" y="2347936"/>
              <a:ext cx="301416" cy="138488"/>
            </a:xfrm>
            <a:custGeom>
              <a:avLst/>
              <a:gdLst>
                <a:gd name="T0" fmla="*/ 362 w 407"/>
                <a:gd name="T1" fmla="*/ 26 h 187"/>
                <a:gd name="T2" fmla="*/ 336 w 407"/>
                <a:gd name="T3" fmla="*/ 187 h 187"/>
                <a:gd name="T4" fmla="*/ 343 w 407"/>
                <a:gd name="T5" fmla="*/ 26 h 187"/>
                <a:gd name="T6" fmla="*/ 352 w 407"/>
                <a:gd name="T7" fmla="*/ 79 h 187"/>
                <a:gd name="T8" fmla="*/ 336 w 407"/>
                <a:gd name="T9" fmla="*/ 135 h 187"/>
                <a:gd name="T10" fmla="*/ 308 w 407"/>
                <a:gd name="T11" fmla="*/ 187 h 187"/>
                <a:gd name="T12" fmla="*/ 308 w 407"/>
                <a:gd name="T13" fmla="*/ 187 h 187"/>
                <a:gd name="T14" fmla="*/ 326 w 407"/>
                <a:gd name="T15" fmla="*/ 62 h 187"/>
                <a:gd name="T16" fmla="*/ 317 w 407"/>
                <a:gd name="T17" fmla="*/ 114 h 187"/>
                <a:gd name="T18" fmla="*/ 308 w 407"/>
                <a:gd name="T19" fmla="*/ 187 h 187"/>
                <a:gd name="T20" fmla="*/ 308 w 407"/>
                <a:gd name="T21" fmla="*/ 0 h 187"/>
                <a:gd name="T22" fmla="*/ 282 w 407"/>
                <a:gd name="T23" fmla="*/ 114 h 187"/>
                <a:gd name="T24" fmla="*/ 291 w 407"/>
                <a:gd name="T25" fmla="*/ 26 h 187"/>
                <a:gd name="T26" fmla="*/ 282 w 407"/>
                <a:gd name="T27" fmla="*/ 187 h 187"/>
                <a:gd name="T28" fmla="*/ 282 w 407"/>
                <a:gd name="T29" fmla="*/ 0 h 187"/>
                <a:gd name="T30" fmla="*/ 256 w 407"/>
                <a:gd name="T31" fmla="*/ 62 h 187"/>
                <a:gd name="T32" fmla="*/ 265 w 407"/>
                <a:gd name="T33" fmla="*/ 114 h 187"/>
                <a:gd name="T34" fmla="*/ 256 w 407"/>
                <a:gd name="T35" fmla="*/ 187 h 187"/>
                <a:gd name="T36" fmla="*/ 256 w 407"/>
                <a:gd name="T37" fmla="*/ 0 h 187"/>
                <a:gd name="T38" fmla="*/ 230 w 407"/>
                <a:gd name="T39" fmla="*/ 114 h 187"/>
                <a:gd name="T40" fmla="*/ 237 w 407"/>
                <a:gd name="T41" fmla="*/ 26 h 187"/>
                <a:gd name="T42" fmla="*/ 230 w 407"/>
                <a:gd name="T43" fmla="*/ 187 h 187"/>
                <a:gd name="T44" fmla="*/ 230 w 407"/>
                <a:gd name="T45" fmla="*/ 0 h 187"/>
                <a:gd name="T46" fmla="*/ 201 w 407"/>
                <a:gd name="T47" fmla="*/ 62 h 187"/>
                <a:gd name="T48" fmla="*/ 211 w 407"/>
                <a:gd name="T49" fmla="*/ 114 h 187"/>
                <a:gd name="T50" fmla="*/ 201 w 407"/>
                <a:gd name="T51" fmla="*/ 187 h 187"/>
                <a:gd name="T52" fmla="*/ 201 w 407"/>
                <a:gd name="T53" fmla="*/ 0 h 187"/>
                <a:gd name="T54" fmla="*/ 175 w 407"/>
                <a:gd name="T55" fmla="*/ 114 h 187"/>
                <a:gd name="T56" fmla="*/ 185 w 407"/>
                <a:gd name="T57" fmla="*/ 26 h 187"/>
                <a:gd name="T58" fmla="*/ 175 w 407"/>
                <a:gd name="T59" fmla="*/ 187 h 187"/>
                <a:gd name="T60" fmla="*/ 175 w 407"/>
                <a:gd name="T61" fmla="*/ 0 h 187"/>
                <a:gd name="T62" fmla="*/ 149 w 407"/>
                <a:gd name="T63" fmla="*/ 62 h 187"/>
                <a:gd name="T64" fmla="*/ 159 w 407"/>
                <a:gd name="T65" fmla="*/ 114 h 187"/>
                <a:gd name="T66" fmla="*/ 149 w 407"/>
                <a:gd name="T67" fmla="*/ 187 h 187"/>
                <a:gd name="T68" fmla="*/ 149 w 407"/>
                <a:gd name="T69" fmla="*/ 0 h 187"/>
                <a:gd name="T70" fmla="*/ 123 w 407"/>
                <a:gd name="T71" fmla="*/ 114 h 187"/>
                <a:gd name="T72" fmla="*/ 130 w 407"/>
                <a:gd name="T73" fmla="*/ 26 h 187"/>
                <a:gd name="T74" fmla="*/ 123 w 407"/>
                <a:gd name="T75" fmla="*/ 187 h 187"/>
                <a:gd name="T76" fmla="*/ 123 w 407"/>
                <a:gd name="T77" fmla="*/ 0 h 187"/>
                <a:gd name="T78" fmla="*/ 95 w 407"/>
                <a:gd name="T79" fmla="*/ 62 h 187"/>
                <a:gd name="T80" fmla="*/ 104 w 407"/>
                <a:gd name="T81" fmla="*/ 114 h 187"/>
                <a:gd name="T82" fmla="*/ 95 w 407"/>
                <a:gd name="T83" fmla="*/ 187 h 187"/>
                <a:gd name="T84" fmla="*/ 95 w 407"/>
                <a:gd name="T85" fmla="*/ 0 h 187"/>
                <a:gd name="T86" fmla="*/ 69 w 407"/>
                <a:gd name="T87" fmla="*/ 114 h 187"/>
                <a:gd name="T88" fmla="*/ 78 w 407"/>
                <a:gd name="T89" fmla="*/ 26 h 187"/>
                <a:gd name="T90" fmla="*/ 69 w 407"/>
                <a:gd name="T91" fmla="*/ 187 h 187"/>
                <a:gd name="T92" fmla="*/ 69 w 407"/>
                <a:gd name="T93" fmla="*/ 114 h 187"/>
                <a:gd name="T94" fmla="*/ 69 w 407"/>
                <a:gd name="T95" fmla="*/ 0 h 187"/>
                <a:gd name="T96" fmla="*/ 43 w 407"/>
                <a:gd name="T97" fmla="*/ 62 h 187"/>
                <a:gd name="T98" fmla="*/ 26 w 407"/>
                <a:gd name="T99" fmla="*/ 62 h 187"/>
                <a:gd name="T100" fmla="*/ 0 w 407"/>
                <a:gd name="T10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87">
                  <a:moveTo>
                    <a:pt x="362" y="187"/>
                  </a:moveTo>
                  <a:lnTo>
                    <a:pt x="407" y="187"/>
                  </a:lnTo>
                  <a:lnTo>
                    <a:pt x="407" y="0"/>
                  </a:lnTo>
                  <a:lnTo>
                    <a:pt x="362" y="0"/>
                  </a:lnTo>
                  <a:lnTo>
                    <a:pt x="362" y="26"/>
                  </a:lnTo>
                  <a:lnTo>
                    <a:pt x="378" y="26"/>
                  </a:lnTo>
                  <a:lnTo>
                    <a:pt x="378" y="62"/>
                  </a:lnTo>
                  <a:lnTo>
                    <a:pt x="362" y="62"/>
                  </a:lnTo>
                  <a:lnTo>
                    <a:pt x="362" y="187"/>
                  </a:lnTo>
                  <a:close/>
                  <a:moveTo>
                    <a:pt x="336" y="187"/>
                  </a:moveTo>
                  <a:lnTo>
                    <a:pt x="362" y="187"/>
                  </a:lnTo>
                  <a:lnTo>
                    <a:pt x="362" y="62"/>
                  </a:lnTo>
                  <a:lnTo>
                    <a:pt x="343" y="62"/>
                  </a:lnTo>
                  <a:lnTo>
                    <a:pt x="343" y="26"/>
                  </a:lnTo>
                  <a:lnTo>
                    <a:pt x="343" y="26"/>
                  </a:lnTo>
                  <a:lnTo>
                    <a:pt x="362" y="26"/>
                  </a:lnTo>
                  <a:lnTo>
                    <a:pt x="362" y="0"/>
                  </a:lnTo>
                  <a:lnTo>
                    <a:pt x="336" y="0"/>
                  </a:lnTo>
                  <a:lnTo>
                    <a:pt x="336" y="79"/>
                  </a:lnTo>
                  <a:lnTo>
                    <a:pt x="352" y="79"/>
                  </a:lnTo>
                  <a:lnTo>
                    <a:pt x="352" y="114"/>
                  </a:lnTo>
                  <a:lnTo>
                    <a:pt x="352" y="114"/>
                  </a:lnTo>
                  <a:lnTo>
                    <a:pt x="336" y="114"/>
                  </a:lnTo>
                  <a:lnTo>
                    <a:pt x="336" y="135"/>
                  </a:lnTo>
                  <a:lnTo>
                    <a:pt x="336" y="135"/>
                  </a:lnTo>
                  <a:lnTo>
                    <a:pt x="336" y="171"/>
                  </a:lnTo>
                  <a:lnTo>
                    <a:pt x="336" y="171"/>
                  </a:lnTo>
                  <a:lnTo>
                    <a:pt x="336" y="171"/>
                  </a:lnTo>
                  <a:lnTo>
                    <a:pt x="336" y="187"/>
                  </a:lnTo>
                  <a:close/>
                  <a:moveTo>
                    <a:pt x="308" y="187"/>
                  </a:moveTo>
                  <a:lnTo>
                    <a:pt x="336" y="187"/>
                  </a:lnTo>
                  <a:lnTo>
                    <a:pt x="336" y="171"/>
                  </a:lnTo>
                  <a:lnTo>
                    <a:pt x="308" y="171"/>
                  </a:lnTo>
                  <a:lnTo>
                    <a:pt x="308" y="187"/>
                  </a:lnTo>
                  <a:lnTo>
                    <a:pt x="308" y="187"/>
                  </a:lnTo>
                  <a:close/>
                  <a:moveTo>
                    <a:pt x="336" y="0"/>
                  </a:moveTo>
                  <a:lnTo>
                    <a:pt x="308" y="0"/>
                  </a:lnTo>
                  <a:lnTo>
                    <a:pt x="308" y="26"/>
                  </a:lnTo>
                  <a:lnTo>
                    <a:pt x="326" y="26"/>
                  </a:lnTo>
                  <a:lnTo>
                    <a:pt x="326" y="62"/>
                  </a:lnTo>
                  <a:lnTo>
                    <a:pt x="308" y="62"/>
                  </a:lnTo>
                  <a:lnTo>
                    <a:pt x="308" y="135"/>
                  </a:lnTo>
                  <a:lnTo>
                    <a:pt x="336" y="135"/>
                  </a:lnTo>
                  <a:lnTo>
                    <a:pt x="336" y="114"/>
                  </a:lnTo>
                  <a:lnTo>
                    <a:pt x="317" y="114"/>
                  </a:lnTo>
                  <a:lnTo>
                    <a:pt x="317" y="79"/>
                  </a:lnTo>
                  <a:lnTo>
                    <a:pt x="336" y="79"/>
                  </a:lnTo>
                  <a:lnTo>
                    <a:pt x="336" y="0"/>
                  </a:lnTo>
                  <a:close/>
                  <a:moveTo>
                    <a:pt x="282" y="187"/>
                  </a:moveTo>
                  <a:lnTo>
                    <a:pt x="308" y="187"/>
                  </a:lnTo>
                  <a:lnTo>
                    <a:pt x="308" y="171"/>
                  </a:lnTo>
                  <a:lnTo>
                    <a:pt x="282" y="171"/>
                  </a:lnTo>
                  <a:lnTo>
                    <a:pt x="282" y="187"/>
                  </a:lnTo>
                  <a:lnTo>
                    <a:pt x="282" y="187"/>
                  </a:lnTo>
                  <a:close/>
                  <a:moveTo>
                    <a:pt x="308" y="0"/>
                  </a:moveTo>
                  <a:lnTo>
                    <a:pt x="282" y="0"/>
                  </a:lnTo>
                  <a:lnTo>
                    <a:pt x="282" y="79"/>
                  </a:lnTo>
                  <a:lnTo>
                    <a:pt x="300" y="79"/>
                  </a:lnTo>
                  <a:lnTo>
                    <a:pt x="300" y="114"/>
                  </a:lnTo>
                  <a:lnTo>
                    <a:pt x="282" y="114"/>
                  </a:lnTo>
                  <a:lnTo>
                    <a:pt x="282" y="135"/>
                  </a:lnTo>
                  <a:lnTo>
                    <a:pt x="308" y="135"/>
                  </a:lnTo>
                  <a:lnTo>
                    <a:pt x="308" y="62"/>
                  </a:lnTo>
                  <a:lnTo>
                    <a:pt x="291" y="62"/>
                  </a:lnTo>
                  <a:lnTo>
                    <a:pt x="291" y="26"/>
                  </a:lnTo>
                  <a:lnTo>
                    <a:pt x="291" y="26"/>
                  </a:lnTo>
                  <a:lnTo>
                    <a:pt x="308" y="26"/>
                  </a:lnTo>
                  <a:lnTo>
                    <a:pt x="308" y="0"/>
                  </a:lnTo>
                  <a:close/>
                  <a:moveTo>
                    <a:pt x="256" y="187"/>
                  </a:moveTo>
                  <a:lnTo>
                    <a:pt x="282" y="187"/>
                  </a:lnTo>
                  <a:lnTo>
                    <a:pt x="282" y="171"/>
                  </a:lnTo>
                  <a:lnTo>
                    <a:pt x="256" y="171"/>
                  </a:lnTo>
                  <a:lnTo>
                    <a:pt x="256" y="187"/>
                  </a:lnTo>
                  <a:lnTo>
                    <a:pt x="256" y="187"/>
                  </a:lnTo>
                  <a:close/>
                  <a:moveTo>
                    <a:pt x="282" y="0"/>
                  </a:moveTo>
                  <a:lnTo>
                    <a:pt x="256" y="0"/>
                  </a:lnTo>
                  <a:lnTo>
                    <a:pt x="256" y="26"/>
                  </a:lnTo>
                  <a:lnTo>
                    <a:pt x="272" y="26"/>
                  </a:lnTo>
                  <a:lnTo>
                    <a:pt x="272" y="62"/>
                  </a:lnTo>
                  <a:lnTo>
                    <a:pt x="256" y="62"/>
                  </a:lnTo>
                  <a:lnTo>
                    <a:pt x="256" y="135"/>
                  </a:lnTo>
                  <a:lnTo>
                    <a:pt x="282" y="135"/>
                  </a:lnTo>
                  <a:lnTo>
                    <a:pt x="282" y="114"/>
                  </a:lnTo>
                  <a:lnTo>
                    <a:pt x="265" y="114"/>
                  </a:lnTo>
                  <a:lnTo>
                    <a:pt x="265" y="114"/>
                  </a:lnTo>
                  <a:lnTo>
                    <a:pt x="265" y="79"/>
                  </a:lnTo>
                  <a:lnTo>
                    <a:pt x="282" y="79"/>
                  </a:lnTo>
                  <a:lnTo>
                    <a:pt x="282" y="0"/>
                  </a:lnTo>
                  <a:close/>
                  <a:moveTo>
                    <a:pt x="230" y="187"/>
                  </a:moveTo>
                  <a:lnTo>
                    <a:pt x="256" y="187"/>
                  </a:lnTo>
                  <a:lnTo>
                    <a:pt x="256" y="171"/>
                  </a:lnTo>
                  <a:lnTo>
                    <a:pt x="230" y="171"/>
                  </a:lnTo>
                  <a:lnTo>
                    <a:pt x="230" y="187"/>
                  </a:lnTo>
                  <a:lnTo>
                    <a:pt x="230" y="187"/>
                  </a:lnTo>
                  <a:close/>
                  <a:moveTo>
                    <a:pt x="256" y="0"/>
                  </a:moveTo>
                  <a:lnTo>
                    <a:pt x="230" y="0"/>
                  </a:lnTo>
                  <a:lnTo>
                    <a:pt x="230" y="79"/>
                  </a:lnTo>
                  <a:lnTo>
                    <a:pt x="246" y="79"/>
                  </a:lnTo>
                  <a:lnTo>
                    <a:pt x="246" y="114"/>
                  </a:lnTo>
                  <a:lnTo>
                    <a:pt x="230" y="114"/>
                  </a:lnTo>
                  <a:lnTo>
                    <a:pt x="230" y="135"/>
                  </a:lnTo>
                  <a:lnTo>
                    <a:pt x="256" y="135"/>
                  </a:lnTo>
                  <a:lnTo>
                    <a:pt x="256" y="62"/>
                  </a:lnTo>
                  <a:lnTo>
                    <a:pt x="237" y="62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56" y="26"/>
                  </a:lnTo>
                  <a:lnTo>
                    <a:pt x="256" y="0"/>
                  </a:lnTo>
                  <a:close/>
                  <a:moveTo>
                    <a:pt x="201" y="187"/>
                  </a:moveTo>
                  <a:lnTo>
                    <a:pt x="230" y="187"/>
                  </a:lnTo>
                  <a:lnTo>
                    <a:pt x="230" y="171"/>
                  </a:lnTo>
                  <a:lnTo>
                    <a:pt x="201" y="171"/>
                  </a:lnTo>
                  <a:lnTo>
                    <a:pt x="201" y="187"/>
                  </a:lnTo>
                  <a:lnTo>
                    <a:pt x="201" y="187"/>
                  </a:lnTo>
                  <a:close/>
                  <a:moveTo>
                    <a:pt x="230" y="0"/>
                  </a:moveTo>
                  <a:lnTo>
                    <a:pt x="201" y="0"/>
                  </a:lnTo>
                  <a:lnTo>
                    <a:pt x="201" y="26"/>
                  </a:lnTo>
                  <a:lnTo>
                    <a:pt x="220" y="26"/>
                  </a:lnTo>
                  <a:lnTo>
                    <a:pt x="220" y="62"/>
                  </a:lnTo>
                  <a:lnTo>
                    <a:pt x="201" y="62"/>
                  </a:lnTo>
                  <a:lnTo>
                    <a:pt x="201" y="135"/>
                  </a:lnTo>
                  <a:lnTo>
                    <a:pt x="230" y="135"/>
                  </a:lnTo>
                  <a:lnTo>
                    <a:pt x="230" y="114"/>
                  </a:lnTo>
                  <a:lnTo>
                    <a:pt x="211" y="114"/>
                  </a:lnTo>
                  <a:lnTo>
                    <a:pt x="211" y="114"/>
                  </a:lnTo>
                  <a:lnTo>
                    <a:pt x="211" y="79"/>
                  </a:lnTo>
                  <a:lnTo>
                    <a:pt x="230" y="79"/>
                  </a:lnTo>
                  <a:lnTo>
                    <a:pt x="230" y="0"/>
                  </a:lnTo>
                  <a:close/>
                  <a:moveTo>
                    <a:pt x="175" y="187"/>
                  </a:moveTo>
                  <a:lnTo>
                    <a:pt x="201" y="187"/>
                  </a:lnTo>
                  <a:lnTo>
                    <a:pt x="201" y="171"/>
                  </a:lnTo>
                  <a:lnTo>
                    <a:pt x="175" y="171"/>
                  </a:lnTo>
                  <a:lnTo>
                    <a:pt x="175" y="187"/>
                  </a:lnTo>
                  <a:lnTo>
                    <a:pt x="175" y="187"/>
                  </a:lnTo>
                  <a:close/>
                  <a:moveTo>
                    <a:pt x="201" y="0"/>
                  </a:moveTo>
                  <a:lnTo>
                    <a:pt x="175" y="0"/>
                  </a:lnTo>
                  <a:lnTo>
                    <a:pt x="175" y="79"/>
                  </a:lnTo>
                  <a:lnTo>
                    <a:pt x="194" y="79"/>
                  </a:lnTo>
                  <a:lnTo>
                    <a:pt x="194" y="114"/>
                  </a:lnTo>
                  <a:lnTo>
                    <a:pt x="175" y="114"/>
                  </a:lnTo>
                  <a:lnTo>
                    <a:pt x="175" y="135"/>
                  </a:lnTo>
                  <a:lnTo>
                    <a:pt x="201" y="135"/>
                  </a:lnTo>
                  <a:lnTo>
                    <a:pt x="201" y="62"/>
                  </a:lnTo>
                  <a:lnTo>
                    <a:pt x="185" y="62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201" y="26"/>
                  </a:lnTo>
                  <a:lnTo>
                    <a:pt x="201" y="0"/>
                  </a:lnTo>
                  <a:close/>
                  <a:moveTo>
                    <a:pt x="149" y="187"/>
                  </a:moveTo>
                  <a:lnTo>
                    <a:pt x="175" y="187"/>
                  </a:lnTo>
                  <a:lnTo>
                    <a:pt x="175" y="171"/>
                  </a:lnTo>
                  <a:lnTo>
                    <a:pt x="149" y="171"/>
                  </a:lnTo>
                  <a:lnTo>
                    <a:pt x="149" y="187"/>
                  </a:lnTo>
                  <a:lnTo>
                    <a:pt x="149" y="187"/>
                  </a:lnTo>
                  <a:close/>
                  <a:moveTo>
                    <a:pt x="175" y="0"/>
                  </a:moveTo>
                  <a:lnTo>
                    <a:pt x="149" y="0"/>
                  </a:lnTo>
                  <a:lnTo>
                    <a:pt x="149" y="26"/>
                  </a:lnTo>
                  <a:lnTo>
                    <a:pt x="166" y="26"/>
                  </a:lnTo>
                  <a:lnTo>
                    <a:pt x="166" y="62"/>
                  </a:lnTo>
                  <a:lnTo>
                    <a:pt x="149" y="62"/>
                  </a:lnTo>
                  <a:lnTo>
                    <a:pt x="149" y="135"/>
                  </a:lnTo>
                  <a:lnTo>
                    <a:pt x="175" y="135"/>
                  </a:lnTo>
                  <a:lnTo>
                    <a:pt x="175" y="114"/>
                  </a:lnTo>
                  <a:lnTo>
                    <a:pt x="159" y="114"/>
                  </a:lnTo>
                  <a:lnTo>
                    <a:pt x="159" y="114"/>
                  </a:lnTo>
                  <a:lnTo>
                    <a:pt x="159" y="79"/>
                  </a:lnTo>
                  <a:lnTo>
                    <a:pt x="175" y="79"/>
                  </a:lnTo>
                  <a:lnTo>
                    <a:pt x="175" y="0"/>
                  </a:lnTo>
                  <a:close/>
                  <a:moveTo>
                    <a:pt x="123" y="187"/>
                  </a:moveTo>
                  <a:lnTo>
                    <a:pt x="149" y="187"/>
                  </a:lnTo>
                  <a:lnTo>
                    <a:pt x="149" y="171"/>
                  </a:lnTo>
                  <a:lnTo>
                    <a:pt x="123" y="171"/>
                  </a:lnTo>
                  <a:lnTo>
                    <a:pt x="123" y="187"/>
                  </a:lnTo>
                  <a:lnTo>
                    <a:pt x="123" y="187"/>
                  </a:lnTo>
                  <a:close/>
                  <a:moveTo>
                    <a:pt x="149" y="0"/>
                  </a:moveTo>
                  <a:lnTo>
                    <a:pt x="123" y="0"/>
                  </a:lnTo>
                  <a:lnTo>
                    <a:pt x="123" y="79"/>
                  </a:lnTo>
                  <a:lnTo>
                    <a:pt x="140" y="79"/>
                  </a:lnTo>
                  <a:lnTo>
                    <a:pt x="140" y="114"/>
                  </a:lnTo>
                  <a:lnTo>
                    <a:pt x="123" y="114"/>
                  </a:lnTo>
                  <a:lnTo>
                    <a:pt x="123" y="135"/>
                  </a:lnTo>
                  <a:lnTo>
                    <a:pt x="149" y="135"/>
                  </a:lnTo>
                  <a:lnTo>
                    <a:pt x="149" y="62"/>
                  </a:lnTo>
                  <a:lnTo>
                    <a:pt x="130" y="6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49" y="26"/>
                  </a:lnTo>
                  <a:lnTo>
                    <a:pt x="149" y="0"/>
                  </a:lnTo>
                  <a:close/>
                  <a:moveTo>
                    <a:pt x="95" y="187"/>
                  </a:moveTo>
                  <a:lnTo>
                    <a:pt x="123" y="187"/>
                  </a:lnTo>
                  <a:lnTo>
                    <a:pt x="123" y="171"/>
                  </a:lnTo>
                  <a:lnTo>
                    <a:pt x="95" y="171"/>
                  </a:lnTo>
                  <a:lnTo>
                    <a:pt x="95" y="187"/>
                  </a:lnTo>
                  <a:lnTo>
                    <a:pt x="95" y="187"/>
                  </a:lnTo>
                  <a:close/>
                  <a:moveTo>
                    <a:pt x="123" y="0"/>
                  </a:moveTo>
                  <a:lnTo>
                    <a:pt x="95" y="0"/>
                  </a:lnTo>
                  <a:lnTo>
                    <a:pt x="95" y="26"/>
                  </a:lnTo>
                  <a:lnTo>
                    <a:pt x="114" y="26"/>
                  </a:lnTo>
                  <a:lnTo>
                    <a:pt x="114" y="62"/>
                  </a:lnTo>
                  <a:lnTo>
                    <a:pt x="95" y="62"/>
                  </a:lnTo>
                  <a:lnTo>
                    <a:pt x="95" y="135"/>
                  </a:lnTo>
                  <a:lnTo>
                    <a:pt x="123" y="135"/>
                  </a:lnTo>
                  <a:lnTo>
                    <a:pt x="123" y="114"/>
                  </a:lnTo>
                  <a:lnTo>
                    <a:pt x="104" y="114"/>
                  </a:lnTo>
                  <a:lnTo>
                    <a:pt x="104" y="114"/>
                  </a:lnTo>
                  <a:lnTo>
                    <a:pt x="104" y="79"/>
                  </a:lnTo>
                  <a:lnTo>
                    <a:pt x="123" y="79"/>
                  </a:lnTo>
                  <a:lnTo>
                    <a:pt x="123" y="0"/>
                  </a:lnTo>
                  <a:close/>
                  <a:moveTo>
                    <a:pt x="69" y="187"/>
                  </a:moveTo>
                  <a:lnTo>
                    <a:pt x="95" y="187"/>
                  </a:lnTo>
                  <a:lnTo>
                    <a:pt x="95" y="171"/>
                  </a:lnTo>
                  <a:lnTo>
                    <a:pt x="69" y="171"/>
                  </a:lnTo>
                  <a:lnTo>
                    <a:pt x="69" y="187"/>
                  </a:lnTo>
                  <a:lnTo>
                    <a:pt x="69" y="187"/>
                  </a:lnTo>
                  <a:close/>
                  <a:moveTo>
                    <a:pt x="95" y="0"/>
                  </a:moveTo>
                  <a:lnTo>
                    <a:pt x="69" y="0"/>
                  </a:lnTo>
                  <a:lnTo>
                    <a:pt x="69" y="79"/>
                  </a:lnTo>
                  <a:lnTo>
                    <a:pt x="88" y="79"/>
                  </a:lnTo>
                  <a:lnTo>
                    <a:pt x="88" y="114"/>
                  </a:lnTo>
                  <a:lnTo>
                    <a:pt x="69" y="114"/>
                  </a:lnTo>
                  <a:lnTo>
                    <a:pt x="69" y="135"/>
                  </a:lnTo>
                  <a:lnTo>
                    <a:pt x="95" y="135"/>
                  </a:lnTo>
                  <a:lnTo>
                    <a:pt x="95" y="62"/>
                  </a:lnTo>
                  <a:lnTo>
                    <a:pt x="78" y="62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95" y="26"/>
                  </a:lnTo>
                  <a:lnTo>
                    <a:pt x="95" y="0"/>
                  </a:lnTo>
                  <a:close/>
                  <a:moveTo>
                    <a:pt x="43" y="187"/>
                  </a:moveTo>
                  <a:lnTo>
                    <a:pt x="69" y="187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69" y="114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52" y="79"/>
                  </a:lnTo>
                  <a:lnTo>
                    <a:pt x="69" y="79"/>
                  </a:lnTo>
                  <a:lnTo>
                    <a:pt x="69" y="0"/>
                  </a:lnTo>
                  <a:lnTo>
                    <a:pt x="43" y="0"/>
                  </a:lnTo>
                  <a:lnTo>
                    <a:pt x="43" y="26"/>
                  </a:lnTo>
                  <a:lnTo>
                    <a:pt x="59" y="26"/>
                  </a:lnTo>
                  <a:lnTo>
                    <a:pt x="59" y="62"/>
                  </a:lnTo>
                  <a:lnTo>
                    <a:pt x="43" y="62"/>
                  </a:lnTo>
                  <a:lnTo>
                    <a:pt x="43" y="187"/>
                  </a:lnTo>
                  <a:close/>
                  <a:moveTo>
                    <a:pt x="0" y="187"/>
                  </a:moveTo>
                  <a:lnTo>
                    <a:pt x="43" y="187"/>
                  </a:lnTo>
                  <a:lnTo>
                    <a:pt x="43" y="62"/>
                  </a:lnTo>
                  <a:lnTo>
                    <a:pt x="26" y="6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43" y="26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187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72"/>
            <p:cNvSpPr>
              <a:spLocks/>
            </p:cNvSpPr>
            <p:nvPr/>
          </p:nvSpPr>
          <p:spPr bwMode="auto">
            <a:xfrm>
              <a:off x="6701794" y="2283506"/>
              <a:ext cx="173295" cy="42213"/>
            </a:xfrm>
            <a:custGeom>
              <a:avLst/>
              <a:gdLst>
                <a:gd name="T0" fmla="*/ 0 w 99"/>
                <a:gd name="T1" fmla="*/ 12 h 24"/>
                <a:gd name="T2" fmla="*/ 7 w 99"/>
                <a:gd name="T3" fmla="*/ 24 h 24"/>
                <a:gd name="T4" fmla="*/ 50 w 99"/>
                <a:gd name="T5" fmla="*/ 14 h 24"/>
                <a:gd name="T6" fmla="*/ 92 w 99"/>
                <a:gd name="T7" fmla="*/ 24 h 24"/>
                <a:gd name="T8" fmla="*/ 99 w 99"/>
                <a:gd name="T9" fmla="*/ 12 h 24"/>
                <a:gd name="T10" fmla="*/ 50 w 99"/>
                <a:gd name="T11" fmla="*/ 0 h 24"/>
                <a:gd name="T12" fmla="*/ 0 w 99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4">
                  <a:moveTo>
                    <a:pt x="0" y="12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19" y="18"/>
                    <a:pt x="34" y="14"/>
                    <a:pt x="50" y="14"/>
                  </a:cubicBezTo>
                  <a:cubicBezTo>
                    <a:pt x="65" y="14"/>
                    <a:pt x="80" y="18"/>
                    <a:pt x="92" y="24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85" y="4"/>
                    <a:pt x="68" y="0"/>
                    <a:pt x="50" y="0"/>
                  </a:cubicBezTo>
                  <a:cubicBezTo>
                    <a:pt x="32" y="0"/>
                    <a:pt x="14" y="4"/>
                    <a:pt x="0" y="12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73"/>
            <p:cNvSpPr>
              <a:spLocks/>
            </p:cNvSpPr>
            <p:nvPr/>
          </p:nvSpPr>
          <p:spPr bwMode="auto">
            <a:xfrm>
              <a:off x="6673652" y="2236109"/>
              <a:ext cx="231061" cy="48878"/>
            </a:xfrm>
            <a:custGeom>
              <a:avLst/>
              <a:gdLst>
                <a:gd name="T0" fmla="*/ 132 w 132"/>
                <a:gd name="T1" fmla="*/ 16 h 28"/>
                <a:gd name="T2" fmla="*/ 66 w 132"/>
                <a:gd name="T3" fmla="*/ 0 h 28"/>
                <a:gd name="T4" fmla="*/ 0 w 132"/>
                <a:gd name="T5" fmla="*/ 16 h 28"/>
                <a:gd name="T6" fmla="*/ 6 w 132"/>
                <a:gd name="T7" fmla="*/ 28 h 28"/>
                <a:gd name="T8" fmla="*/ 66 w 132"/>
                <a:gd name="T9" fmla="*/ 14 h 28"/>
                <a:gd name="T10" fmla="*/ 125 w 132"/>
                <a:gd name="T11" fmla="*/ 28 h 28"/>
                <a:gd name="T12" fmla="*/ 132 w 13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8">
                  <a:moveTo>
                    <a:pt x="132" y="16"/>
                  </a:moveTo>
                  <a:cubicBezTo>
                    <a:pt x="113" y="6"/>
                    <a:pt x="90" y="0"/>
                    <a:pt x="66" y="0"/>
                  </a:cubicBezTo>
                  <a:cubicBezTo>
                    <a:pt x="42" y="0"/>
                    <a:pt x="18" y="6"/>
                    <a:pt x="0" y="1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3" y="19"/>
                    <a:pt x="44" y="14"/>
                    <a:pt x="66" y="14"/>
                  </a:cubicBezTo>
                  <a:cubicBezTo>
                    <a:pt x="87" y="14"/>
                    <a:pt x="108" y="19"/>
                    <a:pt x="125" y="28"/>
                  </a:cubicBezTo>
                  <a:lnTo>
                    <a:pt x="132" y="16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32548" y="646069"/>
            <a:ext cx="509519" cy="511001"/>
            <a:chOff x="5127320" y="2129465"/>
            <a:chExt cx="509519" cy="511001"/>
          </a:xfrm>
        </p:grpSpPr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5127320" y="2129465"/>
              <a:ext cx="509519" cy="511001"/>
            </a:xfrm>
            <a:custGeom>
              <a:avLst/>
              <a:gdLst>
                <a:gd name="T0" fmla="*/ 146 w 291"/>
                <a:gd name="T1" fmla="*/ 0 h 292"/>
                <a:gd name="T2" fmla="*/ 249 w 291"/>
                <a:gd name="T3" fmla="*/ 43 h 292"/>
                <a:gd name="T4" fmla="*/ 291 w 291"/>
                <a:gd name="T5" fmla="*/ 146 h 292"/>
                <a:gd name="T6" fmla="*/ 249 w 291"/>
                <a:gd name="T7" fmla="*/ 249 h 292"/>
                <a:gd name="T8" fmla="*/ 146 w 291"/>
                <a:gd name="T9" fmla="*/ 292 h 292"/>
                <a:gd name="T10" fmla="*/ 146 w 291"/>
                <a:gd name="T11" fmla="*/ 268 h 292"/>
                <a:gd name="T12" fmla="*/ 232 w 291"/>
                <a:gd name="T13" fmla="*/ 232 h 292"/>
                <a:gd name="T14" fmla="*/ 267 w 291"/>
                <a:gd name="T15" fmla="*/ 146 h 292"/>
                <a:gd name="T16" fmla="*/ 232 w 291"/>
                <a:gd name="T17" fmla="*/ 60 h 292"/>
                <a:gd name="T18" fmla="*/ 146 w 291"/>
                <a:gd name="T19" fmla="*/ 24 h 292"/>
                <a:gd name="T20" fmla="*/ 146 w 291"/>
                <a:gd name="T21" fmla="*/ 0 h 292"/>
                <a:gd name="T22" fmla="*/ 146 w 291"/>
                <a:gd name="T23" fmla="*/ 292 h 292"/>
                <a:gd name="T24" fmla="*/ 43 w 291"/>
                <a:gd name="T25" fmla="*/ 249 h 292"/>
                <a:gd name="T26" fmla="*/ 0 w 291"/>
                <a:gd name="T27" fmla="*/ 146 h 292"/>
                <a:gd name="T28" fmla="*/ 43 w 291"/>
                <a:gd name="T29" fmla="*/ 43 h 292"/>
                <a:gd name="T30" fmla="*/ 146 w 291"/>
                <a:gd name="T31" fmla="*/ 0 h 292"/>
                <a:gd name="T32" fmla="*/ 146 w 291"/>
                <a:gd name="T33" fmla="*/ 24 h 292"/>
                <a:gd name="T34" fmla="*/ 60 w 291"/>
                <a:gd name="T35" fmla="*/ 60 h 292"/>
                <a:gd name="T36" fmla="*/ 24 w 291"/>
                <a:gd name="T37" fmla="*/ 146 h 292"/>
                <a:gd name="T38" fmla="*/ 60 w 291"/>
                <a:gd name="T39" fmla="*/ 232 h 292"/>
                <a:gd name="T40" fmla="*/ 146 w 291"/>
                <a:gd name="T41" fmla="*/ 268 h 292"/>
                <a:gd name="T42" fmla="*/ 146 w 291"/>
                <a:gd name="T4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1" h="292">
                  <a:moveTo>
                    <a:pt x="146" y="0"/>
                  </a:moveTo>
                  <a:cubicBezTo>
                    <a:pt x="186" y="0"/>
                    <a:pt x="222" y="17"/>
                    <a:pt x="249" y="43"/>
                  </a:cubicBezTo>
                  <a:cubicBezTo>
                    <a:pt x="275" y="69"/>
                    <a:pt x="291" y="106"/>
                    <a:pt x="291" y="146"/>
                  </a:cubicBezTo>
                  <a:cubicBezTo>
                    <a:pt x="291" y="186"/>
                    <a:pt x="275" y="223"/>
                    <a:pt x="249" y="249"/>
                  </a:cubicBezTo>
                  <a:cubicBezTo>
                    <a:pt x="222" y="276"/>
                    <a:pt x="186" y="292"/>
                    <a:pt x="146" y="292"/>
                  </a:cubicBezTo>
                  <a:cubicBezTo>
                    <a:pt x="146" y="268"/>
                    <a:pt x="146" y="268"/>
                    <a:pt x="146" y="268"/>
                  </a:cubicBezTo>
                  <a:cubicBezTo>
                    <a:pt x="179" y="268"/>
                    <a:pt x="210" y="254"/>
                    <a:pt x="232" y="232"/>
                  </a:cubicBezTo>
                  <a:cubicBezTo>
                    <a:pt x="254" y="210"/>
                    <a:pt x="267" y="180"/>
                    <a:pt x="267" y="146"/>
                  </a:cubicBezTo>
                  <a:cubicBezTo>
                    <a:pt x="267" y="113"/>
                    <a:pt x="254" y="82"/>
                    <a:pt x="232" y="60"/>
                  </a:cubicBezTo>
                  <a:cubicBezTo>
                    <a:pt x="210" y="38"/>
                    <a:pt x="179" y="24"/>
                    <a:pt x="146" y="24"/>
                  </a:cubicBezTo>
                  <a:lnTo>
                    <a:pt x="146" y="0"/>
                  </a:lnTo>
                  <a:close/>
                  <a:moveTo>
                    <a:pt x="146" y="292"/>
                  </a:moveTo>
                  <a:cubicBezTo>
                    <a:pt x="105" y="292"/>
                    <a:pt x="69" y="276"/>
                    <a:pt x="43" y="249"/>
                  </a:cubicBezTo>
                  <a:cubicBezTo>
                    <a:pt x="16" y="223"/>
                    <a:pt x="0" y="186"/>
                    <a:pt x="0" y="146"/>
                  </a:cubicBezTo>
                  <a:cubicBezTo>
                    <a:pt x="0" y="106"/>
                    <a:pt x="16" y="69"/>
                    <a:pt x="43" y="43"/>
                  </a:cubicBezTo>
                  <a:cubicBezTo>
                    <a:pt x="69" y="17"/>
                    <a:pt x="105" y="0"/>
                    <a:pt x="146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12" y="24"/>
                    <a:pt x="82" y="38"/>
                    <a:pt x="60" y="60"/>
                  </a:cubicBezTo>
                  <a:cubicBezTo>
                    <a:pt x="37" y="82"/>
                    <a:pt x="24" y="113"/>
                    <a:pt x="24" y="146"/>
                  </a:cubicBezTo>
                  <a:cubicBezTo>
                    <a:pt x="24" y="180"/>
                    <a:pt x="37" y="210"/>
                    <a:pt x="60" y="232"/>
                  </a:cubicBezTo>
                  <a:cubicBezTo>
                    <a:pt x="82" y="254"/>
                    <a:pt x="112" y="268"/>
                    <a:pt x="146" y="268"/>
                  </a:cubicBezTo>
                  <a:lnTo>
                    <a:pt x="146" y="292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148797" y="2150202"/>
              <a:ext cx="467306" cy="469528"/>
              <a:chOff x="5148797" y="2150202"/>
              <a:chExt cx="467306" cy="469528"/>
            </a:xfrm>
          </p:grpSpPr>
          <p:sp>
            <p:nvSpPr>
              <p:cNvPr id="50" name="Oval 75"/>
              <p:cNvSpPr>
                <a:spLocks noChangeArrowheads="1"/>
              </p:cNvSpPr>
              <p:nvPr/>
            </p:nvSpPr>
            <p:spPr bwMode="auto">
              <a:xfrm>
                <a:off x="5148797" y="2150202"/>
                <a:ext cx="467306" cy="469528"/>
              </a:xfrm>
              <a:prstGeom prst="ellipse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76"/>
              <p:cNvSpPr>
                <a:spLocks noEditPoints="1"/>
              </p:cNvSpPr>
              <p:nvPr/>
            </p:nvSpPr>
            <p:spPr bwMode="auto">
              <a:xfrm>
                <a:off x="5287285" y="2232406"/>
                <a:ext cx="190329" cy="306600"/>
              </a:xfrm>
              <a:custGeom>
                <a:avLst/>
                <a:gdLst>
                  <a:gd name="T0" fmla="*/ 257 w 257"/>
                  <a:gd name="T1" fmla="*/ 414 h 414"/>
                  <a:gd name="T2" fmla="*/ 229 w 257"/>
                  <a:gd name="T3" fmla="*/ 8 h 414"/>
                  <a:gd name="T4" fmla="*/ 205 w 257"/>
                  <a:gd name="T5" fmla="*/ 0 h 414"/>
                  <a:gd name="T6" fmla="*/ 229 w 257"/>
                  <a:gd name="T7" fmla="*/ 34 h 414"/>
                  <a:gd name="T8" fmla="*/ 229 w 257"/>
                  <a:gd name="T9" fmla="*/ 268 h 414"/>
                  <a:gd name="T10" fmla="*/ 205 w 257"/>
                  <a:gd name="T11" fmla="*/ 296 h 414"/>
                  <a:gd name="T12" fmla="*/ 229 w 257"/>
                  <a:gd name="T13" fmla="*/ 329 h 414"/>
                  <a:gd name="T14" fmla="*/ 205 w 257"/>
                  <a:gd name="T15" fmla="*/ 329 h 414"/>
                  <a:gd name="T16" fmla="*/ 229 w 257"/>
                  <a:gd name="T17" fmla="*/ 353 h 414"/>
                  <a:gd name="T18" fmla="*/ 229 w 257"/>
                  <a:gd name="T19" fmla="*/ 386 h 414"/>
                  <a:gd name="T20" fmla="*/ 205 w 257"/>
                  <a:gd name="T21" fmla="*/ 414 h 414"/>
                  <a:gd name="T22" fmla="*/ 179 w 257"/>
                  <a:gd name="T23" fmla="*/ 8 h 414"/>
                  <a:gd name="T24" fmla="*/ 130 w 257"/>
                  <a:gd name="T25" fmla="*/ 34 h 414"/>
                  <a:gd name="T26" fmla="*/ 205 w 257"/>
                  <a:gd name="T27" fmla="*/ 0 h 414"/>
                  <a:gd name="T28" fmla="*/ 179 w 257"/>
                  <a:gd name="T29" fmla="*/ 0 h 414"/>
                  <a:gd name="T30" fmla="*/ 205 w 257"/>
                  <a:gd name="T31" fmla="*/ 414 h 414"/>
                  <a:gd name="T32" fmla="*/ 179 w 257"/>
                  <a:gd name="T33" fmla="*/ 386 h 414"/>
                  <a:gd name="T34" fmla="*/ 205 w 257"/>
                  <a:gd name="T35" fmla="*/ 353 h 414"/>
                  <a:gd name="T36" fmla="*/ 179 w 257"/>
                  <a:gd name="T37" fmla="*/ 329 h 414"/>
                  <a:gd name="T38" fmla="*/ 205 w 257"/>
                  <a:gd name="T39" fmla="*/ 296 h 414"/>
                  <a:gd name="T40" fmla="*/ 130 w 257"/>
                  <a:gd name="T41" fmla="*/ 268 h 414"/>
                  <a:gd name="T42" fmla="*/ 153 w 257"/>
                  <a:gd name="T43" fmla="*/ 296 h 414"/>
                  <a:gd name="T44" fmla="*/ 153 w 257"/>
                  <a:gd name="T45" fmla="*/ 329 h 414"/>
                  <a:gd name="T46" fmla="*/ 130 w 257"/>
                  <a:gd name="T47" fmla="*/ 353 h 414"/>
                  <a:gd name="T48" fmla="*/ 153 w 257"/>
                  <a:gd name="T49" fmla="*/ 386 h 414"/>
                  <a:gd name="T50" fmla="*/ 130 w 257"/>
                  <a:gd name="T51" fmla="*/ 386 h 414"/>
                  <a:gd name="T52" fmla="*/ 130 w 257"/>
                  <a:gd name="T53" fmla="*/ 8 h 414"/>
                  <a:gd name="T54" fmla="*/ 52 w 257"/>
                  <a:gd name="T55" fmla="*/ 34 h 414"/>
                  <a:gd name="T56" fmla="*/ 130 w 257"/>
                  <a:gd name="T57" fmla="*/ 8 h 414"/>
                  <a:gd name="T58" fmla="*/ 52 w 257"/>
                  <a:gd name="T59" fmla="*/ 414 h 414"/>
                  <a:gd name="T60" fmla="*/ 130 w 257"/>
                  <a:gd name="T61" fmla="*/ 386 h 414"/>
                  <a:gd name="T62" fmla="*/ 104 w 257"/>
                  <a:gd name="T63" fmla="*/ 353 h 414"/>
                  <a:gd name="T64" fmla="*/ 130 w 257"/>
                  <a:gd name="T65" fmla="*/ 329 h 414"/>
                  <a:gd name="T66" fmla="*/ 104 w 257"/>
                  <a:gd name="T67" fmla="*/ 296 h 414"/>
                  <a:gd name="T68" fmla="*/ 130 w 257"/>
                  <a:gd name="T69" fmla="*/ 268 h 414"/>
                  <a:gd name="T70" fmla="*/ 52 w 257"/>
                  <a:gd name="T71" fmla="*/ 296 h 414"/>
                  <a:gd name="T72" fmla="*/ 78 w 257"/>
                  <a:gd name="T73" fmla="*/ 329 h 414"/>
                  <a:gd name="T74" fmla="*/ 52 w 257"/>
                  <a:gd name="T75" fmla="*/ 329 h 414"/>
                  <a:gd name="T76" fmla="*/ 78 w 257"/>
                  <a:gd name="T77" fmla="*/ 353 h 414"/>
                  <a:gd name="T78" fmla="*/ 78 w 257"/>
                  <a:gd name="T79" fmla="*/ 386 h 414"/>
                  <a:gd name="T80" fmla="*/ 52 w 257"/>
                  <a:gd name="T81" fmla="*/ 414 h 414"/>
                  <a:gd name="T82" fmla="*/ 0 w 257"/>
                  <a:gd name="T83" fmla="*/ 8 h 414"/>
                  <a:gd name="T84" fmla="*/ 52 w 257"/>
                  <a:gd name="T85" fmla="*/ 414 h 414"/>
                  <a:gd name="T86" fmla="*/ 28 w 257"/>
                  <a:gd name="T87" fmla="*/ 386 h 414"/>
                  <a:gd name="T88" fmla="*/ 52 w 257"/>
                  <a:gd name="T89" fmla="*/ 353 h 414"/>
                  <a:gd name="T90" fmla="*/ 28 w 257"/>
                  <a:gd name="T91" fmla="*/ 329 h 414"/>
                  <a:gd name="T92" fmla="*/ 52 w 257"/>
                  <a:gd name="T93" fmla="*/ 296 h 414"/>
                  <a:gd name="T94" fmla="*/ 28 w 257"/>
                  <a:gd name="T95" fmla="*/ 268 h 414"/>
                  <a:gd name="T96" fmla="*/ 52 w 257"/>
                  <a:gd name="T97" fmla="*/ 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414">
                    <a:moveTo>
                      <a:pt x="205" y="414"/>
                    </a:moveTo>
                    <a:lnTo>
                      <a:pt x="257" y="414"/>
                    </a:lnTo>
                    <a:lnTo>
                      <a:pt x="257" y="8"/>
                    </a:lnTo>
                    <a:lnTo>
                      <a:pt x="229" y="8"/>
                    </a:lnTo>
                    <a:lnTo>
                      <a:pt x="229" y="0"/>
                    </a:lnTo>
                    <a:lnTo>
                      <a:pt x="205" y="0"/>
                    </a:lnTo>
                    <a:lnTo>
                      <a:pt x="205" y="34"/>
                    </a:lnTo>
                    <a:lnTo>
                      <a:pt x="229" y="34"/>
                    </a:lnTo>
                    <a:lnTo>
                      <a:pt x="229" y="268"/>
                    </a:lnTo>
                    <a:lnTo>
                      <a:pt x="229" y="268"/>
                    </a:lnTo>
                    <a:lnTo>
                      <a:pt x="205" y="268"/>
                    </a:lnTo>
                    <a:lnTo>
                      <a:pt x="205" y="296"/>
                    </a:lnTo>
                    <a:lnTo>
                      <a:pt x="229" y="296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05" y="329"/>
                    </a:lnTo>
                    <a:lnTo>
                      <a:pt x="205" y="353"/>
                    </a:lnTo>
                    <a:lnTo>
                      <a:pt x="229" y="353"/>
                    </a:lnTo>
                    <a:lnTo>
                      <a:pt x="229" y="386"/>
                    </a:lnTo>
                    <a:lnTo>
                      <a:pt x="229" y="386"/>
                    </a:lnTo>
                    <a:lnTo>
                      <a:pt x="205" y="386"/>
                    </a:lnTo>
                    <a:lnTo>
                      <a:pt x="205" y="414"/>
                    </a:lnTo>
                    <a:close/>
                    <a:moveTo>
                      <a:pt x="179" y="0"/>
                    </a:moveTo>
                    <a:lnTo>
                      <a:pt x="179" y="8"/>
                    </a:lnTo>
                    <a:lnTo>
                      <a:pt x="130" y="8"/>
                    </a:lnTo>
                    <a:lnTo>
                      <a:pt x="130" y="34"/>
                    </a:lnTo>
                    <a:lnTo>
                      <a:pt x="205" y="34"/>
                    </a:lnTo>
                    <a:lnTo>
                      <a:pt x="205" y="0"/>
                    </a:lnTo>
                    <a:lnTo>
                      <a:pt x="179" y="0"/>
                    </a:lnTo>
                    <a:lnTo>
                      <a:pt x="179" y="0"/>
                    </a:lnTo>
                    <a:close/>
                    <a:moveTo>
                      <a:pt x="130" y="414"/>
                    </a:moveTo>
                    <a:lnTo>
                      <a:pt x="205" y="414"/>
                    </a:lnTo>
                    <a:lnTo>
                      <a:pt x="205" y="386"/>
                    </a:lnTo>
                    <a:lnTo>
                      <a:pt x="179" y="386"/>
                    </a:lnTo>
                    <a:lnTo>
                      <a:pt x="179" y="353"/>
                    </a:lnTo>
                    <a:lnTo>
                      <a:pt x="205" y="353"/>
                    </a:lnTo>
                    <a:lnTo>
                      <a:pt x="205" y="329"/>
                    </a:lnTo>
                    <a:lnTo>
                      <a:pt x="179" y="329"/>
                    </a:lnTo>
                    <a:lnTo>
                      <a:pt x="179" y="296"/>
                    </a:lnTo>
                    <a:lnTo>
                      <a:pt x="205" y="296"/>
                    </a:lnTo>
                    <a:lnTo>
                      <a:pt x="205" y="268"/>
                    </a:lnTo>
                    <a:lnTo>
                      <a:pt x="130" y="268"/>
                    </a:lnTo>
                    <a:lnTo>
                      <a:pt x="130" y="296"/>
                    </a:lnTo>
                    <a:lnTo>
                      <a:pt x="153" y="296"/>
                    </a:lnTo>
                    <a:lnTo>
                      <a:pt x="153" y="329"/>
                    </a:lnTo>
                    <a:lnTo>
                      <a:pt x="153" y="329"/>
                    </a:lnTo>
                    <a:lnTo>
                      <a:pt x="130" y="329"/>
                    </a:lnTo>
                    <a:lnTo>
                      <a:pt x="130" y="353"/>
                    </a:lnTo>
                    <a:lnTo>
                      <a:pt x="153" y="353"/>
                    </a:lnTo>
                    <a:lnTo>
                      <a:pt x="153" y="386"/>
                    </a:lnTo>
                    <a:lnTo>
                      <a:pt x="153" y="386"/>
                    </a:lnTo>
                    <a:lnTo>
                      <a:pt x="130" y="386"/>
                    </a:lnTo>
                    <a:lnTo>
                      <a:pt x="130" y="414"/>
                    </a:lnTo>
                    <a:close/>
                    <a:moveTo>
                      <a:pt x="130" y="8"/>
                    </a:moveTo>
                    <a:lnTo>
                      <a:pt x="52" y="8"/>
                    </a:lnTo>
                    <a:lnTo>
                      <a:pt x="52" y="34"/>
                    </a:lnTo>
                    <a:lnTo>
                      <a:pt x="130" y="34"/>
                    </a:lnTo>
                    <a:lnTo>
                      <a:pt x="130" y="8"/>
                    </a:lnTo>
                    <a:lnTo>
                      <a:pt x="130" y="8"/>
                    </a:lnTo>
                    <a:close/>
                    <a:moveTo>
                      <a:pt x="52" y="414"/>
                    </a:moveTo>
                    <a:lnTo>
                      <a:pt x="130" y="414"/>
                    </a:lnTo>
                    <a:lnTo>
                      <a:pt x="130" y="386"/>
                    </a:lnTo>
                    <a:lnTo>
                      <a:pt x="104" y="386"/>
                    </a:lnTo>
                    <a:lnTo>
                      <a:pt x="104" y="353"/>
                    </a:lnTo>
                    <a:lnTo>
                      <a:pt x="130" y="353"/>
                    </a:lnTo>
                    <a:lnTo>
                      <a:pt x="130" y="329"/>
                    </a:lnTo>
                    <a:lnTo>
                      <a:pt x="104" y="329"/>
                    </a:lnTo>
                    <a:lnTo>
                      <a:pt x="104" y="296"/>
                    </a:lnTo>
                    <a:lnTo>
                      <a:pt x="130" y="296"/>
                    </a:lnTo>
                    <a:lnTo>
                      <a:pt x="130" y="268"/>
                    </a:lnTo>
                    <a:lnTo>
                      <a:pt x="52" y="268"/>
                    </a:lnTo>
                    <a:lnTo>
                      <a:pt x="52" y="296"/>
                    </a:lnTo>
                    <a:lnTo>
                      <a:pt x="78" y="296"/>
                    </a:lnTo>
                    <a:lnTo>
                      <a:pt x="78" y="329"/>
                    </a:lnTo>
                    <a:lnTo>
                      <a:pt x="78" y="329"/>
                    </a:lnTo>
                    <a:lnTo>
                      <a:pt x="52" y="329"/>
                    </a:lnTo>
                    <a:lnTo>
                      <a:pt x="52" y="353"/>
                    </a:lnTo>
                    <a:lnTo>
                      <a:pt x="78" y="353"/>
                    </a:lnTo>
                    <a:lnTo>
                      <a:pt x="78" y="386"/>
                    </a:lnTo>
                    <a:lnTo>
                      <a:pt x="78" y="386"/>
                    </a:lnTo>
                    <a:lnTo>
                      <a:pt x="52" y="386"/>
                    </a:lnTo>
                    <a:lnTo>
                      <a:pt x="52" y="414"/>
                    </a:lnTo>
                    <a:close/>
                    <a:moveTo>
                      <a:pt x="52" y="8"/>
                    </a:moveTo>
                    <a:lnTo>
                      <a:pt x="0" y="8"/>
                    </a:lnTo>
                    <a:lnTo>
                      <a:pt x="0" y="414"/>
                    </a:lnTo>
                    <a:lnTo>
                      <a:pt x="52" y="414"/>
                    </a:lnTo>
                    <a:lnTo>
                      <a:pt x="52" y="386"/>
                    </a:lnTo>
                    <a:lnTo>
                      <a:pt x="28" y="386"/>
                    </a:lnTo>
                    <a:lnTo>
                      <a:pt x="28" y="353"/>
                    </a:lnTo>
                    <a:lnTo>
                      <a:pt x="52" y="353"/>
                    </a:lnTo>
                    <a:lnTo>
                      <a:pt x="52" y="329"/>
                    </a:lnTo>
                    <a:lnTo>
                      <a:pt x="28" y="329"/>
                    </a:lnTo>
                    <a:lnTo>
                      <a:pt x="28" y="296"/>
                    </a:lnTo>
                    <a:lnTo>
                      <a:pt x="52" y="296"/>
                    </a:lnTo>
                    <a:lnTo>
                      <a:pt x="52" y="268"/>
                    </a:lnTo>
                    <a:lnTo>
                      <a:pt x="28" y="268"/>
                    </a:lnTo>
                    <a:lnTo>
                      <a:pt x="28" y="34"/>
                    </a:lnTo>
                    <a:lnTo>
                      <a:pt x="52" y="34"/>
                    </a:lnTo>
                    <a:lnTo>
                      <a:pt x="52" y="8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739565" y="1409608"/>
            <a:ext cx="605795" cy="605795"/>
            <a:chOff x="6934337" y="2893004"/>
            <a:chExt cx="605795" cy="605795"/>
          </a:xfrm>
        </p:grpSpPr>
        <p:sp>
          <p:nvSpPr>
            <p:cNvPr id="53" name="Freeform 77"/>
            <p:cNvSpPr>
              <a:spLocks noEditPoints="1"/>
            </p:cNvSpPr>
            <p:nvPr/>
          </p:nvSpPr>
          <p:spPr bwMode="auto">
            <a:xfrm>
              <a:off x="6934337" y="2893004"/>
              <a:ext cx="605795" cy="605795"/>
            </a:xfrm>
            <a:custGeom>
              <a:avLst/>
              <a:gdLst>
                <a:gd name="T0" fmla="*/ 173 w 346"/>
                <a:gd name="T1" fmla="*/ 0 h 346"/>
                <a:gd name="T2" fmla="*/ 296 w 346"/>
                <a:gd name="T3" fmla="*/ 50 h 346"/>
                <a:gd name="T4" fmla="*/ 346 w 346"/>
                <a:gd name="T5" fmla="*/ 173 h 346"/>
                <a:gd name="T6" fmla="*/ 296 w 346"/>
                <a:gd name="T7" fmla="*/ 295 h 346"/>
                <a:gd name="T8" fmla="*/ 173 w 346"/>
                <a:gd name="T9" fmla="*/ 346 h 346"/>
                <a:gd name="T10" fmla="*/ 173 w 346"/>
                <a:gd name="T11" fmla="*/ 322 h 346"/>
                <a:gd name="T12" fmla="*/ 279 w 346"/>
                <a:gd name="T13" fmla="*/ 278 h 346"/>
                <a:gd name="T14" fmla="*/ 322 w 346"/>
                <a:gd name="T15" fmla="*/ 173 h 346"/>
                <a:gd name="T16" fmla="*/ 279 w 346"/>
                <a:gd name="T17" fmla="*/ 67 h 346"/>
                <a:gd name="T18" fmla="*/ 173 w 346"/>
                <a:gd name="T19" fmla="*/ 24 h 346"/>
                <a:gd name="T20" fmla="*/ 173 w 346"/>
                <a:gd name="T21" fmla="*/ 0 h 346"/>
                <a:gd name="T22" fmla="*/ 173 w 346"/>
                <a:gd name="T23" fmla="*/ 346 h 346"/>
                <a:gd name="T24" fmla="*/ 51 w 346"/>
                <a:gd name="T25" fmla="*/ 295 h 346"/>
                <a:gd name="T26" fmla="*/ 0 w 346"/>
                <a:gd name="T27" fmla="*/ 173 h 346"/>
                <a:gd name="T28" fmla="*/ 51 w 346"/>
                <a:gd name="T29" fmla="*/ 50 h 346"/>
                <a:gd name="T30" fmla="*/ 173 w 346"/>
                <a:gd name="T31" fmla="*/ 0 h 346"/>
                <a:gd name="T32" fmla="*/ 173 w 346"/>
                <a:gd name="T33" fmla="*/ 24 h 346"/>
                <a:gd name="T34" fmla="*/ 68 w 346"/>
                <a:gd name="T35" fmla="*/ 67 h 346"/>
                <a:gd name="T36" fmla="*/ 24 w 346"/>
                <a:gd name="T37" fmla="*/ 173 h 346"/>
                <a:gd name="T38" fmla="*/ 68 w 346"/>
                <a:gd name="T39" fmla="*/ 278 h 346"/>
                <a:gd name="T40" fmla="*/ 173 w 346"/>
                <a:gd name="T41" fmla="*/ 322 h 346"/>
                <a:gd name="T42" fmla="*/ 173 w 346"/>
                <a:gd name="T4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221" y="0"/>
                    <a:pt x="264" y="19"/>
                    <a:pt x="296" y="50"/>
                  </a:cubicBezTo>
                  <a:cubicBezTo>
                    <a:pt x="327" y="82"/>
                    <a:pt x="346" y="125"/>
                    <a:pt x="346" y="173"/>
                  </a:cubicBezTo>
                  <a:cubicBezTo>
                    <a:pt x="346" y="221"/>
                    <a:pt x="327" y="264"/>
                    <a:pt x="296" y="295"/>
                  </a:cubicBezTo>
                  <a:cubicBezTo>
                    <a:pt x="264" y="327"/>
                    <a:pt x="221" y="346"/>
                    <a:pt x="173" y="346"/>
                  </a:cubicBezTo>
                  <a:cubicBezTo>
                    <a:pt x="173" y="322"/>
                    <a:pt x="173" y="322"/>
                    <a:pt x="173" y="322"/>
                  </a:cubicBezTo>
                  <a:cubicBezTo>
                    <a:pt x="214" y="322"/>
                    <a:pt x="252" y="305"/>
                    <a:pt x="279" y="278"/>
                  </a:cubicBezTo>
                  <a:cubicBezTo>
                    <a:pt x="306" y="251"/>
                    <a:pt x="322" y="214"/>
                    <a:pt x="322" y="173"/>
                  </a:cubicBezTo>
                  <a:cubicBezTo>
                    <a:pt x="322" y="132"/>
                    <a:pt x="306" y="94"/>
                    <a:pt x="279" y="67"/>
                  </a:cubicBezTo>
                  <a:cubicBezTo>
                    <a:pt x="252" y="40"/>
                    <a:pt x="214" y="24"/>
                    <a:pt x="173" y="24"/>
                  </a:cubicBezTo>
                  <a:lnTo>
                    <a:pt x="173" y="0"/>
                  </a:lnTo>
                  <a:close/>
                  <a:moveTo>
                    <a:pt x="173" y="346"/>
                  </a:moveTo>
                  <a:cubicBezTo>
                    <a:pt x="125" y="346"/>
                    <a:pt x="82" y="327"/>
                    <a:pt x="51" y="295"/>
                  </a:cubicBezTo>
                  <a:cubicBezTo>
                    <a:pt x="19" y="264"/>
                    <a:pt x="0" y="221"/>
                    <a:pt x="0" y="173"/>
                  </a:cubicBezTo>
                  <a:cubicBezTo>
                    <a:pt x="0" y="125"/>
                    <a:pt x="19" y="82"/>
                    <a:pt x="51" y="50"/>
                  </a:cubicBezTo>
                  <a:cubicBezTo>
                    <a:pt x="82" y="19"/>
                    <a:pt x="125" y="0"/>
                    <a:pt x="173" y="0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32" y="24"/>
                    <a:pt x="95" y="40"/>
                    <a:pt x="68" y="67"/>
                  </a:cubicBezTo>
                  <a:cubicBezTo>
                    <a:pt x="41" y="94"/>
                    <a:pt x="24" y="132"/>
                    <a:pt x="24" y="173"/>
                  </a:cubicBezTo>
                  <a:cubicBezTo>
                    <a:pt x="24" y="214"/>
                    <a:pt x="41" y="251"/>
                    <a:pt x="68" y="278"/>
                  </a:cubicBezTo>
                  <a:cubicBezTo>
                    <a:pt x="95" y="305"/>
                    <a:pt x="132" y="322"/>
                    <a:pt x="173" y="322"/>
                  </a:cubicBezTo>
                  <a:lnTo>
                    <a:pt x="173" y="346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78"/>
            <p:cNvSpPr>
              <a:spLocks noChangeArrowheads="1"/>
            </p:cNvSpPr>
            <p:nvPr/>
          </p:nvSpPr>
          <p:spPr bwMode="auto">
            <a:xfrm>
              <a:off x="6955813" y="2913740"/>
              <a:ext cx="563582" cy="564323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79"/>
            <p:cNvSpPr>
              <a:spLocks/>
            </p:cNvSpPr>
            <p:nvPr/>
          </p:nvSpPr>
          <p:spPr bwMode="auto">
            <a:xfrm>
              <a:off x="7062457" y="3227746"/>
              <a:ext cx="351775" cy="90351"/>
            </a:xfrm>
            <a:custGeom>
              <a:avLst/>
              <a:gdLst>
                <a:gd name="T0" fmla="*/ 310 w 475"/>
                <a:gd name="T1" fmla="*/ 63 h 122"/>
                <a:gd name="T2" fmla="*/ 165 w 475"/>
                <a:gd name="T3" fmla="*/ 63 h 122"/>
                <a:gd name="T4" fmla="*/ 165 w 475"/>
                <a:gd name="T5" fmla="*/ 0 h 122"/>
                <a:gd name="T6" fmla="*/ 0 w 475"/>
                <a:gd name="T7" fmla="*/ 0 h 122"/>
                <a:gd name="T8" fmla="*/ 0 w 475"/>
                <a:gd name="T9" fmla="*/ 122 h 122"/>
                <a:gd name="T10" fmla="*/ 475 w 475"/>
                <a:gd name="T11" fmla="*/ 122 h 122"/>
                <a:gd name="T12" fmla="*/ 475 w 475"/>
                <a:gd name="T13" fmla="*/ 0 h 122"/>
                <a:gd name="T14" fmla="*/ 310 w 475"/>
                <a:gd name="T15" fmla="*/ 0 h 122"/>
                <a:gd name="T16" fmla="*/ 310 w 475"/>
                <a:gd name="T1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22">
                  <a:moveTo>
                    <a:pt x="310" y="63"/>
                  </a:moveTo>
                  <a:lnTo>
                    <a:pt x="165" y="63"/>
                  </a:lnTo>
                  <a:lnTo>
                    <a:pt x="165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475" y="122"/>
                  </a:lnTo>
                  <a:lnTo>
                    <a:pt x="475" y="0"/>
                  </a:lnTo>
                  <a:lnTo>
                    <a:pt x="310" y="0"/>
                  </a:lnTo>
                  <a:lnTo>
                    <a:pt x="310" y="63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80"/>
            <p:cNvSpPr>
              <a:spLocks noChangeArrowheads="1"/>
            </p:cNvSpPr>
            <p:nvPr/>
          </p:nvSpPr>
          <p:spPr bwMode="auto">
            <a:xfrm>
              <a:off x="7203908" y="3227746"/>
              <a:ext cx="66652" cy="2592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81"/>
            <p:cNvSpPr>
              <a:spLocks noEditPoints="1"/>
            </p:cNvSpPr>
            <p:nvPr/>
          </p:nvSpPr>
          <p:spPr bwMode="auto">
            <a:xfrm>
              <a:off x="7062457" y="3022605"/>
              <a:ext cx="351775" cy="183664"/>
            </a:xfrm>
            <a:custGeom>
              <a:avLst/>
              <a:gdLst>
                <a:gd name="T0" fmla="*/ 352 w 475"/>
                <a:gd name="T1" fmla="*/ 0 h 248"/>
                <a:gd name="T2" fmla="*/ 236 w 475"/>
                <a:gd name="T3" fmla="*/ 0 h 248"/>
                <a:gd name="T4" fmla="*/ 236 w 475"/>
                <a:gd name="T5" fmla="*/ 42 h 248"/>
                <a:gd name="T6" fmla="*/ 312 w 475"/>
                <a:gd name="T7" fmla="*/ 42 h 248"/>
                <a:gd name="T8" fmla="*/ 312 w 475"/>
                <a:gd name="T9" fmla="*/ 92 h 248"/>
                <a:gd name="T10" fmla="*/ 236 w 475"/>
                <a:gd name="T11" fmla="*/ 92 h 248"/>
                <a:gd name="T12" fmla="*/ 236 w 475"/>
                <a:gd name="T13" fmla="*/ 248 h 248"/>
                <a:gd name="T14" fmla="*/ 310 w 475"/>
                <a:gd name="T15" fmla="*/ 248 h 248"/>
                <a:gd name="T16" fmla="*/ 475 w 475"/>
                <a:gd name="T17" fmla="*/ 248 h 248"/>
                <a:gd name="T18" fmla="*/ 475 w 475"/>
                <a:gd name="T19" fmla="*/ 92 h 248"/>
                <a:gd name="T20" fmla="*/ 352 w 475"/>
                <a:gd name="T21" fmla="*/ 92 h 248"/>
                <a:gd name="T22" fmla="*/ 352 w 475"/>
                <a:gd name="T23" fmla="*/ 0 h 248"/>
                <a:gd name="T24" fmla="*/ 236 w 475"/>
                <a:gd name="T25" fmla="*/ 0 h 248"/>
                <a:gd name="T26" fmla="*/ 120 w 475"/>
                <a:gd name="T27" fmla="*/ 0 h 248"/>
                <a:gd name="T28" fmla="*/ 120 w 475"/>
                <a:gd name="T29" fmla="*/ 92 h 248"/>
                <a:gd name="T30" fmla="*/ 0 w 475"/>
                <a:gd name="T31" fmla="*/ 92 h 248"/>
                <a:gd name="T32" fmla="*/ 0 w 475"/>
                <a:gd name="T33" fmla="*/ 248 h 248"/>
                <a:gd name="T34" fmla="*/ 165 w 475"/>
                <a:gd name="T35" fmla="*/ 248 h 248"/>
                <a:gd name="T36" fmla="*/ 236 w 475"/>
                <a:gd name="T37" fmla="*/ 248 h 248"/>
                <a:gd name="T38" fmla="*/ 236 w 475"/>
                <a:gd name="T39" fmla="*/ 92 h 248"/>
                <a:gd name="T40" fmla="*/ 161 w 475"/>
                <a:gd name="T41" fmla="*/ 92 h 248"/>
                <a:gd name="T42" fmla="*/ 161 w 475"/>
                <a:gd name="T43" fmla="*/ 92 h 248"/>
                <a:gd name="T44" fmla="*/ 161 w 475"/>
                <a:gd name="T45" fmla="*/ 42 h 248"/>
                <a:gd name="T46" fmla="*/ 236 w 475"/>
                <a:gd name="T47" fmla="*/ 42 h 248"/>
                <a:gd name="T48" fmla="*/ 236 w 475"/>
                <a:gd name="T4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5" h="248">
                  <a:moveTo>
                    <a:pt x="352" y="0"/>
                  </a:moveTo>
                  <a:lnTo>
                    <a:pt x="236" y="0"/>
                  </a:lnTo>
                  <a:lnTo>
                    <a:pt x="236" y="42"/>
                  </a:lnTo>
                  <a:lnTo>
                    <a:pt x="312" y="42"/>
                  </a:lnTo>
                  <a:lnTo>
                    <a:pt x="312" y="92"/>
                  </a:lnTo>
                  <a:lnTo>
                    <a:pt x="236" y="92"/>
                  </a:lnTo>
                  <a:lnTo>
                    <a:pt x="236" y="248"/>
                  </a:lnTo>
                  <a:lnTo>
                    <a:pt x="310" y="248"/>
                  </a:lnTo>
                  <a:lnTo>
                    <a:pt x="475" y="248"/>
                  </a:lnTo>
                  <a:lnTo>
                    <a:pt x="475" y="92"/>
                  </a:lnTo>
                  <a:lnTo>
                    <a:pt x="352" y="92"/>
                  </a:lnTo>
                  <a:lnTo>
                    <a:pt x="352" y="0"/>
                  </a:lnTo>
                  <a:close/>
                  <a:moveTo>
                    <a:pt x="236" y="0"/>
                  </a:moveTo>
                  <a:lnTo>
                    <a:pt x="120" y="0"/>
                  </a:lnTo>
                  <a:lnTo>
                    <a:pt x="120" y="92"/>
                  </a:lnTo>
                  <a:lnTo>
                    <a:pt x="0" y="92"/>
                  </a:lnTo>
                  <a:lnTo>
                    <a:pt x="0" y="248"/>
                  </a:lnTo>
                  <a:lnTo>
                    <a:pt x="165" y="248"/>
                  </a:lnTo>
                  <a:lnTo>
                    <a:pt x="236" y="248"/>
                  </a:lnTo>
                  <a:lnTo>
                    <a:pt x="236" y="92"/>
                  </a:lnTo>
                  <a:lnTo>
                    <a:pt x="161" y="92"/>
                  </a:lnTo>
                  <a:lnTo>
                    <a:pt x="161" y="92"/>
                  </a:lnTo>
                  <a:lnTo>
                    <a:pt x="161" y="42"/>
                  </a:lnTo>
                  <a:lnTo>
                    <a:pt x="236" y="42"/>
                  </a:lnTo>
                  <a:lnTo>
                    <a:pt x="236" y="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98330" y="1488109"/>
            <a:ext cx="680594" cy="681335"/>
            <a:chOff x="5793102" y="2971505"/>
            <a:chExt cx="680594" cy="681335"/>
          </a:xfrm>
        </p:grpSpPr>
        <p:sp>
          <p:nvSpPr>
            <p:cNvPr id="59" name="Freeform 92"/>
            <p:cNvSpPr>
              <a:spLocks noEditPoints="1"/>
            </p:cNvSpPr>
            <p:nvPr/>
          </p:nvSpPr>
          <p:spPr bwMode="auto">
            <a:xfrm>
              <a:off x="5793102" y="2971505"/>
              <a:ext cx="680594" cy="681335"/>
            </a:xfrm>
            <a:custGeom>
              <a:avLst/>
              <a:gdLst>
                <a:gd name="T0" fmla="*/ 194 w 389"/>
                <a:gd name="T1" fmla="*/ 0 h 389"/>
                <a:gd name="T2" fmla="*/ 332 w 389"/>
                <a:gd name="T3" fmla="*/ 57 h 389"/>
                <a:gd name="T4" fmla="*/ 389 w 389"/>
                <a:gd name="T5" fmla="*/ 195 h 389"/>
                <a:gd name="T6" fmla="*/ 332 w 389"/>
                <a:gd name="T7" fmla="*/ 332 h 389"/>
                <a:gd name="T8" fmla="*/ 194 w 389"/>
                <a:gd name="T9" fmla="*/ 389 h 389"/>
                <a:gd name="T10" fmla="*/ 194 w 389"/>
                <a:gd name="T11" fmla="*/ 365 h 389"/>
                <a:gd name="T12" fmla="*/ 315 w 389"/>
                <a:gd name="T13" fmla="*/ 315 h 389"/>
                <a:gd name="T14" fmla="*/ 365 w 389"/>
                <a:gd name="T15" fmla="*/ 195 h 389"/>
                <a:gd name="T16" fmla="*/ 315 w 389"/>
                <a:gd name="T17" fmla="*/ 74 h 389"/>
                <a:gd name="T18" fmla="*/ 194 w 389"/>
                <a:gd name="T19" fmla="*/ 24 h 389"/>
                <a:gd name="T20" fmla="*/ 194 w 389"/>
                <a:gd name="T21" fmla="*/ 0 h 389"/>
                <a:gd name="T22" fmla="*/ 194 w 389"/>
                <a:gd name="T23" fmla="*/ 389 h 389"/>
                <a:gd name="T24" fmla="*/ 57 w 389"/>
                <a:gd name="T25" fmla="*/ 332 h 389"/>
                <a:gd name="T26" fmla="*/ 0 w 389"/>
                <a:gd name="T27" fmla="*/ 195 h 389"/>
                <a:gd name="T28" fmla="*/ 57 w 389"/>
                <a:gd name="T29" fmla="*/ 57 h 389"/>
                <a:gd name="T30" fmla="*/ 194 w 389"/>
                <a:gd name="T31" fmla="*/ 0 h 389"/>
                <a:gd name="T32" fmla="*/ 194 w 389"/>
                <a:gd name="T33" fmla="*/ 24 h 389"/>
                <a:gd name="T34" fmla="*/ 74 w 389"/>
                <a:gd name="T35" fmla="*/ 74 h 389"/>
                <a:gd name="T36" fmla="*/ 24 w 389"/>
                <a:gd name="T37" fmla="*/ 195 h 389"/>
                <a:gd name="T38" fmla="*/ 74 w 389"/>
                <a:gd name="T39" fmla="*/ 315 h 389"/>
                <a:gd name="T40" fmla="*/ 194 w 389"/>
                <a:gd name="T41" fmla="*/ 365 h 389"/>
                <a:gd name="T42" fmla="*/ 194 w 389"/>
                <a:gd name="T4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9" h="389">
                  <a:moveTo>
                    <a:pt x="194" y="0"/>
                  </a:moveTo>
                  <a:cubicBezTo>
                    <a:pt x="248" y="0"/>
                    <a:pt x="297" y="22"/>
                    <a:pt x="332" y="57"/>
                  </a:cubicBezTo>
                  <a:cubicBezTo>
                    <a:pt x="367" y="92"/>
                    <a:pt x="389" y="141"/>
                    <a:pt x="389" y="195"/>
                  </a:cubicBezTo>
                  <a:cubicBezTo>
                    <a:pt x="389" y="249"/>
                    <a:pt x="367" y="297"/>
                    <a:pt x="332" y="332"/>
                  </a:cubicBezTo>
                  <a:cubicBezTo>
                    <a:pt x="297" y="368"/>
                    <a:pt x="248" y="389"/>
                    <a:pt x="194" y="389"/>
                  </a:cubicBezTo>
                  <a:cubicBezTo>
                    <a:pt x="194" y="365"/>
                    <a:pt x="194" y="365"/>
                    <a:pt x="194" y="365"/>
                  </a:cubicBezTo>
                  <a:cubicBezTo>
                    <a:pt x="241" y="365"/>
                    <a:pt x="284" y="346"/>
                    <a:pt x="315" y="315"/>
                  </a:cubicBezTo>
                  <a:cubicBezTo>
                    <a:pt x="346" y="285"/>
                    <a:pt x="365" y="242"/>
                    <a:pt x="365" y="195"/>
                  </a:cubicBezTo>
                  <a:cubicBezTo>
                    <a:pt x="365" y="148"/>
                    <a:pt x="346" y="105"/>
                    <a:pt x="315" y="74"/>
                  </a:cubicBezTo>
                  <a:cubicBezTo>
                    <a:pt x="284" y="43"/>
                    <a:pt x="241" y="24"/>
                    <a:pt x="194" y="24"/>
                  </a:cubicBezTo>
                  <a:lnTo>
                    <a:pt x="194" y="0"/>
                  </a:lnTo>
                  <a:close/>
                  <a:moveTo>
                    <a:pt x="194" y="389"/>
                  </a:moveTo>
                  <a:cubicBezTo>
                    <a:pt x="140" y="389"/>
                    <a:pt x="92" y="368"/>
                    <a:pt x="57" y="332"/>
                  </a:cubicBezTo>
                  <a:cubicBezTo>
                    <a:pt x="21" y="297"/>
                    <a:pt x="0" y="249"/>
                    <a:pt x="0" y="195"/>
                  </a:cubicBezTo>
                  <a:cubicBezTo>
                    <a:pt x="0" y="141"/>
                    <a:pt x="21" y="92"/>
                    <a:pt x="57" y="57"/>
                  </a:cubicBezTo>
                  <a:cubicBezTo>
                    <a:pt x="92" y="22"/>
                    <a:pt x="140" y="0"/>
                    <a:pt x="194" y="0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47" y="24"/>
                    <a:pt x="104" y="43"/>
                    <a:pt x="74" y="74"/>
                  </a:cubicBezTo>
                  <a:cubicBezTo>
                    <a:pt x="43" y="105"/>
                    <a:pt x="24" y="148"/>
                    <a:pt x="24" y="195"/>
                  </a:cubicBezTo>
                  <a:cubicBezTo>
                    <a:pt x="24" y="242"/>
                    <a:pt x="43" y="285"/>
                    <a:pt x="74" y="315"/>
                  </a:cubicBezTo>
                  <a:cubicBezTo>
                    <a:pt x="104" y="346"/>
                    <a:pt x="147" y="365"/>
                    <a:pt x="194" y="365"/>
                  </a:cubicBezTo>
                  <a:lnTo>
                    <a:pt x="194" y="389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93"/>
            <p:cNvSpPr>
              <a:spLocks noChangeArrowheads="1"/>
            </p:cNvSpPr>
            <p:nvPr/>
          </p:nvSpPr>
          <p:spPr bwMode="auto">
            <a:xfrm>
              <a:off x="5813839" y="2992983"/>
              <a:ext cx="639121" cy="639121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94"/>
            <p:cNvSpPr>
              <a:spLocks/>
            </p:cNvSpPr>
            <p:nvPr/>
          </p:nvSpPr>
          <p:spPr bwMode="auto">
            <a:xfrm>
              <a:off x="6064154" y="3412892"/>
              <a:ext cx="137007" cy="45916"/>
            </a:xfrm>
            <a:custGeom>
              <a:avLst/>
              <a:gdLst>
                <a:gd name="T0" fmla="*/ 3 w 185"/>
                <a:gd name="T1" fmla="*/ 0 h 62"/>
                <a:gd name="T2" fmla="*/ 0 w 185"/>
                <a:gd name="T3" fmla="*/ 62 h 62"/>
                <a:gd name="T4" fmla="*/ 185 w 185"/>
                <a:gd name="T5" fmla="*/ 62 h 62"/>
                <a:gd name="T6" fmla="*/ 182 w 185"/>
                <a:gd name="T7" fmla="*/ 0 h 62"/>
                <a:gd name="T8" fmla="*/ 3 w 18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62">
                  <a:moveTo>
                    <a:pt x="3" y="0"/>
                  </a:moveTo>
                  <a:lnTo>
                    <a:pt x="0" y="62"/>
                  </a:lnTo>
                  <a:lnTo>
                    <a:pt x="185" y="62"/>
                  </a:lnTo>
                  <a:lnTo>
                    <a:pt x="182" y="0"/>
                  </a:lnTo>
                  <a:lnTo>
                    <a:pt x="3" y="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95"/>
            <p:cNvSpPr>
              <a:spLocks noEditPoints="1"/>
            </p:cNvSpPr>
            <p:nvPr/>
          </p:nvSpPr>
          <p:spPr bwMode="auto">
            <a:xfrm>
              <a:off x="5939737" y="3158873"/>
              <a:ext cx="387324" cy="242170"/>
            </a:xfrm>
            <a:custGeom>
              <a:avLst/>
              <a:gdLst>
                <a:gd name="T0" fmla="*/ 350 w 523"/>
                <a:gd name="T1" fmla="*/ 327 h 327"/>
                <a:gd name="T2" fmla="*/ 523 w 523"/>
                <a:gd name="T3" fmla="*/ 327 h 327"/>
                <a:gd name="T4" fmla="*/ 523 w 523"/>
                <a:gd name="T5" fmla="*/ 0 h 327"/>
                <a:gd name="T6" fmla="*/ 260 w 523"/>
                <a:gd name="T7" fmla="*/ 0 h 327"/>
                <a:gd name="T8" fmla="*/ 260 w 523"/>
                <a:gd name="T9" fmla="*/ 40 h 327"/>
                <a:gd name="T10" fmla="*/ 476 w 523"/>
                <a:gd name="T11" fmla="*/ 40 h 327"/>
                <a:gd name="T12" fmla="*/ 476 w 523"/>
                <a:gd name="T13" fmla="*/ 286 h 327"/>
                <a:gd name="T14" fmla="*/ 348 w 523"/>
                <a:gd name="T15" fmla="*/ 286 h 327"/>
                <a:gd name="T16" fmla="*/ 260 w 523"/>
                <a:gd name="T17" fmla="*/ 286 h 327"/>
                <a:gd name="T18" fmla="*/ 260 w 523"/>
                <a:gd name="T19" fmla="*/ 327 h 327"/>
                <a:gd name="T20" fmla="*/ 350 w 523"/>
                <a:gd name="T21" fmla="*/ 327 h 327"/>
                <a:gd name="T22" fmla="*/ 260 w 523"/>
                <a:gd name="T23" fmla="*/ 0 h 327"/>
                <a:gd name="T24" fmla="*/ 0 w 523"/>
                <a:gd name="T25" fmla="*/ 0 h 327"/>
                <a:gd name="T26" fmla="*/ 0 w 523"/>
                <a:gd name="T27" fmla="*/ 327 h 327"/>
                <a:gd name="T28" fmla="*/ 173 w 523"/>
                <a:gd name="T29" fmla="*/ 327 h 327"/>
                <a:gd name="T30" fmla="*/ 260 w 523"/>
                <a:gd name="T31" fmla="*/ 327 h 327"/>
                <a:gd name="T32" fmla="*/ 260 w 523"/>
                <a:gd name="T33" fmla="*/ 286 h 327"/>
                <a:gd name="T34" fmla="*/ 173 w 523"/>
                <a:gd name="T35" fmla="*/ 286 h 327"/>
                <a:gd name="T36" fmla="*/ 48 w 523"/>
                <a:gd name="T37" fmla="*/ 286 h 327"/>
                <a:gd name="T38" fmla="*/ 48 w 523"/>
                <a:gd name="T39" fmla="*/ 286 h 327"/>
                <a:gd name="T40" fmla="*/ 48 w 523"/>
                <a:gd name="T41" fmla="*/ 40 h 327"/>
                <a:gd name="T42" fmla="*/ 260 w 523"/>
                <a:gd name="T43" fmla="*/ 40 h 327"/>
                <a:gd name="T44" fmla="*/ 260 w 523"/>
                <a:gd name="T4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3" h="327">
                  <a:moveTo>
                    <a:pt x="350" y="327"/>
                  </a:moveTo>
                  <a:lnTo>
                    <a:pt x="523" y="327"/>
                  </a:lnTo>
                  <a:lnTo>
                    <a:pt x="523" y="0"/>
                  </a:lnTo>
                  <a:lnTo>
                    <a:pt x="260" y="0"/>
                  </a:lnTo>
                  <a:lnTo>
                    <a:pt x="260" y="40"/>
                  </a:lnTo>
                  <a:lnTo>
                    <a:pt x="476" y="40"/>
                  </a:lnTo>
                  <a:lnTo>
                    <a:pt x="476" y="286"/>
                  </a:lnTo>
                  <a:lnTo>
                    <a:pt x="348" y="286"/>
                  </a:lnTo>
                  <a:lnTo>
                    <a:pt x="260" y="286"/>
                  </a:lnTo>
                  <a:lnTo>
                    <a:pt x="260" y="327"/>
                  </a:lnTo>
                  <a:lnTo>
                    <a:pt x="350" y="327"/>
                  </a:lnTo>
                  <a:close/>
                  <a:moveTo>
                    <a:pt x="260" y="0"/>
                  </a:moveTo>
                  <a:lnTo>
                    <a:pt x="0" y="0"/>
                  </a:lnTo>
                  <a:lnTo>
                    <a:pt x="0" y="327"/>
                  </a:lnTo>
                  <a:lnTo>
                    <a:pt x="173" y="327"/>
                  </a:lnTo>
                  <a:lnTo>
                    <a:pt x="260" y="327"/>
                  </a:lnTo>
                  <a:lnTo>
                    <a:pt x="260" y="286"/>
                  </a:lnTo>
                  <a:lnTo>
                    <a:pt x="173" y="286"/>
                  </a:lnTo>
                  <a:lnTo>
                    <a:pt x="48" y="286"/>
                  </a:lnTo>
                  <a:lnTo>
                    <a:pt x="48" y="286"/>
                  </a:lnTo>
                  <a:lnTo>
                    <a:pt x="48" y="40"/>
                  </a:lnTo>
                  <a:lnTo>
                    <a:pt x="260" y="40"/>
                  </a:lnTo>
                  <a:lnTo>
                    <a:pt x="260" y="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96"/>
            <p:cNvSpPr>
              <a:spLocks/>
            </p:cNvSpPr>
            <p:nvPr/>
          </p:nvSpPr>
          <p:spPr bwMode="auto">
            <a:xfrm>
              <a:off x="6038234" y="3470656"/>
              <a:ext cx="191070" cy="19255"/>
            </a:xfrm>
            <a:custGeom>
              <a:avLst/>
              <a:gdLst>
                <a:gd name="T0" fmla="*/ 0 w 258"/>
                <a:gd name="T1" fmla="*/ 0 h 26"/>
                <a:gd name="T2" fmla="*/ 0 w 258"/>
                <a:gd name="T3" fmla="*/ 26 h 26"/>
                <a:gd name="T4" fmla="*/ 258 w 258"/>
                <a:gd name="T5" fmla="*/ 26 h 26"/>
                <a:gd name="T6" fmla="*/ 258 w 258"/>
                <a:gd name="T7" fmla="*/ 0 h 26"/>
                <a:gd name="T8" fmla="*/ 222 w 258"/>
                <a:gd name="T9" fmla="*/ 0 h 26"/>
                <a:gd name="T10" fmla="*/ 35 w 258"/>
                <a:gd name="T11" fmla="*/ 0 h 26"/>
                <a:gd name="T12" fmla="*/ 0 w 25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6">
                  <a:moveTo>
                    <a:pt x="0" y="0"/>
                  </a:moveTo>
                  <a:lnTo>
                    <a:pt x="0" y="26"/>
                  </a:lnTo>
                  <a:lnTo>
                    <a:pt x="258" y="26"/>
                  </a:lnTo>
                  <a:lnTo>
                    <a:pt x="258" y="0"/>
                  </a:lnTo>
                  <a:lnTo>
                    <a:pt x="222" y="0"/>
                  </a:lnTo>
                  <a:lnTo>
                    <a:pt x="35" y="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9039" y="1694732"/>
            <a:ext cx="508038" cy="508038"/>
            <a:chOff x="4223811" y="3178128"/>
            <a:chExt cx="508038" cy="508038"/>
          </a:xfrm>
        </p:grpSpPr>
        <p:sp>
          <p:nvSpPr>
            <p:cNvPr id="65" name="Freeform 97"/>
            <p:cNvSpPr>
              <a:spLocks noEditPoints="1"/>
            </p:cNvSpPr>
            <p:nvPr/>
          </p:nvSpPr>
          <p:spPr bwMode="auto">
            <a:xfrm>
              <a:off x="4223811" y="3178128"/>
              <a:ext cx="508038" cy="508038"/>
            </a:xfrm>
            <a:custGeom>
              <a:avLst/>
              <a:gdLst>
                <a:gd name="T0" fmla="*/ 145 w 290"/>
                <a:gd name="T1" fmla="*/ 0 h 290"/>
                <a:gd name="T2" fmla="*/ 248 w 290"/>
                <a:gd name="T3" fmla="*/ 42 h 290"/>
                <a:gd name="T4" fmla="*/ 290 w 290"/>
                <a:gd name="T5" fmla="*/ 145 h 290"/>
                <a:gd name="T6" fmla="*/ 248 w 290"/>
                <a:gd name="T7" fmla="*/ 248 h 290"/>
                <a:gd name="T8" fmla="*/ 145 w 290"/>
                <a:gd name="T9" fmla="*/ 290 h 290"/>
                <a:gd name="T10" fmla="*/ 145 w 290"/>
                <a:gd name="T11" fmla="*/ 266 h 290"/>
                <a:gd name="T12" fmla="*/ 231 w 290"/>
                <a:gd name="T13" fmla="*/ 231 h 290"/>
                <a:gd name="T14" fmla="*/ 266 w 290"/>
                <a:gd name="T15" fmla="*/ 145 h 290"/>
                <a:gd name="T16" fmla="*/ 231 w 290"/>
                <a:gd name="T17" fmla="*/ 59 h 290"/>
                <a:gd name="T18" fmla="*/ 145 w 290"/>
                <a:gd name="T19" fmla="*/ 24 h 290"/>
                <a:gd name="T20" fmla="*/ 145 w 290"/>
                <a:gd name="T21" fmla="*/ 0 h 290"/>
                <a:gd name="T22" fmla="*/ 145 w 290"/>
                <a:gd name="T23" fmla="*/ 290 h 290"/>
                <a:gd name="T24" fmla="*/ 42 w 290"/>
                <a:gd name="T25" fmla="*/ 248 h 290"/>
                <a:gd name="T26" fmla="*/ 0 w 290"/>
                <a:gd name="T27" fmla="*/ 145 h 290"/>
                <a:gd name="T28" fmla="*/ 42 w 290"/>
                <a:gd name="T29" fmla="*/ 42 h 290"/>
                <a:gd name="T30" fmla="*/ 145 w 290"/>
                <a:gd name="T31" fmla="*/ 0 h 290"/>
                <a:gd name="T32" fmla="*/ 145 w 290"/>
                <a:gd name="T33" fmla="*/ 24 h 290"/>
                <a:gd name="T34" fmla="*/ 59 w 290"/>
                <a:gd name="T35" fmla="*/ 59 h 290"/>
                <a:gd name="T36" fmla="*/ 24 w 290"/>
                <a:gd name="T37" fmla="*/ 145 h 290"/>
                <a:gd name="T38" fmla="*/ 59 w 290"/>
                <a:gd name="T39" fmla="*/ 231 h 290"/>
                <a:gd name="T40" fmla="*/ 145 w 290"/>
                <a:gd name="T41" fmla="*/ 266 h 290"/>
                <a:gd name="T42" fmla="*/ 145 w 290"/>
                <a:gd name="T4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" h="290">
                  <a:moveTo>
                    <a:pt x="145" y="0"/>
                  </a:moveTo>
                  <a:cubicBezTo>
                    <a:pt x="185" y="0"/>
                    <a:pt x="222" y="16"/>
                    <a:pt x="248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8" y="248"/>
                  </a:cubicBezTo>
                  <a:cubicBezTo>
                    <a:pt x="222" y="274"/>
                    <a:pt x="185" y="290"/>
                    <a:pt x="145" y="290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79" y="266"/>
                    <a:pt x="209" y="252"/>
                    <a:pt x="231" y="231"/>
                  </a:cubicBezTo>
                  <a:cubicBezTo>
                    <a:pt x="253" y="209"/>
                    <a:pt x="266" y="178"/>
                    <a:pt x="266" y="145"/>
                  </a:cubicBezTo>
                  <a:cubicBezTo>
                    <a:pt x="266" y="111"/>
                    <a:pt x="253" y="81"/>
                    <a:pt x="231" y="59"/>
                  </a:cubicBezTo>
                  <a:cubicBezTo>
                    <a:pt x="209" y="37"/>
                    <a:pt x="179" y="24"/>
                    <a:pt x="145" y="24"/>
                  </a:cubicBezTo>
                  <a:lnTo>
                    <a:pt x="145" y="0"/>
                  </a:lnTo>
                  <a:close/>
                  <a:moveTo>
                    <a:pt x="145" y="290"/>
                  </a:moveTo>
                  <a:cubicBezTo>
                    <a:pt x="105" y="290"/>
                    <a:pt x="69" y="274"/>
                    <a:pt x="42" y="248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69" y="16"/>
                    <a:pt x="105" y="0"/>
                    <a:pt x="145" y="0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12" y="24"/>
                    <a:pt x="81" y="37"/>
                    <a:pt x="59" y="59"/>
                  </a:cubicBezTo>
                  <a:cubicBezTo>
                    <a:pt x="38" y="81"/>
                    <a:pt x="24" y="111"/>
                    <a:pt x="24" y="145"/>
                  </a:cubicBezTo>
                  <a:cubicBezTo>
                    <a:pt x="24" y="178"/>
                    <a:pt x="38" y="209"/>
                    <a:pt x="59" y="231"/>
                  </a:cubicBezTo>
                  <a:cubicBezTo>
                    <a:pt x="81" y="252"/>
                    <a:pt x="112" y="266"/>
                    <a:pt x="145" y="266"/>
                  </a:cubicBezTo>
                  <a:lnTo>
                    <a:pt x="145" y="29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245289" y="3199604"/>
              <a:ext cx="465825" cy="465825"/>
              <a:chOff x="4245289" y="3199604"/>
              <a:chExt cx="465825" cy="465825"/>
            </a:xfrm>
          </p:grpSpPr>
          <p:sp>
            <p:nvSpPr>
              <p:cNvPr id="67" name="Oval 98"/>
              <p:cNvSpPr>
                <a:spLocks noChangeArrowheads="1"/>
              </p:cNvSpPr>
              <p:nvPr/>
            </p:nvSpPr>
            <p:spPr bwMode="auto">
              <a:xfrm>
                <a:off x="4245289" y="3199604"/>
                <a:ext cx="465825" cy="465825"/>
              </a:xfrm>
              <a:prstGeom prst="ellipse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99"/>
              <p:cNvSpPr>
                <a:spLocks noEditPoints="1"/>
              </p:cNvSpPr>
              <p:nvPr/>
            </p:nvSpPr>
            <p:spPr bwMode="auto">
              <a:xfrm>
                <a:off x="4334159" y="3274403"/>
                <a:ext cx="288826" cy="270312"/>
              </a:xfrm>
              <a:custGeom>
                <a:avLst/>
                <a:gdLst>
                  <a:gd name="T0" fmla="*/ 148 w 165"/>
                  <a:gd name="T1" fmla="*/ 25 h 154"/>
                  <a:gd name="T2" fmla="*/ 123 w 165"/>
                  <a:gd name="T3" fmla="*/ 0 h 154"/>
                  <a:gd name="T4" fmla="*/ 82 w 165"/>
                  <a:gd name="T5" fmla="*/ 0 h 154"/>
                  <a:gd name="T6" fmla="*/ 82 w 165"/>
                  <a:gd name="T7" fmla="*/ 20 h 154"/>
                  <a:gd name="T8" fmla="*/ 123 w 165"/>
                  <a:gd name="T9" fmla="*/ 20 h 154"/>
                  <a:gd name="T10" fmla="*/ 128 w 165"/>
                  <a:gd name="T11" fmla="*/ 25 h 154"/>
                  <a:gd name="T12" fmla="*/ 128 w 165"/>
                  <a:gd name="T13" fmla="*/ 66 h 154"/>
                  <a:gd name="T14" fmla="*/ 82 w 165"/>
                  <a:gd name="T15" fmla="*/ 66 h 154"/>
                  <a:gd name="T16" fmla="*/ 82 w 165"/>
                  <a:gd name="T17" fmla="*/ 85 h 154"/>
                  <a:gd name="T18" fmla="*/ 82 w 165"/>
                  <a:gd name="T19" fmla="*/ 85 h 154"/>
                  <a:gd name="T20" fmla="*/ 97 w 165"/>
                  <a:gd name="T21" fmla="*/ 100 h 154"/>
                  <a:gd name="T22" fmla="*/ 91 w 165"/>
                  <a:gd name="T23" fmla="*/ 112 h 154"/>
                  <a:gd name="T24" fmla="*/ 89 w 165"/>
                  <a:gd name="T25" fmla="*/ 114 h 154"/>
                  <a:gd name="T26" fmla="*/ 89 w 165"/>
                  <a:gd name="T27" fmla="*/ 132 h 154"/>
                  <a:gd name="T28" fmla="*/ 89 w 165"/>
                  <a:gd name="T29" fmla="*/ 136 h 154"/>
                  <a:gd name="T30" fmla="*/ 89 w 165"/>
                  <a:gd name="T31" fmla="*/ 136 h 154"/>
                  <a:gd name="T32" fmla="*/ 82 w 165"/>
                  <a:gd name="T33" fmla="*/ 136 h 154"/>
                  <a:gd name="T34" fmla="*/ 82 w 165"/>
                  <a:gd name="T35" fmla="*/ 154 h 154"/>
                  <a:gd name="T36" fmla="*/ 165 w 165"/>
                  <a:gd name="T37" fmla="*/ 154 h 154"/>
                  <a:gd name="T38" fmla="*/ 165 w 165"/>
                  <a:gd name="T39" fmla="*/ 66 h 154"/>
                  <a:gd name="T40" fmla="*/ 148 w 165"/>
                  <a:gd name="T41" fmla="*/ 66 h 154"/>
                  <a:gd name="T42" fmla="*/ 148 w 165"/>
                  <a:gd name="T43" fmla="*/ 25 h 154"/>
                  <a:gd name="T44" fmla="*/ 82 w 165"/>
                  <a:gd name="T45" fmla="*/ 0 h 154"/>
                  <a:gd name="T46" fmla="*/ 41 w 165"/>
                  <a:gd name="T47" fmla="*/ 0 h 154"/>
                  <a:gd name="T48" fmla="*/ 16 w 165"/>
                  <a:gd name="T49" fmla="*/ 25 h 154"/>
                  <a:gd name="T50" fmla="*/ 16 w 165"/>
                  <a:gd name="T51" fmla="*/ 66 h 154"/>
                  <a:gd name="T52" fmla="*/ 0 w 165"/>
                  <a:gd name="T53" fmla="*/ 66 h 154"/>
                  <a:gd name="T54" fmla="*/ 0 w 165"/>
                  <a:gd name="T55" fmla="*/ 154 h 154"/>
                  <a:gd name="T56" fmla="*/ 82 w 165"/>
                  <a:gd name="T57" fmla="*/ 154 h 154"/>
                  <a:gd name="T58" fmla="*/ 82 w 165"/>
                  <a:gd name="T59" fmla="*/ 136 h 154"/>
                  <a:gd name="T60" fmla="*/ 76 w 165"/>
                  <a:gd name="T61" fmla="*/ 136 h 154"/>
                  <a:gd name="T62" fmla="*/ 76 w 165"/>
                  <a:gd name="T63" fmla="*/ 132 h 154"/>
                  <a:gd name="T64" fmla="*/ 76 w 165"/>
                  <a:gd name="T65" fmla="*/ 114 h 154"/>
                  <a:gd name="T66" fmla="*/ 73 w 165"/>
                  <a:gd name="T67" fmla="*/ 112 h 154"/>
                  <a:gd name="T68" fmla="*/ 67 w 165"/>
                  <a:gd name="T69" fmla="*/ 100 h 154"/>
                  <a:gd name="T70" fmla="*/ 82 w 165"/>
                  <a:gd name="T71" fmla="*/ 85 h 154"/>
                  <a:gd name="T72" fmla="*/ 82 w 165"/>
                  <a:gd name="T73" fmla="*/ 66 h 154"/>
                  <a:gd name="T74" fmla="*/ 36 w 165"/>
                  <a:gd name="T75" fmla="*/ 66 h 154"/>
                  <a:gd name="T76" fmla="*/ 36 w 165"/>
                  <a:gd name="T77" fmla="*/ 66 h 154"/>
                  <a:gd name="T78" fmla="*/ 36 w 165"/>
                  <a:gd name="T79" fmla="*/ 25 h 154"/>
                  <a:gd name="T80" fmla="*/ 41 w 165"/>
                  <a:gd name="T81" fmla="*/ 20 h 154"/>
                  <a:gd name="T82" fmla="*/ 82 w 165"/>
                  <a:gd name="T83" fmla="*/ 20 h 154"/>
                  <a:gd name="T84" fmla="*/ 82 w 165"/>
                  <a:gd name="T85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5" h="154">
                    <a:moveTo>
                      <a:pt x="148" y="25"/>
                    </a:moveTo>
                    <a:cubicBezTo>
                      <a:pt x="148" y="11"/>
                      <a:pt x="137" y="0"/>
                      <a:pt x="12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6" y="20"/>
                      <a:pt x="128" y="22"/>
                      <a:pt x="128" y="25"/>
                    </a:cubicBezTo>
                    <a:cubicBezTo>
                      <a:pt x="128" y="66"/>
                      <a:pt x="128" y="66"/>
                      <a:pt x="128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90" y="85"/>
                      <a:pt x="97" y="92"/>
                      <a:pt x="97" y="100"/>
                    </a:cubicBezTo>
                    <a:cubicBezTo>
                      <a:pt x="97" y="105"/>
                      <a:pt x="95" y="110"/>
                      <a:pt x="91" y="112"/>
                    </a:cubicBezTo>
                    <a:cubicBezTo>
                      <a:pt x="90" y="113"/>
                      <a:pt x="89" y="113"/>
                      <a:pt x="89" y="114"/>
                    </a:cubicBezTo>
                    <a:cubicBezTo>
                      <a:pt x="89" y="132"/>
                      <a:pt x="89" y="132"/>
                      <a:pt x="89" y="132"/>
                    </a:cubicBezTo>
                    <a:cubicBezTo>
                      <a:pt x="89" y="136"/>
                      <a:pt x="89" y="136"/>
                      <a:pt x="89" y="136"/>
                    </a:cubicBezTo>
                    <a:cubicBezTo>
                      <a:pt x="89" y="136"/>
                      <a:pt x="89" y="136"/>
                      <a:pt x="89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165" y="154"/>
                      <a:pt x="165" y="154"/>
                      <a:pt x="165" y="154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48" y="66"/>
                      <a:pt x="148" y="66"/>
                      <a:pt x="148" y="66"/>
                    </a:cubicBezTo>
                    <a:lnTo>
                      <a:pt x="148" y="25"/>
                    </a:lnTo>
                    <a:close/>
                    <a:moveTo>
                      <a:pt x="8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27" y="0"/>
                      <a:pt x="16" y="11"/>
                      <a:pt x="16" y="25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2"/>
                      <a:pt x="76" y="132"/>
                      <a:pt x="76" y="132"/>
                    </a:cubicBezTo>
                    <a:cubicBezTo>
                      <a:pt x="76" y="114"/>
                      <a:pt x="76" y="114"/>
                      <a:pt x="76" y="114"/>
                    </a:cubicBezTo>
                    <a:cubicBezTo>
                      <a:pt x="75" y="113"/>
                      <a:pt x="74" y="113"/>
                      <a:pt x="73" y="112"/>
                    </a:cubicBezTo>
                    <a:cubicBezTo>
                      <a:pt x="70" y="110"/>
                      <a:pt x="67" y="105"/>
                      <a:pt x="67" y="100"/>
                    </a:cubicBezTo>
                    <a:cubicBezTo>
                      <a:pt x="67" y="92"/>
                      <a:pt x="74" y="85"/>
                      <a:pt x="82" y="85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2"/>
                      <a:pt x="38" y="20"/>
                      <a:pt x="41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2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7383868" y="1259271"/>
            <a:ext cx="382140" cy="381399"/>
            <a:chOff x="7578640" y="2742667"/>
            <a:chExt cx="382140" cy="381399"/>
          </a:xfrm>
        </p:grpSpPr>
        <p:sp>
          <p:nvSpPr>
            <p:cNvPr id="70" name="Freeform 103"/>
            <p:cNvSpPr>
              <a:spLocks noEditPoints="1"/>
            </p:cNvSpPr>
            <p:nvPr/>
          </p:nvSpPr>
          <p:spPr bwMode="auto">
            <a:xfrm>
              <a:off x="7578640" y="2742667"/>
              <a:ext cx="382140" cy="381399"/>
            </a:xfrm>
            <a:custGeom>
              <a:avLst/>
              <a:gdLst>
                <a:gd name="T0" fmla="*/ 109 w 218"/>
                <a:gd name="T1" fmla="*/ 0 h 218"/>
                <a:gd name="T2" fmla="*/ 186 w 218"/>
                <a:gd name="T3" fmla="*/ 32 h 218"/>
                <a:gd name="T4" fmla="*/ 218 w 218"/>
                <a:gd name="T5" fmla="*/ 109 h 218"/>
                <a:gd name="T6" fmla="*/ 186 w 218"/>
                <a:gd name="T7" fmla="*/ 186 h 218"/>
                <a:gd name="T8" fmla="*/ 109 w 218"/>
                <a:gd name="T9" fmla="*/ 218 h 218"/>
                <a:gd name="T10" fmla="*/ 109 w 218"/>
                <a:gd name="T11" fmla="*/ 218 h 218"/>
                <a:gd name="T12" fmla="*/ 109 w 218"/>
                <a:gd name="T13" fmla="*/ 194 h 218"/>
                <a:gd name="T14" fmla="*/ 109 w 218"/>
                <a:gd name="T15" fmla="*/ 194 h 218"/>
                <a:gd name="T16" fmla="*/ 169 w 218"/>
                <a:gd name="T17" fmla="*/ 169 h 218"/>
                <a:gd name="T18" fmla="*/ 194 w 218"/>
                <a:gd name="T19" fmla="*/ 109 h 218"/>
                <a:gd name="T20" fmla="*/ 169 w 218"/>
                <a:gd name="T21" fmla="*/ 49 h 218"/>
                <a:gd name="T22" fmla="*/ 109 w 218"/>
                <a:gd name="T23" fmla="*/ 24 h 218"/>
                <a:gd name="T24" fmla="*/ 109 w 218"/>
                <a:gd name="T25" fmla="*/ 24 h 218"/>
                <a:gd name="T26" fmla="*/ 109 w 218"/>
                <a:gd name="T27" fmla="*/ 0 h 218"/>
                <a:gd name="T28" fmla="*/ 109 w 218"/>
                <a:gd name="T29" fmla="*/ 218 h 218"/>
                <a:gd name="T30" fmla="*/ 32 w 218"/>
                <a:gd name="T31" fmla="*/ 186 h 218"/>
                <a:gd name="T32" fmla="*/ 0 w 218"/>
                <a:gd name="T33" fmla="*/ 109 h 218"/>
                <a:gd name="T34" fmla="*/ 32 w 218"/>
                <a:gd name="T35" fmla="*/ 32 h 218"/>
                <a:gd name="T36" fmla="*/ 109 w 218"/>
                <a:gd name="T37" fmla="*/ 0 h 218"/>
                <a:gd name="T38" fmla="*/ 109 w 218"/>
                <a:gd name="T39" fmla="*/ 24 h 218"/>
                <a:gd name="T40" fmla="*/ 49 w 218"/>
                <a:gd name="T41" fmla="*/ 49 h 218"/>
                <a:gd name="T42" fmla="*/ 24 w 218"/>
                <a:gd name="T43" fmla="*/ 109 h 218"/>
                <a:gd name="T44" fmla="*/ 49 w 218"/>
                <a:gd name="T45" fmla="*/ 169 h 218"/>
                <a:gd name="T46" fmla="*/ 109 w 218"/>
                <a:gd name="T47" fmla="*/ 194 h 218"/>
                <a:gd name="T48" fmla="*/ 109 w 218"/>
                <a:gd name="T4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218">
                  <a:moveTo>
                    <a:pt x="109" y="0"/>
                  </a:moveTo>
                  <a:cubicBezTo>
                    <a:pt x="139" y="0"/>
                    <a:pt x="166" y="12"/>
                    <a:pt x="186" y="32"/>
                  </a:cubicBezTo>
                  <a:cubicBezTo>
                    <a:pt x="205" y="52"/>
                    <a:pt x="218" y="79"/>
                    <a:pt x="218" y="109"/>
                  </a:cubicBezTo>
                  <a:cubicBezTo>
                    <a:pt x="218" y="139"/>
                    <a:pt x="205" y="166"/>
                    <a:pt x="186" y="186"/>
                  </a:cubicBezTo>
                  <a:cubicBezTo>
                    <a:pt x="166" y="206"/>
                    <a:pt x="13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09" y="194"/>
                    <a:pt x="109" y="194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ubicBezTo>
                    <a:pt x="132" y="194"/>
                    <a:pt x="153" y="184"/>
                    <a:pt x="169" y="169"/>
                  </a:cubicBezTo>
                  <a:cubicBezTo>
                    <a:pt x="184" y="154"/>
                    <a:pt x="194" y="132"/>
                    <a:pt x="194" y="109"/>
                  </a:cubicBezTo>
                  <a:cubicBezTo>
                    <a:pt x="194" y="86"/>
                    <a:pt x="184" y="64"/>
                    <a:pt x="169" y="49"/>
                  </a:cubicBezTo>
                  <a:cubicBezTo>
                    <a:pt x="153" y="34"/>
                    <a:pt x="132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109" y="218"/>
                  </a:moveTo>
                  <a:cubicBezTo>
                    <a:pt x="79" y="218"/>
                    <a:pt x="51" y="206"/>
                    <a:pt x="32" y="186"/>
                  </a:cubicBezTo>
                  <a:cubicBezTo>
                    <a:pt x="12" y="166"/>
                    <a:pt x="0" y="139"/>
                    <a:pt x="0" y="109"/>
                  </a:cubicBezTo>
                  <a:cubicBezTo>
                    <a:pt x="0" y="79"/>
                    <a:pt x="12" y="52"/>
                    <a:pt x="32" y="32"/>
                  </a:cubicBezTo>
                  <a:cubicBezTo>
                    <a:pt x="51" y="12"/>
                    <a:pt x="79" y="0"/>
                    <a:pt x="109" y="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85" y="24"/>
                    <a:pt x="64" y="34"/>
                    <a:pt x="49" y="49"/>
                  </a:cubicBezTo>
                  <a:cubicBezTo>
                    <a:pt x="33" y="64"/>
                    <a:pt x="24" y="86"/>
                    <a:pt x="24" y="109"/>
                  </a:cubicBezTo>
                  <a:cubicBezTo>
                    <a:pt x="24" y="132"/>
                    <a:pt x="33" y="154"/>
                    <a:pt x="49" y="169"/>
                  </a:cubicBezTo>
                  <a:cubicBezTo>
                    <a:pt x="64" y="184"/>
                    <a:pt x="85" y="194"/>
                    <a:pt x="109" y="194"/>
                  </a:cubicBezTo>
                  <a:lnTo>
                    <a:pt x="109" y="218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104"/>
            <p:cNvSpPr>
              <a:spLocks noChangeArrowheads="1"/>
            </p:cNvSpPr>
            <p:nvPr/>
          </p:nvSpPr>
          <p:spPr bwMode="auto">
            <a:xfrm>
              <a:off x="7600118" y="2763404"/>
              <a:ext cx="339185" cy="339926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105"/>
            <p:cNvSpPr>
              <a:spLocks noChangeArrowheads="1"/>
            </p:cNvSpPr>
            <p:nvPr/>
          </p:nvSpPr>
          <p:spPr bwMode="auto">
            <a:xfrm>
              <a:off x="7803038" y="2882636"/>
              <a:ext cx="56285" cy="577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06"/>
            <p:cNvSpPr>
              <a:spLocks noEditPoints="1"/>
            </p:cNvSpPr>
            <p:nvPr/>
          </p:nvSpPr>
          <p:spPr bwMode="auto">
            <a:xfrm>
              <a:off x="7776376" y="2855975"/>
              <a:ext cx="108865" cy="157744"/>
            </a:xfrm>
            <a:custGeom>
              <a:avLst/>
              <a:gdLst>
                <a:gd name="T0" fmla="*/ 62 w 62"/>
                <a:gd name="T1" fmla="*/ 0 h 90"/>
                <a:gd name="T2" fmla="*/ 31 w 62"/>
                <a:gd name="T3" fmla="*/ 0 h 90"/>
                <a:gd name="T4" fmla="*/ 31 w 62"/>
                <a:gd name="T5" fmla="*/ 7 h 90"/>
                <a:gd name="T6" fmla="*/ 31 w 62"/>
                <a:gd name="T7" fmla="*/ 7 h 90"/>
                <a:gd name="T8" fmla="*/ 55 w 62"/>
                <a:gd name="T9" fmla="*/ 31 h 90"/>
                <a:gd name="T10" fmla="*/ 31 w 62"/>
                <a:gd name="T11" fmla="*/ 55 h 90"/>
                <a:gd name="T12" fmla="*/ 31 w 62"/>
                <a:gd name="T13" fmla="*/ 55 h 90"/>
                <a:gd name="T14" fmla="*/ 31 w 62"/>
                <a:gd name="T15" fmla="*/ 55 h 90"/>
                <a:gd name="T16" fmla="*/ 31 w 62"/>
                <a:gd name="T17" fmla="*/ 66 h 90"/>
                <a:gd name="T18" fmla="*/ 31 w 62"/>
                <a:gd name="T19" fmla="*/ 66 h 90"/>
                <a:gd name="T20" fmla="*/ 39 w 62"/>
                <a:gd name="T21" fmla="*/ 74 h 90"/>
                <a:gd name="T22" fmla="*/ 31 w 62"/>
                <a:gd name="T23" fmla="*/ 82 h 90"/>
                <a:gd name="T24" fmla="*/ 31 w 62"/>
                <a:gd name="T25" fmla="*/ 82 h 90"/>
                <a:gd name="T26" fmla="*/ 31 w 62"/>
                <a:gd name="T27" fmla="*/ 82 h 90"/>
                <a:gd name="T28" fmla="*/ 31 w 62"/>
                <a:gd name="T29" fmla="*/ 90 h 90"/>
                <a:gd name="T30" fmla="*/ 62 w 62"/>
                <a:gd name="T31" fmla="*/ 90 h 90"/>
                <a:gd name="T32" fmla="*/ 62 w 62"/>
                <a:gd name="T33" fmla="*/ 0 h 90"/>
                <a:gd name="T34" fmla="*/ 31 w 62"/>
                <a:gd name="T35" fmla="*/ 0 h 90"/>
                <a:gd name="T36" fmla="*/ 0 w 62"/>
                <a:gd name="T37" fmla="*/ 0 h 90"/>
                <a:gd name="T38" fmla="*/ 0 w 62"/>
                <a:gd name="T39" fmla="*/ 90 h 90"/>
                <a:gd name="T40" fmla="*/ 31 w 62"/>
                <a:gd name="T41" fmla="*/ 90 h 90"/>
                <a:gd name="T42" fmla="*/ 31 w 62"/>
                <a:gd name="T43" fmla="*/ 82 h 90"/>
                <a:gd name="T44" fmla="*/ 23 w 62"/>
                <a:gd name="T45" fmla="*/ 74 h 90"/>
                <a:gd name="T46" fmla="*/ 31 w 62"/>
                <a:gd name="T47" fmla="*/ 66 h 90"/>
                <a:gd name="T48" fmla="*/ 31 w 62"/>
                <a:gd name="T49" fmla="*/ 55 h 90"/>
                <a:gd name="T50" fmla="*/ 7 w 62"/>
                <a:gd name="T51" fmla="*/ 31 h 90"/>
                <a:gd name="T52" fmla="*/ 31 w 62"/>
                <a:gd name="T53" fmla="*/ 7 h 90"/>
                <a:gd name="T54" fmla="*/ 31 w 62"/>
                <a:gd name="T5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90">
                  <a:moveTo>
                    <a:pt x="6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4" y="7"/>
                    <a:pt x="55" y="18"/>
                    <a:pt x="55" y="31"/>
                  </a:cubicBezTo>
                  <a:cubicBezTo>
                    <a:pt x="55" y="44"/>
                    <a:pt x="44" y="55"/>
                    <a:pt x="31" y="5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5" y="66"/>
                    <a:pt x="39" y="69"/>
                    <a:pt x="39" y="74"/>
                  </a:cubicBezTo>
                  <a:cubicBezTo>
                    <a:pt x="39" y="78"/>
                    <a:pt x="35" y="82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62" y="90"/>
                    <a:pt x="62" y="90"/>
                    <a:pt x="62" y="90"/>
                  </a:cubicBezTo>
                  <a:lnTo>
                    <a:pt x="62" y="0"/>
                  </a:lnTo>
                  <a:close/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6" y="82"/>
                    <a:pt x="23" y="78"/>
                    <a:pt x="23" y="74"/>
                  </a:cubicBezTo>
                  <a:cubicBezTo>
                    <a:pt x="23" y="69"/>
                    <a:pt x="26" y="66"/>
                    <a:pt x="31" y="6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18" y="55"/>
                    <a:pt x="7" y="44"/>
                    <a:pt x="7" y="31"/>
                  </a:cubicBezTo>
                  <a:cubicBezTo>
                    <a:pt x="7" y="18"/>
                    <a:pt x="18" y="7"/>
                    <a:pt x="31" y="7"/>
                  </a:cubicBezTo>
                  <a:lnTo>
                    <a:pt x="31" y="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07"/>
            <p:cNvSpPr>
              <a:spLocks/>
            </p:cNvSpPr>
            <p:nvPr/>
          </p:nvSpPr>
          <p:spPr bwMode="auto">
            <a:xfrm>
              <a:off x="7666769" y="2838943"/>
              <a:ext cx="20736" cy="10368"/>
            </a:xfrm>
            <a:custGeom>
              <a:avLst/>
              <a:gdLst>
                <a:gd name="T0" fmla="*/ 12 w 12"/>
                <a:gd name="T1" fmla="*/ 5 h 6"/>
                <a:gd name="T2" fmla="*/ 7 w 12"/>
                <a:gd name="T3" fmla="*/ 0 h 6"/>
                <a:gd name="T4" fmla="*/ 5 w 12"/>
                <a:gd name="T5" fmla="*/ 0 h 6"/>
                <a:gd name="T6" fmla="*/ 0 w 12"/>
                <a:gd name="T7" fmla="*/ 5 h 6"/>
                <a:gd name="T8" fmla="*/ 0 w 12"/>
                <a:gd name="T9" fmla="*/ 6 h 6"/>
                <a:gd name="T10" fmla="*/ 12 w 12"/>
                <a:gd name="T11" fmla="*/ 6 h 6"/>
                <a:gd name="T12" fmla="*/ 12 w 12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12" y="5"/>
                  </a:moveTo>
                  <a:cubicBezTo>
                    <a:pt x="12" y="2"/>
                    <a:pt x="10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08"/>
            <p:cNvSpPr>
              <a:spLocks noEditPoints="1"/>
            </p:cNvSpPr>
            <p:nvPr/>
          </p:nvSpPr>
          <p:spPr bwMode="auto">
            <a:xfrm>
              <a:off x="7652699" y="2855975"/>
              <a:ext cx="108125" cy="157744"/>
            </a:xfrm>
            <a:custGeom>
              <a:avLst/>
              <a:gdLst>
                <a:gd name="T0" fmla="*/ 31 w 62"/>
                <a:gd name="T1" fmla="*/ 90 h 90"/>
                <a:gd name="T2" fmla="*/ 62 w 62"/>
                <a:gd name="T3" fmla="*/ 90 h 90"/>
                <a:gd name="T4" fmla="*/ 62 w 62"/>
                <a:gd name="T5" fmla="*/ 0 h 90"/>
                <a:gd name="T6" fmla="*/ 31 w 62"/>
                <a:gd name="T7" fmla="*/ 0 h 90"/>
                <a:gd name="T8" fmla="*/ 31 w 62"/>
                <a:gd name="T9" fmla="*/ 7 h 90"/>
                <a:gd name="T10" fmla="*/ 31 w 62"/>
                <a:gd name="T11" fmla="*/ 7 h 90"/>
                <a:gd name="T12" fmla="*/ 31 w 62"/>
                <a:gd name="T13" fmla="*/ 7 h 90"/>
                <a:gd name="T14" fmla="*/ 55 w 62"/>
                <a:gd name="T15" fmla="*/ 31 h 90"/>
                <a:gd name="T16" fmla="*/ 31 w 62"/>
                <a:gd name="T17" fmla="*/ 55 h 90"/>
                <a:gd name="T18" fmla="*/ 31 w 62"/>
                <a:gd name="T19" fmla="*/ 55 h 90"/>
                <a:gd name="T20" fmla="*/ 31 w 62"/>
                <a:gd name="T21" fmla="*/ 66 h 90"/>
                <a:gd name="T22" fmla="*/ 31 w 62"/>
                <a:gd name="T23" fmla="*/ 66 h 90"/>
                <a:gd name="T24" fmla="*/ 39 w 62"/>
                <a:gd name="T25" fmla="*/ 74 h 90"/>
                <a:gd name="T26" fmla="*/ 31 w 62"/>
                <a:gd name="T27" fmla="*/ 82 h 90"/>
                <a:gd name="T28" fmla="*/ 31 w 62"/>
                <a:gd name="T29" fmla="*/ 82 h 90"/>
                <a:gd name="T30" fmla="*/ 31 w 62"/>
                <a:gd name="T31" fmla="*/ 82 h 90"/>
                <a:gd name="T32" fmla="*/ 31 w 62"/>
                <a:gd name="T33" fmla="*/ 90 h 90"/>
                <a:gd name="T34" fmla="*/ 0 w 62"/>
                <a:gd name="T35" fmla="*/ 90 h 90"/>
                <a:gd name="T36" fmla="*/ 31 w 62"/>
                <a:gd name="T37" fmla="*/ 90 h 90"/>
                <a:gd name="T38" fmla="*/ 31 w 62"/>
                <a:gd name="T39" fmla="*/ 82 h 90"/>
                <a:gd name="T40" fmla="*/ 23 w 62"/>
                <a:gd name="T41" fmla="*/ 74 h 90"/>
                <a:gd name="T42" fmla="*/ 31 w 62"/>
                <a:gd name="T43" fmla="*/ 66 h 90"/>
                <a:gd name="T44" fmla="*/ 31 w 62"/>
                <a:gd name="T45" fmla="*/ 55 h 90"/>
                <a:gd name="T46" fmla="*/ 7 w 62"/>
                <a:gd name="T47" fmla="*/ 31 h 90"/>
                <a:gd name="T48" fmla="*/ 31 w 62"/>
                <a:gd name="T49" fmla="*/ 7 h 90"/>
                <a:gd name="T50" fmla="*/ 31 w 62"/>
                <a:gd name="T51" fmla="*/ 0 h 90"/>
                <a:gd name="T52" fmla="*/ 16 w 62"/>
                <a:gd name="T53" fmla="*/ 0 h 90"/>
                <a:gd name="T54" fmla="*/ 12 w 62"/>
                <a:gd name="T55" fmla="*/ 0 h 90"/>
                <a:gd name="T56" fmla="*/ 0 w 62"/>
                <a:gd name="T57" fmla="*/ 0 h 90"/>
                <a:gd name="T58" fmla="*/ 0 w 62"/>
                <a:gd name="T5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90">
                  <a:moveTo>
                    <a:pt x="31" y="90"/>
                  </a:moveTo>
                  <a:cubicBezTo>
                    <a:pt x="62" y="90"/>
                    <a:pt x="62" y="90"/>
                    <a:pt x="62" y="9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5" y="7"/>
                    <a:pt x="55" y="18"/>
                    <a:pt x="55" y="31"/>
                  </a:cubicBezTo>
                  <a:cubicBezTo>
                    <a:pt x="55" y="44"/>
                    <a:pt x="45" y="55"/>
                    <a:pt x="31" y="5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9" y="69"/>
                    <a:pt x="39" y="74"/>
                  </a:cubicBezTo>
                  <a:cubicBezTo>
                    <a:pt x="39" y="78"/>
                    <a:pt x="36" y="82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lnTo>
                    <a:pt x="31" y="90"/>
                  </a:lnTo>
                  <a:close/>
                  <a:moveTo>
                    <a:pt x="0" y="90"/>
                  </a:moveTo>
                  <a:cubicBezTo>
                    <a:pt x="31" y="90"/>
                    <a:pt x="31" y="90"/>
                    <a:pt x="31" y="90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7" y="82"/>
                    <a:pt x="23" y="78"/>
                    <a:pt x="23" y="74"/>
                  </a:cubicBezTo>
                  <a:cubicBezTo>
                    <a:pt x="23" y="69"/>
                    <a:pt x="27" y="66"/>
                    <a:pt x="31" y="6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18" y="55"/>
                    <a:pt x="7" y="44"/>
                    <a:pt x="7" y="31"/>
                  </a:cubicBezTo>
                  <a:cubicBezTo>
                    <a:pt x="7" y="18"/>
                    <a:pt x="18" y="7"/>
                    <a:pt x="31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109"/>
            <p:cNvSpPr>
              <a:spLocks noChangeArrowheads="1"/>
            </p:cNvSpPr>
            <p:nvPr/>
          </p:nvSpPr>
          <p:spPr bwMode="auto">
            <a:xfrm>
              <a:off x="7678619" y="2882636"/>
              <a:ext cx="57765" cy="57765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0455" y="1110414"/>
            <a:ext cx="605795" cy="607276"/>
            <a:chOff x="4525227" y="2593810"/>
            <a:chExt cx="605795" cy="607276"/>
          </a:xfrm>
        </p:grpSpPr>
        <p:sp>
          <p:nvSpPr>
            <p:cNvPr id="78" name="Freeform 110"/>
            <p:cNvSpPr>
              <a:spLocks noEditPoints="1"/>
            </p:cNvSpPr>
            <p:nvPr/>
          </p:nvSpPr>
          <p:spPr bwMode="auto">
            <a:xfrm>
              <a:off x="4525227" y="2593810"/>
              <a:ext cx="605795" cy="607276"/>
            </a:xfrm>
            <a:custGeom>
              <a:avLst/>
              <a:gdLst>
                <a:gd name="T0" fmla="*/ 173 w 346"/>
                <a:gd name="T1" fmla="*/ 0 h 347"/>
                <a:gd name="T2" fmla="*/ 295 w 346"/>
                <a:gd name="T3" fmla="*/ 51 h 347"/>
                <a:gd name="T4" fmla="*/ 346 w 346"/>
                <a:gd name="T5" fmla="*/ 174 h 347"/>
                <a:gd name="T6" fmla="*/ 295 w 346"/>
                <a:gd name="T7" fmla="*/ 296 h 347"/>
                <a:gd name="T8" fmla="*/ 173 w 346"/>
                <a:gd name="T9" fmla="*/ 347 h 347"/>
                <a:gd name="T10" fmla="*/ 173 w 346"/>
                <a:gd name="T11" fmla="*/ 323 h 347"/>
                <a:gd name="T12" fmla="*/ 278 w 346"/>
                <a:gd name="T13" fmla="*/ 279 h 347"/>
                <a:gd name="T14" fmla="*/ 322 w 346"/>
                <a:gd name="T15" fmla="*/ 174 h 347"/>
                <a:gd name="T16" fmla="*/ 278 w 346"/>
                <a:gd name="T17" fmla="*/ 68 h 347"/>
                <a:gd name="T18" fmla="*/ 173 w 346"/>
                <a:gd name="T19" fmla="*/ 24 h 347"/>
                <a:gd name="T20" fmla="*/ 173 w 346"/>
                <a:gd name="T21" fmla="*/ 0 h 347"/>
                <a:gd name="T22" fmla="*/ 173 w 346"/>
                <a:gd name="T23" fmla="*/ 0 h 347"/>
                <a:gd name="T24" fmla="*/ 173 w 346"/>
                <a:gd name="T25" fmla="*/ 0 h 347"/>
                <a:gd name="T26" fmla="*/ 173 w 346"/>
                <a:gd name="T27" fmla="*/ 24 h 347"/>
                <a:gd name="T28" fmla="*/ 173 w 346"/>
                <a:gd name="T29" fmla="*/ 24 h 347"/>
                <a:gd name="T30" fmla="*/ 67 w 346"/>
                <a:gd name="T31" fmla="*/ 68 h 347"/>
                <a:gd name="T32" fmla="*/ 24 w 346"/>
                <a:gd name="T33" fmla="*/ 174 h 347"/>
                <a:gd name="T34" fmla="*/ 67 w 346"/>
                <a:gd name="T35" fmla="*/ 279 h 347"/>
                <a:gd name="T36" fmla="*/ 173 w 346"/>
                <a:gd name="T37" fmla="*/ 323 h 347"/>
                <a:gd name="T38" fmla="*/ 173 w 346"/>
                <a:gd name="T39" fmla="*/ 323 h 347"/>
                <a:gd name="T40" fmla="*/ 173 w 346"/>
                <a:gd name="T41" fmla="*/ 347 h 347"/>
                <a:gd name="T42" fmla="*/ 173 w 346"/>
                <a:gd name="T43" fmla="*/ 347 h 347"/>
                <a:gd name="T44" fmla="*/ 51 w 346"/>
                <a:gd name="T45" fmla="*/ 296 h 347"/>
                <a:gd name="T46" fmla="*/ 0 w 346"/>
                <a:gd name="T47" fmla="*/ 174 h 347"/>
                <a:gd name="T48" fmla="*/ 51 w 346"/>
                <a:gd name="T49" fmla="*/ 51 h 347"/>
                <a:gd name="T50" fmla="*/ 173 w 346"/>
                <a:gd name="T5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6" h="347">
                  <a:moveTo>
                    <a:pt x="173" y="0"/>
                  </a:moveTo>
                  <a:cubicBezTo>
                    <a:pt x="221" y="0"/>
                    <a:pt x="264" y="20"/>
                    <a:pt x="295" y="51"/>
                  </a:cubicBezTo>
                  <a:cubicBezTo>
                    <a:pt x="327" y="82"/>
                    <a:pt x="346" y="126"/>
                    <a:pt x="346" y="174"/>
                  </a:cubicBezTo>
                  <a:cubicBezTo>
                    <a:pt x="346" y="221"/>
                    <a:pt x="327" y="265"/>
                    <a:pt x="295" y="296"/>
                  </a:cubicBezTo>
                  <a:cubicBezTo>
                    <a:pt x="264" y="327"/>
                    <a:pt x="221" y="347"/>
                    <a:pt x="173" y="347"/>
                  </a:cubicBezTo>
                  <a:cubicBezTo>
                    <a:pt x="173" y="323"/>
                    <a:pt x="173" y="323"/>
                    <a:pt x="173" y="323"/>
                  </a:cubicBezTo>
                  <a:cubicBezTo>
                    <a:pt x="214" y="323"/>
                    <a:pt x="251" y="306"/>
                    <a:pt x="278" y="279"/>
                  </a:cubicBezTo>
                  <a:cubicBezTo>
                    <a:pt x="305" y="252"/>
                    <a:pt x="322" y="215"/>
                    <a:pt x="322" y="174"/>
                  </a:cubicBezTo>
                  <a:cubicBezTo>
                    <a:pt x="322" y="132"/>
                    <a:pt x="305" y="95"/>
                    <a:pt x="278" y="68"/>
                  </a:cubicBezTo>
                  <a:cubicBezTo>
                    <a:pt x="251" y="41"/>
                    <a:pt x="214" y="24"/>
                    <a:pt x="173" y="24"/>
                  </a:cubicBezTo>
                  <a:lnTo>
                    <a:pt x="173" y="0"/>
                  </a:lnTo>
                  <a:close/>
                  <a:moveTo>
                    <a:pt x="173" y="0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32" y="24"/>
                    <a:pt x="94" y="41"/>
                    <a:pt x="67" y="68"/>
                  </a:cubicBezTo>
                  <a:cubicBezTo>
                    <a:pt x="41" y="95"/>
                    <a:pt x="24" y="132"/>
                    <a:pt x="24" y="174"/>
                  </a:cubicBezTo>
                  <a:cubicBezTo>
                    <a:pt x="24" y="215"/>
                    <a:pt x="41" y="252"/>
                    <a:pt x="67" y="279"/>
                  </a:cubicBezTo>
                  <a:cubicBezTo>
                    <a:pt x="94" y="306"/>
                    <a:pt x="132" y="323"/>
                    <a:pt x="173" y="323"/>
                  </a:cubicBezTo>
                  <a:cubicBezTo>
                    <a:pt x="173" y="323"/>
                    <a:pt x="173" y="323"/>
                    <a:pt x="173" y="323"/>
                  </a:cubicBezTo>
                  <a:cubicBezTo>
                    <a:pt x="173" y="347"/>
                    <a:pt x="173" y="347"/>
                    <a:pt x="173" y="347"/>
                  </a:cubicBezTo>
                  <a:cubicBezTo>
                    <a:pt x="173" y="347"/>
                    <a:pt x="173" y="347"/>
                    <a:pt x="173" y="347"/>
                  </a:cubicBezTo>
                  <a:cubicBezTo>
                    <a:pt x="125" y="347"/>
                    <a:pt x="82" y="327"/>
                    <a:pt x="51" y="296"/>
                  </a:cubicBezTo>
                  <a:cubicBezTo>
                    <a:pt x="19" y="265"/>
                    <a:pt x="0" y="221"/>
                    <a:pt x="0" y="174"/>
                  </a:cubicBezTo>
                  <a:cubicBezTo>
                    <a:pt x="0" y="126"/>
                    <a:pt x="19" y="82"/>
                    <a:pt x="51" y="51"/>
                  </a:cubicBezTo>
                  <a:cubicBezTo>
                    <a:pt x="82" y="20"/>
                    <a:pt x="125" y="0"/>
                    <a:pt x="17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11"/>
            <p:cNvSpPr>
              <a:spLocks noChangeArrowheads="1"/>
            </p:cNvSpPr>
            <p:nvPr/>
          </p:nvSpPr>
          <p:spPr bwMode="auto">
            <a:xfrm>
              <a:off x="4545963" y="2614546"/>
              <a:ext cx="564323" cy="565804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503053" y="3267454"/>
            <a:ext cx="7006671" cy="3605000"/>
            <a:chOff x="3294383" y="4267152"/>
            <a:chExt cx="5603232" cy="2936401"/>
          </a:xfrm>
        </p:grpSpPr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4915514" y="5946788"/>
              <a:ext cx="66652" cy="178480"/>
            </a:xfrm>
            <a:custGeom>
              <a:avLst/>
              <a:gdLst>
                <a:gd name="T0" fmla="*/ 12 w 38"/>
                <a:gd name="T1" fmla="*/ 102 h 102"/>
                <a:gd name="T2" fmla="*/ 17 w 38"/>
                <a:gd name="T3" fmla="*/ 97 h 102"/>
                <a:gd name="T4" fmla="*/ 38 w 38"/>
                <a:gd name="T5" fmla="*/ 6 h 102"/>
                <a:gd name="T6" fmla="*/ 4 w 38"/>
                <a:gd name="T7" fmla="*/ 50 h 102"/>
                <a:gd name="T8" fmla="*/ 12 w 3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2">
                  <a:moveTo>
                    <a:pt x="12" y="102"/>
                  </a:moveTo>
                  <a:cubicBezTo>
                    <a:pt x="14" y="101"/>
                    <a:pt x="15" y="99"/>
                    <a:pt x="17" y="97"/>
                  </a:cubicBezTo>
                  <a:cubicBezTo>
                    <a:pt x="30" y="77"/>
                    <a:pt x="36" y="33"/>
                    <a:pt x="38" y="6"/>
                  </a:cubicBezTo>
                  <a:cubicBezTo>
                    <a:pt x="9" y="0"/>
                    <a:pt x="8" y="41"/>
                    <a:pt x="4" y="50"/>
                  </a:cubicBezTo>
                  <a:cubicBezTo>
                    <a:pt x="0" y="58"/>
                    <a:pt x="7" y="85"/>
                    <a:pt x="12" y="102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4739256" y="6093424"/>
              <a:ext cx="96275" cy="166631"/>
            </a:xfrm>
            <a:custGeom>
              <a:avLst/>
              <a:gdLst>
                <a:gd name="T0" fmla="*/ 3 w 55"/>
                <a:gd name="T1" fmla="*/ 95 h 95"/>
                <a:gd name="T2" fmla="*/ 9 w 55"/>
                <a:gd name="T3" fmla="*/ 93 h 95"/>
                <a:gd name="T4" fmla="*/ 55 w 55"/>
                <a:gd name="T5" fmla="*/ 21 h 95"/>
                <a:gd name="T6" fmla="*/ 42 w 55"/>
                <a:gd name="T7" fmla="*/ 8 h 95"/>
                <a:gd name="T8" fmla="*/ 8 w 55"/>
                <a:gd name="T9" fmla="*/ 47 h 95"/>
                <a:gd name="T10" fmla="*/ 3 w 55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5">
                  <a:moveTo>
                    <a:pt x="3" y="95"/>
                  </a:moveTo>
                  <a:cubicBezTo>
                    <a:pt x="5" y="95"/>
                    <a:pt x="7" y="94"/>
                    <a:pt x="9" y="93"/>
                  </a:cubicBezTo>
                  <a:cubicBezTo>
                    <a:pt x="38" y="77"/>
                    <a:pt x="52" y="34"/>
                    <a:pt x="55" y="21"/>
                  </a:cubicBezTo>
                  <a:cubicBezTo>
                    <a:pt x="52" y="17"/>
                    <a:pt x="47" y="13"/>
                    <a:pt x="42" y="8"/>
                  </a:cubicBezTo>
                  <a:cubicBezTo>
                    <a:pt x="33" y="0"/>
                    <a:pt x="15" y="37"/>
                    <a:pt x="8" y="47"/>
                  </a:cubicBezTo>
                  <a:cubicBezTo>
                    <a:pt x="3" y="55"/>
                    <a:pt x="0" y="78"/>
                    <a:pt x="3" y="95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2"/>
            <p:cNvSpPr>
              <a:spLocks/>
            </p:cNvSpPr>
            <p:nvPr/>
          </p:nvSpPr>
          <p:spPr bwMode="auto">
            <a:xfrm>
              <a:off x="4670382" y="5914944"/>
              <a:ext cx="315487" cy="373253"/>
            </a:xfrm>
            <a:custGeom>
              <a:avLst/>
              <a:gdLst>
                <a:gd name="T0" fmla="*/ 0 w 180"/>
                <a:gd name="T1" fmla="*/ 172 h 213"/>
                <a:gd name="T2" fmla="*/ 48 w 180"/>
                <a:gd name="T3" fmla="*/ 195 h 213"/>
                <a:gd name="T4" fmla="*/ 95 w 180"/>
                <a:gd name="T5" fmla="*/ 119 h 213"/>
                <a:gd name="T6" fmla="*/ 157 w 180"/>
                <a:gd name="T7" fmla="*/ 115 h 213"/>
                <a:gd name="T8" fmla="*/ 180 w 180"/>
                <a:gd name="T9" fmla="*/ 0 h 213"/>
                <a:gd name="T10" fmla="*/ 0 w 180"/>
                <a:gd name="T11" fmla="*/ 17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13">
                  <a:moveTo>
                    <a:pt x="0" y="172"/>
                  </a:moveTo>
                  <a:cubicBezTo>
                    <a:pt x="0" y="172"/>
                    <a:pt x="13" y="213"/>
                    <a:pt x="48" y="195"/>
                  </a:cubicBezTo>
                  <a:cubicBezTo>
                    <a:pt x="82" y="176"/>
                    <a:pt x="95" y="119"/>
                    <a:pt x="95" y="119"/>
                  </a:cubicBezTo>
                  <a:cubicBezTo>
                    <a:pt x="95" y="119"/>
                    <a:pt x="137" y="146"/>
                    <a:pt x="157" y="115"/>
                  </a:cubicBezTo>
                  <a:cubicBezTo>
                    <a:pt x="177" y="84"/>
                    <a:pt x="180" y="0"/>
                    <a:pt x="180" y="0"/>
                  </a:cubicBezTo>
                  <a:cubicBezTo>
                    <a:pt x="144" y="29"/>
                    <a:pt x="34" y="115"/>
                    <a:pt x="0" y="172"/>
                  </a:cubicBezTo>
                  <a:close/>
                </a:path>
              </a:pathLst>
            </a:custGeom>
            <a:solidFill>
              <a:srgbClr val="AB8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3362517" y="5198802"/>
              <a:ext cx="1976609" cy="2001790"/>
            </a:xfrm>
            <a:custGeom>
              <a:avLst/>
              <a:gdLst>
                <a:gd name="T0" fmla="*/ 285 w 1129"/>
                <a:gd name="T1" fmla="*/ 1143 h 1143"/>
                <a:gd name="T2" fmla="*/ 406 w 1129"/>
                <a:gd name="T3" fmla="*/ 1021 h 1143"/>
                <a:gd name="T4" fmla="*/ 695 w 1129"/>
                <a:gd name="T5" fmla="*/ 706 h 1143"/>
                <a:gd name="T6" fmla="*/ 747 w 1129"/>
                <a:gd name="T7" fmla="*/ 581 h 1143"/>
                <a:gd name="T8" fmla="*/ 795 w 1129"/>
                <a:gd name="T9" fmla="*/ 604 h 1143"/>
                <a:gd name="T10" fmla="*/ 842 w 1129"/>
                <a:gd name="T11" fmla="*/ 528 h 1143"/>
                <a:gd name="T12" fmla="*/ 904 w 1129"/>
                <a:gd name="T13" fmla="*/ 524 h 1143"/>
                <a:gd name="T14" fmla="*/ 927 w 1129"/>
                <a:gd name="T15" fmla="*/ 409 h 1143"/>
                <a:gd name="T16" fmla="*/ 1018 w 1129"/>
                <a:gd name="T17" fmla="*/ 331 h 1143"/>
                <a:gd name="T18" fmla="*/ 1073 w 1129"/>
                <a:gd name="T19" fmla="*/ 268 h 1143"/>
                <a:gd name="T20" fmla="*/ 1128 w 1129"/>
                <a:gd name="T21" fmla="*/ 230 h 1143"/>
                <a:gd name="T22" fmla="*/ 1049 w 1129"/>
                <a:gd name="T23" fmla="*/ 142 h 1143"/>
                <a:gd name="T24" fmla="*/ 918 w 1129"/>
                <a:gd name="T25" fmla="*/ 65 h 1143"/>
                <a:gd name="T26" fmla="*/ 774 w 1129"/>
                <a:gd name="T27" fmla="*/ 3 h 1143"/>
                <a:gd name="T28" fmla="*/ 598 w 1129"/>
                <a:gd name="T29" fmla="*/ 52 h 1143"/>
                <a:gd name="T30" fmla="*/ 379 w 1129"/>
                <a:gd name="T31" fmla="*/ 117 h 1143"/>
                <a:gd name="T32" fmla="*/ 324 w 1129"/>
                <a:gd name="T33" fmla="*/ 235 h 1143"/>
                <a:gd name="T34" fmla="*/ 232 w 1129"/>
                <a:gd name="T35" fmla="*/ 668 h 1143"/>
                <a:gd name="T36" fmla="*/ 0 w 1129"/>
                <a:gd name="T37" fmla="*/ 1042 h 1143"/>
                <a:gd name="T38" fmla="*/ 32 w 1129"/>
                <a:gd name="T39" fmla="*/ 1143 h 1143"/>
                <a:gd name="T40" fmla="*/ 285 w 1129"/>
                <a:gd name="T41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9" h="1143">
                  <a:moveTo>
                    <a:pt x="285" y="1143"/>
                  </a:moveTo>
                  <a:cubicBezTo>
                    <a:pt x="334" y="1103"/>
                    <a:pt x="375" y="1063"/>
                    <a:pt x="406" y="1021"/>
                  </a:cubicBezTo>
                  <a:cubicBezTo>
                    <a:pt x="505" y="888"/>
                    <a:pt x="587" y="832"/>
                    <a:pt x="695" y="706"/>
                  </a:cubicBezTo>
                  <a:cubicBezTo>
                    <a:pt x="724" y="674"/>
                    <a:pt x="747" y="581"/>
                    <a:pt x="747" y="581"/>
                  </a:cubicBezTo>
                  <a:cubicBezTo>
                    <a:pt x="747" y="581"/>
                    <a:pt x="760" y="622"/>
                    <a:pt x="795" y="604"/>
                  </a:cubicBezTo>
                  <a:cubicBezTo>
                    <a:pt x="829" y="585"/>
                    <a:pt x="842" y="528"/>
                    <a:pt x="842" y="528"/>
                  </a:cubicBezTo>
                  <a:cubicBezTo>
                    <a:pt x="842" y="528"/>
                    <a:pt x="884" y="555"/>
                    <a:pt x="904" y="524"/>
                  </a:cubicBezTo>
                  <a:cubicBezTo>
                    <a:pt x="924" y="493"/>
                    <a:pt x="927" y="409"/>
                    <a:pt x="927" y="409"/>
                  </a:cubicBezTo>
                  <a:cubicBezTo>
                    <a:pt x="927" y="409"/>
                    <a:pt x="977" y="370"/>
                    <a:pt x="1018" y="331"/>
                  </a:cubicBezTo>
                  <a:cubicBezTo>
                    <a:pt x="1059" y="293"/>
                    <a:pt x="1073" y="268"/>
                    <a:pt x="1073" y="268"/>
                  </a:cubicBezTo>
                  <a:cubicBezTo>
                    <a:pt x="1073" y="268"/>
                    <a:pt x="1129" y="260"/>
                    <a:pt x="1128" y="230"/>
                  </a:cubicBezTo>
                  <a:cubicBezTo>
                    <a:pt x="1127" y="200"/>
                    <a:pt x="1075" y="168"/>
                    <a:pt x="1049" y="142"/>
                  </a:cubicBezTo>
                  <a:cubicBezTo>
                    <a:pt x="1024" y="116"/>
                    <a:pt x="977" y="87"/>
                    <a:pt x="918" y="65"/>
                  </a:cubicBezTo>
                  <a:cubicBezTo>
                    <a:pt x="859" y="44"/>
                    <a:pt x="803" y="0"/>
                    <a:pt x="774" y="3"/>
                  </a:cubicBezTo>
                  <a:cubicBezTo>
                    <a:pt x="744" y="6"/>
                    <a:pt x="646" y="37"/>
                    <a:pt x="598" y="52"/>
                  </a:cubicBezTo>
                  <a:cubicBezTo>
                    <a:pt x="551" y="67"/>
                    <a:pt x="403" y="87"/>
                    <a:pt x="379" y="117"/>
                  </a:cubicBezTo>
                  <a:cubicBezTo>
                    <a:pt x="354" y="146"/>
                    <a:pt x="336" y="158"/>
                    <a:pt x="324" y="235"/>
                  </a:cubicBezTo>
                  <a:cubicBezTo>
                    <a:pt x="312" y="313"/>
                    <a:pt x="272" y="565"/>
                    <a:pt x="232" y="668"/>
                  </a:cubicBezTo>
                  <a:cubicBezTo>
                    <a:pt x="192" y="772"/>
                    <a:pt x="107" y="888"/>
                    <a:pt x="0" y="1042"/>
                  </a:cubicBezTo>
                  <a:cubicBezTo>
                    <a:pt x="32" y="1143"/>
                    <a:pt x="32" y="1143"/>
                    <a:pt x="32" y="1143"/>
                  </a:cubicBezTo>
                  <a:lnTo>
                    <a:pt x="285" y="1143"/>
                  </a:ln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3392139" y="5235831"/>
              <a:ext cx="1707779" cy="1964761"/>
            </a:xfrm>
            <a:custGeom>
              <a:avLst/>
              <a:gdLst>
                <a:gd name="T0" fmla="*/ 222 w 975"/>
                <a:gd name="T1" fmla="*/ 1122 h 1122"/>
                <a:gd name="T2" fmla="*/ 336 w 975"/>
                <a:gd name="T3" fmla="*/ 994 h 1122"/>
                <a:gd name="T4" fmla="*/ 610 w 975"/>
                <a:gd name="T5" fmla="*/ 658 h 1122"/>
                <a:gd name="T6" fmla="*/ 795 w 975"/>
                <a:gd name="T7" fmla="*/ 420 h 1122"/>
                <a:gd name="T8" fmla="*/ 843 w 975"/>
                <a:gd name="T9" fmla="*/ 342 h 1122"/>
                <a:gd name="T10" fmla="*/ 739 w 975"/>
                <a:gd name="T11" fmla="*/ 347 h 1122"/>
                <a:gd name="T12" fmla="*/ 573 w 975"/>
                <a:gd name="T13" fmla="*/ 418 h 1122"/>
                <a:gd name="T14" fmla="*/ 506 w 975"/>
                <a:gd name="T15" fmla="*/ 386 h 1122"/>
                <a:gd name="T16" fmla="*/ 510 w 975"/>
                <a:gd name="T17" fmla="*/ 318 h 1122"/>
                <a:gd name="T18" fmla="*/ 449 w 975"/>
                <a:gd name="T19" fmla="*/ 191 h 1122"/>
                <a:gd name="T20" fmla="*/ 541 w 975"/>
                <a:gd name="T21" fmla="*/ 214 h 1122"/>
                <a:gd name="T22" fmla="*/ 553 w 975"/>
                <a:gd name="T23" fmla="*/ 122 h 1122"/>
                <a:gd name="T24" fmla="*/ 664 w 975"/>
                <a:gd name="T25" fmla="*/ 126 h 1122"/>
                <a:gd name="T26" fmla="*/ 763 w 975"/>
                <a:gd name="T27" fmla="*/ 58 h 1122"/>
                <a:gd name="T28" fmla="*/ 830 w 975"/>
                <a:gd name="T29" fmla="*/ 99 h 1122"/>
                <a:gd name="T30" fmla="*/ 896 w 975"/>
                <a:gd name="T31" fmla="*/ 96 h 1122"/>
                <a:gd name="T32" fmla="*/ 953 w 975"/>
                <a:gd name="T33" fmla="*/ 111 h 1122"/>
                <a:gd name="T34" fmla="*/ 855 w 975"/>
                <a:gd name="T35" fmla="*/ 48 h 1122"/>
                <a:gd name="T36" fmla="*/ 656 w 975"/>
                <a:gd name="T37" fmla="*/ 33 h 1122"/>
                <a:gd name="T38" fmla="*/ 361 w 975"/>
                <a:gd name="T39" fmla="*/ 156 h 1122"/>
                <a:gd name="T40" fmla="*/ 316 w 975"/>
                <a:gd name="T41" fmla="*/ 411 h 1122"/>
                <a:gd name="T42" fmla="*/ 244 w 975"/>
                <a:gd name="T43" fmla="*/ 662 h 1122"/>
                <a:gd name="T44" fmla="*/ 0 w 975"/>
                <a:gd name="T45" fmla="*/ 1075 h 1122"/>
                <a:gd name="T46" fmla="*/ 15 w 975"/>
                <a:gd name="T47" fmla="*/ 1122 h 1122"/>
                <a:gd name="T48" fmla="*/ 222 w 975"/>
                <a:gd name="T49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5" h="1122">
                  <a:moveTo>
                    <a:pt x="222" y="1122"/>
                  </a:moveTo>
                  <a:cubicBezTo>
                    <a:pt x="266" y="1077"/>
                    <a:pt x="303" y="1035"/>
                    <a:pt x="336" y="994"/>
                  </a:cubicBezTo>
                  <a:cubicBezTo>
                    <a:pt x="403" y="911"/>
                    <a:pt x="544" y="788"/>
                    <a:pt x="610" y="658"/>
                  </a:cubicBezTo>
                  <a:cubicBezTo>
                    <a:pt x="676" y="528"/>
                    <a:pt x="714" y="471"/>
                    <a:pt x="795" y="420"/>
                  </a:cubicBezTo>
                  <a:cubicBezTo>
                    <a:pt x="876" y="369"/>
                    <a:pt x="863" y="364"/>
                    <a:pt x="843" y="342"/>
                  </a:cubicBezTo>
                  <a:cubicBezTo>
                    <a:pt x="823" y="319"/>
                    <a:pt x="795" y="296"/>
                    <a:pt x="739" y="347"/>
                  </a:cubicBezTo>
                  <a:cubicBezTo>
                    <a:pt x="682" y="398"/>
                    <a:pt x="599" y="445"/>
                    <a:pt x="573" y="418"/>
                  </a:cubicBezTo>
                  <a:cubicBezTo>
                    <a:pt x="546" y="392"/>
                    <a:pt x="550" y="385"/>
                    <a:pt x="506" y="386"/>
                  </a:cubicBezTo>
                  <a:cubicBezTo>
                    <a:pt x="461" y="386"/>
                    <a:pt x="534" y="345"/>
                    <a:pt x="510" y="318"/>
                  </a:cubicBezTo>
                  <a:cubicBezTo>
                    <a:pt x="486" y="290"/>
                    <a:pt x="394" y="175"/>
                    <a:pt x="449" y="191"/>
                  </a:cubicBezTo>
                  <a:cubicBezTo>
                    <a:pt x="503" y="208"/>
                    <a:pt x="517" y="238"/>
                    <a:pt x="541" y="214"/>
                  </a:cubicBezTo>
                  <a:cubicBezTo>
                    <a:pt x="566" y="191"/>
                    <a:pt x="505" y="109"/>
                    <a:pt x="553" y="122"/>
                  </a:cubicBezTo>
                  <a:cubicBezTo>
                    <a:pt x="601" y="134"/>
                    <a:pt x="609" y="143"/>
                    <a:pt x="664" y="126"/>
                  </a:cubicBezTo>
                  <a:cubicBezTo>
                    <a:pt x="718" y="109"/>
                    <a:pt x="741" y="39"/>
                    <a:pt x="763" y="58"/>
                  </a:cubicBezTo>
                  <a:cubicBezTo>
                    <a:pt x="785" y="77"/>
                    <a:pt x="797" y="80"/>
                    <a:pt x="830" y="99"/>
                  </a:cubicBezTo>
                  <a:cubicBezTo>
                    <a:pt x="863" y="118"/>
                    <a:pt x="875" y="101"/>
                    <a:pt x="896" y="96"/>
                  </a:cubicBezTo>
                  <a:cubicBezTo>
                    <a:pt x="917" y="90"/>
                    <a:pt x="931" y="123"/>
                    <a:pt x="953" y="111"/>
                  </a:cubicBezTo>
                  <a:cubicBezTo>
                    <a:pt x="975" y="100"/>
                    <a:pt x="889" y="70"/>
                    <a:pt x="855" y="48"/>
                  </a:cubicBezTo>
                  <a:cubicBezTo>
                    <a:pt x="822" y="26"/>
                    <a:pt x="773" y="0"/>
                    <a:pt x="656" y="33"/>
                  </a:cubicBezTo>
                  <a:cubicBezTo>
                    <a:pt x="539" y="67"/>
                    <a:pt x="356" y="104"/>
                    <a:pt x="361" y="156"/>
                  </a:cubicBezTo>
                  <a:cubicBezTo>
                    <a:pt x="366" y="207"/>
                    <a:pt x="346" y="322"/>
                    <a:pt x="316" y="411"/>
                  </a:cubicBezTo>
                  <a:cubicBezTo>
                    <a:pt x="287" y="499"/>
                    <a:pt x="265" y="619"/>
                    <a:pt x="244" y="662"/>
                  </a:cubicBezTo>
                  <a:cubicBezTo>
                    <a:pt x="222" y="706"/>
                    <a:pt x="115" y="887"/>
                    <a:pt x="0" y="1075"/>
                  </a:cubicBezTo>
                  <a:cubicBezTo>
                    <a:pt x="15" y="1122"/>
                    <a:pt x="15" y="1122"/>
                    <a:pt x="15" y="1122"/>
                  </a:cubicBezTo>
                  <a:lnTo>
                    <a:pt x="222" y="1122"/>
                  </a:lnTo>
                  <a:close/>
                </a:path>
              </a:pathLst>
            </a:custGeom>
            <a:solidFill>
              <a:srgbClr val="C99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4131239" y="5335069"/>
              <a:ext cx="1067917" cy="622088"/>
            </a:xfrm>
            <a:custGeom>
              <a:avLst/>
              <a:gdLst>
                <a:gd name="T0" fmla="*/ 168 w 610"/>
                <a:gd name="T1" fmla="*/ 355 h 355"/>
                <a:gd name="T2" fmla="*/ 126 w 610"/>
                <a:gd name="T3" fmla="*/ 320 h 355"/>
                <a:gd name="T4" fmla="*/ 122 w 610"/>
                <a:gd name="T5" fmla="*/ 301 h 355"/>
                <a:gd name="T6" fmla="*/ 183 w 610"/>
                <a:gd name="T7" fmla="*/ 296 h 355"/>
                <a:gd name="T8" fmla="*/ 44 w 610"/>
                <a:gd name="T9" fmla="*/ 170 h 355"/>
                <a:gd name="T10" fmla="*/ 162 w 610"/>
                <a:gd name="T11" fmla="*/ 203 h 355"/>
                <a:gd name="T12" fmla="*/ 146 w 610"/>
                <a:gd name="T13" fmla="*/ 105 h 355"/>
                <a:gd name="T14" fmla="*/ 174 w 610"/>
                <a:gd name="T15" fmla="*/ 101 h 355"/>
                <a:gd name="T16" fmla="*/ 302 w 610"/>
                <a:gd name="T17" fmla="*/ 87 h 355"/>
                <a:gd name="T18" fmla="*/ 337 w 610"/>
                <a:gd name="T19" fmla="*/ 20 h 355"/>
                <a:gd name="T20" fmla="*/ 369 w 610"/>
                <a:gd name="T21" fmla="*/ 70 h 355"/>
                <a:gd name="T22" fmla="*/ 459 w 610"/>
                <a:gd name="T23" fmla="*/ 92 h 355"/>
                <a:gd name="T24" fmla="*/ 496 w 610"/>
                <a:gd name="T25" fmla="*/ 67 h 355"/>
                <a:gd name="T26" fmla="*/ 510 w 610"/>
                <a:gd name="T27" fmla="*/ 87 h 355"/>
                <a:gd name="T28" fmla="*/ 610 w 610"/>
                <a:gd name="T29" fmla="*/ 64 h 355"/>
                <a:gd name="T30" fmla="*/ 409 w 610"/>
                <a:gd name="T31" fmla="*/ 176 h 355"/>
                <a:gd name="T32" fmla="*/ 292 w 610"/>
                <a:gd name="T33" fmla="*/ 272 h 355"/>
                <a:gd name="T34" fmla="*/ 168 w 610"/>
                <a:gd name="T3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0" h="355">
                  <a:moveTo>
                    <a:pt x="168" y="355"/>
                  </a:moveTo>
                  <a:cubicBezTo>
                    <a:pt x="181" y="329"/>
                    <a:pt x="165" y="317"/>
                    <a:pt x="126" y="320"/>
                  </a:cubicBezTo>
                  <a:cubicBezTo>
                    <a:pt x="86" y="323"/>
                    <a:pt x="87" y="310"/>
                    <a:pt x="122" y="301"/>
                  </a:cubicBezTo>
                  <a:cubicBezTo>
                    <a:pt x="158" y="292"/>
                    <a:pt x="221" y="328"/>
                    <a:pt x="183" y="296"/>
                  </a:cubicBezTo>
                  <a:cubicBezTo>
                    <a:pt x="146" y="264"/>
                    <a:pt x="0" y="149"/>
                    <a:pt x="44" y="170"/>
                  </a:cubicBezTo>
                  <a:cubicBezTo>
                    <a:pt x="88" y="191"/>
                    <a:pt x="124" y="238"/>
                    <a:pt x="162" y="203"/>
                  </a:cubicBezTo>
                  <a:cubicBezTo>
                    <a:pt x="200" y="167"/>
                    <a:pt x="176" y="128"/>
                    <a:pt x="146" y="105"/>
                  </a:cubicBezTo>
                  <a:cubicBezTo>
                    <a:pt x="116" y="82"/>
                    <a:pt x="137" y="87"/>
                    <a:pt x="174" y="101"/>
                  </a:cubicBezTo>
                  <a:cubicBezTo>
                    <a:pt x="211" y="115"/>
                    <a:pt x="274" y="100"/>
                    <a:pt x="302" y="87"/>
                  </a:cubicBezTo>
                  <a:cubicBezTo>
                    <a:pt x="330" y="75"/>
                    <a:pt x="327" y="0"/>
                    <a:pt x="337" y="20"/>
                  </a:cubicBezTo>
                  <a:cubicBezTo>
                    <a:pt x="348" y="39"/>
                    <a:pt x="344" y="58"/>
                    <a:pt x="369" y="70"/>
                  </a:cubicBezTo>
                  <a:cubicBezTo>
                    <a:pt x="394" y="81"/>
                    <a:pt x="437" y="92"/>
                    <a:pt x="459" y="92"/>
                  </a:cubicBezTo>
                  <a:cubicBezTo>
                    <a:pt x="480" y="91"/>
                    <a:pt x="480" y="90"/>
                    <a:pt x="496" y="67"/>
                  </a:cubicBezTo>
                  <a:cubicBezTo>
                    <a:pt x="512" y="45"/>
                    <a:pt x="483" y="100"/>
                    <a:pt x="510" y="87"/>
                  </a:cubicBezTo>
                  <a:cubicBezTo>
                    <a:pt x="538" y="74"/>
                    <a:pt x="585" y="66"/>
                    <a:pt x="610" y="64"/>
                  </a:cubicBezTo>
                  <a:cubicBezTo>
                    <a:pt x="571" y="80"/>
                    <a:pt x="535" y="82"/>
                    <a:pt x="409" y="176"/>
                  </a:cubicBezTo>
                  <a:cubicBezTo>
                    <a:pt x="359" y="214"/>
                    <a:pt x="323" y="251"/>
                    <a:pt x="292" y="272"/>
                  </a:cubicBezTo>
                  <a:cubicBezTo>
                    <a:pt x="241" y="307"/>
                    <a:pt x="207" y="320"/>
                    <a:pt x="168" y="355"/>
                  </a:cubicBezTo>
                  <a:close/>
                </a:path>
              </a:pathLst>
            </a:custGeom>
            <a:solidFill>
              <a:srgbClr val="8C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4654829" y="4286407"/>
              <a:ext cx="2882339" cy="2222483"/>
            </a:xfrm>
            <a:custGeom>
              <a:avLst/>
              <a:gdLst>
                <a:gd name="T0" fmla="*/ 0 w 1646"/>
                <a:gd name="T1" fmla="*/ 1221 h 1269"/>
                <a:gd name="T2" fmla="*/ 0 w 1646"/>
                <a:gd name="T3" fmla="*/ 48 h 1269"/>
                <a:gd name="T4" fmla="*/ 48 w 1646"/>
                <a:gd name="T5" fmla="*/ 0 h 1269"/>
                <a:gd name="T6" fmla="*/ 1598 w 1646"/>
                <a:gd name="T7" fmla="*/ 0 h 1269"/>
                <a:gd name="T8" fmla="*/ 1646 w 1646"/>
                <a:gd name="T9" fmla="*/ 48 h 1269"/>
                <a:gd name="T10" fmla="*/ 1646 w 1646"/>
                <a:gd name="T11" fmla="*/ 1221 h 1269"/>
                <a:gd name="T12" fmla="*/ 1598 w 1646"/>
                <a:gd name="T13" fmla="*/ 1269 h 1269"/>
                <a:gd name="T14" fmla="*/ 48 w 1646"/>
                <a:gd name="T15" fmla="*/ 1269 h 1269"/>
                <a:gd name="T16" fmla="*/ 0 w 1646"/>
                <a:gd name="T17" fmla="*/ 1221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6" h="1269">
                  <a:moveTo>
                    <a:pt x="0" y="1221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598" y="0"/>
                    <a:pt x="1598" y="0"/>
                    <a:pt x="1598" y="0"/>
                  </a:cubicBezTo>
                  <a:cubicBezTo>
                    <a:pt x="1624" y="0"/>
                    <a:pt x="1646" y="22"/>
                    <a:pt x="1646" y="48"/>
                  </a:cubicBezTo>
                  <a:cubicBezTo>
                    <a:pt x="1646" y="1221"/>
                    <a:pt x="1646" y="1221"/>
                    <a:pt x="1646" y="1221"/>
                  </a:cubicBezTo>
                  <a:cubicBezTo>
                    <a:pt x="1646" y="1247"/>
                    <a:pt x="1624" y="1269"/>
                    <a:pt x="1598" y="1269"/>
                  </a:cubicBezTo>
                  <a:cubicBezTo>
                    <a:pt x="48" y="1269"/>
                    <a:pt x="48" y="1269"/>
                    <a:pt x="48" y="1269"/>
                  </a:cubicBezTo>
                  <a:cubicBezTo>
                    <a:pt x="22" y="1269"/>
                    <a:pt x="0" y="1247"/>
                    <a:pt x="0" y="1221"/>
                  </a:cubicBezTo>
                  <a:close/>
                </a:path>
              </a:pathLst>
            </a:custGeom>
            <a:solidFill>
              <a:srgbClr val="706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4654829" y="4286407"/>
              <a:ext cx="2480945" cy="1264171"/>
            </a:xfrm>
            <a:custGeom>
              <a:avLst/>
              <a:gdLst>
                <a:gd name="T0" fmla="*/ 0 w 1417"/>
                <a:gd name="T1" fmla="*/ 722 h 722"/>
                <a:gd name="T2" fmla="*/ 0 w 1417"/>
                <a:gd name="T3" fmla="*/ 48 h 722"/>
                <a:gd name="T4" fmla="*/ 48 w 1417"/>
                <a:gd name="T5" fmla="*/ 0 h 722"/>
                <a:gd name="T6" fmla="*/ 1417 w 1417"/>
                <a:gd name="T7" fmla="*/ 0 h 722"/>
                <a:gd name="T8" fmla="*/ 0 w 1417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722">
                  <a:moveTo>
                    <a:pt x="0" y="72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417" y="0"/>
                    <a:pt x="1417" y="0"/>
                    <a:pt x="1417" y="0"/>
                  </a:cubicBezTo>
                  <a:lnTo>
                    <a:pt x="0" y="722"/>
                  </a:lnTo>
                  <a:close/>
                </a:path>
              </a:pathLst>
            </a:custGeom>
            <a:solidFill>
              <a:srgbClr val="C0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36"/>
            <p:cNvSpPr>
              <a:spLocks/>
            </p:cNvSpPr>
            <p:nvPr/>
          </p:nvSpPr>
          <p:spPr bwMode="auto">
            <a:xfrm>
              <a:off x="4635575" y="4267152"/>
              <a:ext cx="2918628" cy="2260993"/>
            </a:xfrm>
            <a:custGeom>
              <a:avLst/>
              <a:gdLst>
                <a:gd name="T0" fmla="*/ 0 w 1667"/>
                <a:gd name="T1" fmla="*/ 1232 h 1291"/>
                <a:gd name="T2" fmla="*/ 0 w 1667"/>
                <a:gd name="T3" fmla="*/ 59 h 1291"/>
                <a:gd name="T4" fmla="*/ 59 w 1667"/>
                <a:gd name="T5" fmla="*/ 0 h 1291"/>
                <a:gd name="T6" fmla="*/ 1609 w 1667"/>
                <a:gd name="T7" fmla="*/ 0 h 1291"/>
                <a:gd name="T8" fmla="*/ 1667 w 1667"/>
                <a:gd name="T9" fmla="*/ 59 h 1291"/>
                <a:gd name="T10" fmla="*/ 1667 w 1667"/>
                <a:gd name="T11" fmla="*/ 1232 h 1291"/>
                <a:gd name="T12" fmla="*/ 1609 w 1667"/>
                <a:gd name="T13" fmla="*/ 1291 h 1291"/>
                <a:gd name="T14" fmla="*/ 59 w 1667"/>
                <a:gd name="T15" fmla="*/ 1291 h 1291"/>
                <a:gd name="T16" fmla="*/ 0 w 1667"/>
                <a:gd name="T17" fmla="*/ 123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7" h="1291">
                  <a:moveTo>
                    <a:pt x="0" y="1232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1609" y="0"/>
                    <a:pt x="1609" y="0"/>
                    <a:pt x="1609" y="0"/>
                  </a:cubicBezTo>
                  <a:cubicBezTo>
                    <a:pt x="1641" y="0"/>
                    <a:pt x="1667" y="27"/>
                    <a:pt x="1667" y="59"/>
                  </a:cubicBezTo>
                  <a:cubicBezTo>
                    <a:pt x="1667" y="1232"/>
                    <a:pt x="1667" y="1232"/>
                    <a:pt x="1667" y="1232"/>
                  </a:cubicBezTo>
                  <a:cubicBezTo>
                    <a:pt x="1667" y="1264"/>
                    <a:pt x="1641" y="1291"/>
                    <a:pt x="1609" y="1291"/>
                  </a:cubicBezTo>
                  <a:cubicBezTo>
                    <a:pt x="59" y="1291"/>
                    <a:pt x="59" y="1291"/>
                    <a:pt x="59" y="1291"/>
                  </a:cubicBezTo>
                  <a:cubicBezTo>
                    <a:pt x="27" y="1291"/>
                    <a:pt x="0" y="1264"/>
                    <a:pt x="0" y="1232"/>
                  </a:cubicBezTo>
                  <a:close/>
                </a:path>
              </a:pathLst>
            </a:custGeom>
            <a:solidFill>
              <a:srgbClr val="C0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02892" y="4519457"/>
              <a:ext cx="2596714" cy="17687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623941" y="6524442"/>
              <a:ext cx="549511" cy="527294"/>
            </a:xfrm>
            <a:custGeom>
              <a:avLst/>
              <a:gdLst>
                <a:gd name="T0" fmla="*/ 314 w 314"/>
                <a:gd name="T1" fmla="*/ 136 h 301"/>
                <a:gd name="T2" fmla="*/ 51 w 314"/>
                <a:gd name="T3" fmla="*/ 27 h 301"/>
                <a:gd name="T4" fmla="*/ 10 w 314"/>
                <a:gd name="T5" fmla="*/ 105 h 301"/>
                <a:gd name="T6" fmla="*/ 314 w 314"/>
                <a:gd name="T7" fmla="*/ 13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1">
                  <a:moveTo>
                    <a:pt x="314" y="136"/>
                  </a:moveTo>
                  <a:cubicBezTo>
                    <a:pt x="271" y="182"/>
                    <a:pt x="36" y="51"/>
                    <a:pt x="51" y="27"/>
                  </a:cubicBezTo>
                  <a:cubicBezTo>
                    <a:pt x="67" y="0"/>
                    <a:pt x="0" y="22"/>
                    <a:pt x="10" y="105"/>
                  </a:cubicBezTo>
                  <a:cubicBezTo>
                    <a:pt x="19" y="188"/>
                    <a:pt x="274" y="301"/>
                    <a:pt x="314" y="136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3383993" y="6533329"/>
              <a:ext cx="820564" cy="582837"/>
            </a:xfrm>
            <a:custGeom>
              <a:avLst/>
              <a:gdLst>
                <a:gd name="T0" fmla="*/ 448 w 469"/>
                <a:gd name="T1" fmla="*/ 263 h 333"/>
                <a:gd name="T2" fmla="*/ 469 w 469"/>
                <a:gd name="T3" fmla="*/ 215 h 333"/>
                <a:gd name="T4" fmla="*/ 27 w 469"/>
                <a:gd name="T5" fmla="*/ 0 h 333"/>
                <a:gd name="T6" fmla="*/ 21 w 469"/>
                <a:gd name="T7" fmla="*/ 88 h 333"/>
                <a:gd name="T8" fmla="*/ 448 w 469"/>
                <a:gd name="T9" fmla="*/ 26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333">
                  <a:moveTo>
                    <a:pt x="448" y="263"/>
                  </a:moveTo>
                  <a:cubicBezTo>
                    <a:pt x="463" y="257"/>
                    <a:pt x="469" y="215"/>
                    <a:pt x="469" y="215"/>
                  </a:cubicBezTo>
                  <a:cubicBezTo>
                    <a:pt x="423" y="171"/>
                    <a:pt x="149" y="36"/>
                    <a:pt x="27" y="0"/>
                  </a:cubicBezTo>
                  <a:cubicBezTo>
                    <a:pt x="27" y="0"/>
                    <a:pt x="0" y="31"/>
                    <a:pt x="21" y="88"/>
                  </a:cubicBezTo>
                  <a:cubicBezTo>
                    <a:pt x="42" y="145"/>
                    <a:pt x="358" y="333"/>
                    <a:pt x="448" y="263"/>
                  </a:cubicBezTo>
                  <a:close/>
                </a:path>
              </a:pathLst>
            </a:custGeom>
            <a:solidFill>
              <a:srgbClr val="DB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94383" y="6559249"/>
              <a:ext cx="926466" cy="641343"/>
            </a:xfrm>
            <a:custGeom>
              <a:avLst/>
              <a:gdLst>
                <a:gd name="T0" fmla="*/ 466 w 529"/>
                <a:gd name="T1" fmla="*/ 366 h 366"/>
                <a:gd name="T2" fmla="*/ 516 w 529"/>
                <a:gd name="T3" fmla="*/ 252 h 366"/>
                <a:gd name="T4" fmla="*/ 411 w 529"/>
                <a:gd name="T5" fmla="*/ 164 h 366"/>
                <a:gd name="T6" fmla="*/ 64 w 529"/>
                <a:gd name="T7" fmla="*/ 0 h 366"/>
                <a:gd name="T8" fmla="*/ 0 w 529"/>
                <a:gd name="T9" fmla="*/ 114 h 366"/>
                <a:gd name="T10" fmla="*/ 0 w 529"/>
                <a:gd name="T11" fmla="*/ 366 h 366"/>
                <a:gd name="T12" fmla="*/ 466 w 529"/>
                <a:gd name="T1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" h="366">
                  <a:moveTo>
                    <a:pt x="466" y="366"/>
                  </a:moveTo>
                  <a:cubicBezTo>
                    <a:pt x="491" y="313"/>
                    <a:pt x="508" y="266"/>
                    <a:pt x="516" y="252"/>
                  </a:cubicBezTo>
                  <a:cubicBezTo>
                    <a:pt x="529" y="227"/>
                    <a:pt x="485" y="207"/>
                    <a:pt x="411" y="164"/>
                  </a:cubicBezTo>
                  <a:cubicBezTo>
                    <a:pt x="336" y="122"/>
                    <a:pt x="91" y="7"/>
                    <a:pt x="64" y="0"/>
                  </a:cubicBezTo>
                  <a:cubicBezTo>
                    <a:pt x="54" y="18"/>
                    <a:pt x="30" y="61"/>
                    <a:pt x="0" y="114"/>
                  </a:cubicBezTo>
                  <a:cubicBezTo>
                    <a:pt x="0" y="366"/>
                    <a:pt x="0" y="366"/>
                    <a:pt x="0" y="366"/>
                  </a:cubicBezTo>
                  <a:lnTo>
                    <a:pt x="466" y="366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3294383" y="6592575"/>
              <a:ext cx="898325" cy="608016"/>
            </a:xfrm>
            <a:custGeom>
              <a:avLst/>
              <a:gdLst>
                <a:gd name="T0" fmla="*/ 451 w 513"/>
                <a:gd name="T1" fmla="*/ 347 h 347"/>
                <a:gd name="T2" fmla="*/ 500 w 513"/>
                <a:gd name="T3" fmla="*/ 238 h 347"/>
                <a:gd name="T4" fmla="*/ 401 w 513"/>
                <a:gd name="T5" fmla="*/ 155 h 347"/>
                <a:gd name="T6" fmla="*/ 73 w 513"/>
                <a:gd name="T7" fmla="*/ 0 h 347"/>
                <a:gd name="T8" fmla="*/ 0 w 513"/>
                <a:gd name="T9" fmla="*/ 131 h 347"/>
                <a:gd name="T10" fmla="*/ 0 w 513"/>
                <a:gd name="T11" fmla="*/ 347 h 347"/>
                <a:gd name="T12" fmla="*/ 451 w 513"/>
                <a:gd name="T1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3" h="347">
                  <a:moveTo>
                    <a:pt x="451" y="347"/>
                  </a:moveTo>
                  <a:cubicBezTo>
                    <a:pt x="471" y="305"/>
                    <a:pt x="492" y="254"/>
                    <a:pt x="500" y="238"/>
                  </a:cubicBezTo>
                  <a:cubicBezTo>
                    <a:pt x="513" y="215"/>
                    <a:pt x="472" y="195"/>
                    <a:pt x="401" y="155"/>
                  </a:cubicBezTo>
                  <a:cubicBezTo>
                    <a:pt x="330" y="115"/>
                    <a:pt x="98" y="7"/>
                    <a:pt x="73" y="0"/>
                  </a:cubicBezTo>
                  <a:cubicBezTo>
                    <a:pt x="69" y="11"/>
                    <a:pt x="38" y="66"/>
                    <a:pt x="0" y="131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451" y="347"/>
                  </a:lnTo>
                  <a:close/>
                </a:path>
              </a:pathLst>
            </a:custGeom>
            <a:solidFill>
              <a:srgbClr val="0F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3444721" y="6759206"/>
              <a:ext cx="228099" cy="441386"/>
            </a:xfrm>
            <a:custGeom>
              <a:avLst/>
              <a:gdLst>
                <a:gd name="T0" fmla="*/ 130 w 130"/>
                <a:gd name="T1" fmla="*/ 0 h 252"/>
                <a:gd name="T2" fmla="*/ 7 w 130"/>
                <a:gd name="T3" fmla="*/ 252 h 252"/>
                <a:gd name="T4" fmla="*/ 0 w 130"/>
                <a:gd name="T5" fmla="*/ 252 h 252"/>
                <a:gd name="T6" fmla="*/ 130 w 130"/>
                <a:gd name="T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52">
                  <a:moveTo>
                    <a:pt x="130" y="0"/>
                  </a:moveTo>
                  <a:cubicBezTo>
                    <a:pt x="95" y="87"/>
                    <a:pt x="46" y="182"/>
                    <a:pt x="7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31" y="180"/>
                    <a:pt x="83" y="84"/>
                    <a:pt x="130" y="0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26"/>
            <p:cNvSpPr>
              <a:spLocks noEditPoints="1"/>
            </p:cNvSpPr>
            <p:nvPr/>
          </p:nvSpPr>
          <p:spPr bwMode="auto">
            <a:xfrm>
              <a:off x="3560251" y="6981380"/>
              <a:ext cx="147375" cy="129602"/>
            </a:xfrm>
            <a:custGeom>
              <a:avLst/>
              <a:gdLst>
                <a:gd name="T0" fmla="*/ 63 w 84"/>
                <a:gd name="T1" fmla="*/ 68 h 74"/>
                <a:gd name="T2" fmla="*/ 73 w 84"/>
                <a:gd name="T3" fmla="*/ 16 h 74"/>
                <a:gd name="T4" fmla="*/ 42 w 84"/>
                <a:gd name="T5" fmla="*/ 0 h 74"/>
                <a:gd name="T6" fmla="*/ 42 w 84"/>
                <a:gd name="T7" fmla="*/ 9 h 74"/>
                <a:gd name="T8" fmla="*/ 66 w 84"/>
                <a:gd name="T9" fmla="*/ 21 h 74"/>
                <a:gd name="T10" fmla="*/ 58 w 84"/>
                <a:gd name="T11" fmla="*/ 61 h 74"/>
                <a:gd name="T12" fmla="*/ 42 w 84"/>
                <a:gd name="T13" fmla="*/ 65 h 74"/>
                <a:gd name="T14" fmla="*/ 42 w 84"/>
                <a:gd name="T15" fmla="*/ 74 h 74"/>
                <a:gd name="T16" fmla="*/ 63 w 84"/>
                <a:gd name="T17" fmla="*/ 68 h 74"/>
                <a:gd name="T18" fmla="*/ 42 w 84"/>
                <a:gd name="T19" fmla="*/ 0 h 74"/>
                <a:gd name="T20" fmla="*/ 22 w 84"/>
                <a:gd name="T21" fmla="*/ 6 h 74"/>
                <a:gd name="T22" fmla="*/ 11 w 84"/>
                <a:gd name="T23" fmla="*/ 58 h 74"/>
                <a:gd name="T24" fmla="*/ 42 w 84"/>
                <a:gd name="T25" fmla="*/ 74 h 74"/>
                <a:gd name="T26" fmla="*/ 42 w 84"/>
                <a:gd name="T27" fmla="*/ 65 h 74"/>
                <a:gd name="T28" fmla="*/ 19 w 84"/>
                <a:gd name="T29" fmla="*/ 53 h 74"/>
                <a:gd name="T30" fmla="*/ 26 w 84"/>
                <a:gd name="T31" fmla="*/ 13 h 74"/>
                <a:gd name="T32" fmla="*/ 42 w 84"/>
                <a:gd name="T33" fmla="*/ 9 h 74"/>
                <a:gd name="T34" fmla="*/ 42 w 84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74">
                  <a:moveTo>
                    <a:pt x="63" y="68"/>
                  </a:moveTo>
                  <a:cubicBezTo>
                    <a:pt x="80" y="56"/>
                    <a:pt x="84" y="33"/>
                    <a:pt x="73" y="16"/>
                  </a:cubicBezTo>
                  <a:cubicBezTo>
                    <a:pt x="66" y="6"/>
                    <a:pt x="54" y="0"/>
                    <a:pt x="42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51" y="9"/>
                    <a:pt x="60" y="13"/>
                    <a:pt x="66" y="21"/>
                  </a:cubicBezTo>
                  <a:cubicBezTo>
                    <a:pt x="74" y="34"/>
                    <a:pt x="71" y="52"/>
                    <a:pt x="58" y="61"/>
                  </a:cubicBezTo>
                  <a:cubicBezTo>
                    <a:pt x="53" y="64"/>
                    <a:pt x="48" y="65"/>
                    <a:pt x="42" y="6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9" y="74"/>
                    <a:pt x="56" y="72"/>
                    <a:pt x="63" y="68"/>
                  </a:cubicBezTo>
                  <a:close/>
                  <a:moveTo>
                    <a:pt x="42" y="0"/>
                  </a:moveTo>
                  <a:cubicBezTo>
                    <a:pt x="35" y="0"/>
                    <a:pt x="28" y="2"/>
                    <a:pt x="22" y="6"/>
                  </a:cubicBezTo>
                  <a:cubicBezTo>
                    <a:pt x="5" y="18"/>
                    <a:pt x="0" y="41"/>
                    <a:pt x="11" y="58"/>
                  </a:cubicBezTo>
                  <a:cubicBezTo>
                    <a:pt x="19" y="68"/>
                    <a:pt x="30" y="74"/>
                    <a:pt x="42" y="74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3" y="65"/>
                    <a:pt x="24" y="61"/>
                    <a:pt x="19" y="53"/>
                  </a:cubicBezTo>
                  <a:cubicBezTo>
                    <a:pt x="10" y="40"/>
                    <a:pt x="13" y="22"/>
                    <a:pt x="26" y="13"/>
                  </a:cubicBezTo>
                  <a:cubicBezTo>
                    <a:pt x="31" y="10"/>
                    <a:pt x="37" y="9"/>
                    <a:pt x="42" y="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3630607" y="7048032"/>
              <a:ext cx="29624" cy="28142"/>
            </a:xfrm>
            <a:custGeom>
              <a:avLst/>
              <a:gdLst>
                <a:gd name="T0" fmla="*/ 12 w 17"/>
                <a:gd name="T1" fmla="*/ 14 h 16"/>
                <a:gd name="T2" fmla="*/ 14 w 17"/>
                <a:gd name="T3" fmla="*/ 4 h 16"/>
                <a:gd name="T4" fmla="*/ 4 w 17"/>
                <a:gd name="T5" fmla="*/ 2 h 16"/>
                <a:gd name="T6" fmla="*/ 3 w 17"/>
                <a:gd name="T7" fmla="*/ 12 h 16"/>
                <a:gd name="T8" fmla="*/ 12 w 17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2" y="14"/>
                  </a:moveTo>
                  <a:cubicBezTo>
                    <a:pt x="16" y="12"/>
                    <a:pt x="17" y="8"/>
                    <a:pt x="14" y="4"/>
                  </a:cubicBezTo>
                  <a:cubicBezTo>
                    <a:pt x="12" y="1"/>
                    <a:pt x="8" y="0"/>
                    <a:pt x="4" y="2"/>
                  </a:cubicBezTo>
                  <a:cubicBezTo>
                    <a:pt x="1" y="5"/>
                    <a:pt x="0" y="9"/>
                    <a:pt x="3" y="12"/>
                  </a:cubicBezTo>
                  <a:cubicBezTo>
                    <a:pt x="5" y="16"/>
                    <a:pt x="9" y="16"/>
                    <a:pt x="12" y="14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3609870" y="7016188"/>
              <a:ext cx="27402" cy="28142"/>
            </a:xfrm>
            <a:custGeom>
              <a:avLst/>
              <a:gdLst>
                <a:gd name="T0" fmla="*/ 12 w 16"/>
                <a:gd name="T1" fmla="*/ 14 h 16"/>
                <a:gd name="T2" fmla="*/ 14 w 16"/>
                <a:gd name="T3" fmla="*/ 4 h 16"/>
                <a:gd name="T4" fmla="*/ 4 w 16"/>
                <a:gd name="T5" fmla="*/ 2 h 16"/>
                <a:gd name="T6" fmla="*/ 2 w 16"/>
                <a:gd name="T7" fmla="*/ 12 h 16"/>
                <a:gd name="T8" fmla="*/ 12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2" y="14"/>
                  </a:moveTo>
                  <a:cubicBezTo>
                    <a:pt x="15" y="11"/>
                    <a:pt x="16" y="7"/>
                    <a:pt x="14" y="4"/>
                  </a:cubicBezTo>
                  <a:cubicBezTo>
                    <a:pt x="12" y="0"/>
                    <a:pt x="7" y="0"/>
                    <a:pt x="4" y="2"/>
                  </a:cubicBezTo>
                  <a:cubicBezTo>
                    <a:pt x="1" y="4"/>
                    <a:pt x="0" y="8"/>
                    <a:pt x="2" y="12"/>
                  </a:cubicBezTo>
                  <a:cubicBezTo>
                    <a:pt x="4" y="15"/>
                    <a:pt x="9" y="16"/>
                    <a:pt x="12" y="14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3499523" y="7110981"/>
              <a:ext cx="136267" cy="89610"/>
            </a:xfrm>
            <a:custGeom>
              <a:avLst/>
              <a:gdLst>
                <a:gd name="T0" fmla="*/ 74 w 78"/>
                <a:gd name="T1" fmla="*/ 51 h 51"/>
                <a:gd name="T2" fmla="*/ 53 w 78"/>
                <a:gd name="T3" fmla="*/ 9 h 51"/>
                <a:gd name="T4" fmla="*/ 4 w 78"/>
                <a:gd name="T5" fmla="*/ 27 h 51"/>
                <a:gd name="T6" fmla="*/ 2 w 78"/>
                <a:gd name="T7" fmla="*/ 51 h 51"/>
                <a:gd name="T8" fmla="*/ 11 w 78"/>
                <a:gd name="T9" fmla="*/ 51 h 51"/>
                <a:gd name="T10" fmla="*/ 12 w 78"/>
                <a:gd name="T11" fmla="*/ 31 h 51"/>
                <a:gd name="T12" fmla="*/ 50 w 78"/>
                <a:gd name="T13" fmla="*/ 17 h 51"/>
                <a:gd name="T14" fmla="*/ 65 w 78"/>
                <a:gd name="T15" fmla="*/ 51 h 51"/>
                <a:gd name="T16" fmla="*/ 74 w 78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1">
                  <a:moveTo>
                    <a:pt x="74" y="51"/>
                  </a:moveTo>
                  <a:cubicBezTo>
                    <a:pt x="78" y="34"/>
                    <a:pt x="70" y="17"/>
                    <a:pt x="53" y="9"/>
                  </a:cubicBezTo>
                  <a:cubicBezTo>
                    <a:pt x="35" y="0"/>
                    <a:pt x="13" y="9"/>
                    <a:pt x="4" y="27"/>
                  </a:cubicBezTo>
                  <a:cubicBezTo>
                    <a:pt x="1" y="35"/>
                    <a:pt x="0" y="44"/>
                    <a:pt x="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9" y="45"/>
                    <a:pt x="9" y="38"/>
                    <a:pt x="12" y="31"/>
                  </a:cubicBezTo>
                  <a:cubicBezTo>
                    <a:pt x="19" y="17"/>
                    <a:pt x="36" y="10"/>
                    <a:pt x="50" y="17"/>
                  </a:cubicBezTo>
                  <a:cubicBezTo>
                    <a:pt x="63" y="23"/>
                    <a:pt x="69" y="38"/>
                    <a:pt x="65" y="51"/>
                  </a:cubicBezTo>
                  <a:lnTo>
                    <a:pt x="74" y="51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3544699" y="7189483"/>
              <a:ext cx="24439" cy="11109"/>
            </a:xfrm>
            <a:custGeom>
              <a:avLst/>
              <a:gdLst>
                <a:gd name="T0" fmla="*/ 14 w 14"/>
                <a:gd name="T1" fmla="*/ 6 h 6"/>
                <a:gd name="T2" fmla="*/ 10 w 14"/>
                <a:gd name="T3" fmla="*/ 1 h 6"/>
                <a:gd name="T4" fmla="*/ 1 w 14"/>
                <a:gd name="T5" fmla="*/ 5 h 6"/>
                <a:gd name="T6" fmla="*/ 0 w 14"/>
                <a:gd name="T7" fmla="*/ 6 h 6"/>
                <a:gd name="T8" fmla="*/ 14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cubicBezTo>
                    <a:pt x="14" y="4"/>
                    <a:pt x="12" y="2"/>
                    <a:pt x="10" y="1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3560251" y="7153195"/>
              <a:ext cx="28142" cy="28142"/>
            </a:xfrm>
            <a:custGeom>
              <a:avLst/>
              <a:gdLst>
                <a:gd name="T0" fmla="*/ 5 w 16"/>
                <a:gd name="T1" fmla="*/ 15 h 16"/>
                <a:gd name="T2" fmla="*/ 14 w 16"/>
                <a:gd name="T3" fmla="*/ 11 h 16"/>
                <a:gd name="T4" fmla="*/ 11 w 16"/>
                <a:gd name="T5" fmla="*/ 2 h 16"/>
                <a:gd name="T6" fmla="*/ 1 w 16"/>
                <a:gd name="T7" fmla="*/ 5 h 16"/>
                <a:gd name="T8" fmla="*/ 5 w 1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5" y="15"/>
                  </a:moveTo>
                  <a:cubicBezTo>
                    <a:pt x="8" y="16"/>
                    <a:pt x="12" y="15"/>
                    <a:pt x="14" y="11"/>
                  </a:cubicBezTo>
                  <a:cubicBezTo>
                    <a:pt x="16" y="8"/>
                    <a:pt x="14" y="4"/>
                    <a:pt x="11" y="2"/>
                  </a:cubicBezTo>
                  <a:cubicBezTo>
                    <a:pt x="7" y="0"/>
                    <a:pt x="3" y="2"/>
                    <a:pt x="1" y="5"/>
                  </a:cubicBezTo>
                  <a:cubicBezTo>
                    <a:pt x="0" y="9"/>
                    <a:pt x="1" y="13"/>
                    <a:pt x="5" y="15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32"/>
            <p:cNvSpPr>
              <a:spLocks noEditPoints="1"/>
            </p:cNvSpPr>
            <p:nvPr/>
          </p:nvSpPr>
          <p:spPr bwMode="auto">
            <a:xfrm>
              <a:off x="3644678" y="6834005"/>
              <a:ext cx="146635" cy="129602"/>
            </a:xfrm>
            <a:custGeom>
              <a:avLst/>
              <a:gdLst>
                <a:gd name="T0" fmla="*/ 42 w 84"/>
                <a:gd name="T1" fmla="*/ 74 h 74"/>
                <a:gd name="T2" fmla="*/ 72 w 84"/>
                <a:gd name="T3" fmla="*/ 58 h 74"/>
                <a:gd name="T4" fmla="*/ 64 w 84"/>
                <a:gd name="T5" fmla="*/ 6 h 74"/>
                <a:gd name="T6" fmla="*/ 42 w 84"/>
                <a:gd name="T7" fmla="*/ 0 h 74"/>
                <a:gd name="T8" fmla="*/ 42 w 84"/>
                <a:gd name="T9" fmla="*/ 8 h 74"/>
                <a:gd name="T10" fmla="*/ 59 w 84"/>
                <a:gd name="T11" fmla="*/ 13 h 74"/>
                <a:gd name="T12" fmla="*/ 65 w 84"/>
                <a:gd name="T13" fmla="*/ 53 h 74"/>
                <a:gd name="T14" fmla="*/ 42 w 84"/>
                <a:gd name="T15" fmla="*/ 65 h 74"/>
                <a:gd name="T16" fmla="*/ 42 w 84"/>
                <a:gd name="T17" fmla="*/ 74 h 74"/>
                <a:gd name="T18" fmla="*/ 21 w 84"/>
                <a:gd name="T19" fmla="*/ 67 h 74"/>
                <a:gd name="T20" fmla="*/ 42 w 84"/>
                <a:gd name="T21" fmla="*/ 74 h 74"/>
                <a:gd name="T22" fmla="*/ 42 w 84"/>
                <a:gd name="T23" fmla="*/ 65 h 74"/>
                <a:gd name="T24" fmla="*/ 26 w 84"/>
                <a:gd name="T25" fmla="*/ 60 h 74"/>
                <a:gd name="T26" fmla="*/ 19 w 84"/>
                <a:gd name="T27" fmla="*/ 20 h 74"/>
                <a:gd name="T28" fmla="*/ 42 w 84"/>
                <a:gd name="T29" fmla="*/ 8 h 74"/>
                <a:gd name="T30" fmla="*/ 42 w 84"/>
                <a:gd name="T31" fmla="*/ 0 h 74"/>
                <a:gd name="T32" fmla="*/ 12 w 84"/>
                <a:gd name="T33" fmla="*/ 15 h 74"/>
                <a:gd name="T34" fmla="*/ 21 w 84"/>
                <a:gd name="T3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74">
                  <a:moveTo>
                    <a:pt x="42" y="74"/>
                  </a:moveTo>
                  <a:cubicBezTo>
                    <a:pt x="54" y="74"/>
                    <a:pt x="65" y="68"/>
                    <a:pt x="72" y="58"/>
                  </a:cubicBezTo>
                  <a:cubicBezTo>
                    <a:pt x="84" y="41"/>
                    <a:pt x="80" y="18"/>
                    <a:pt x="64" y="6"/>
                  </a:cubicBezTo>
                  <a:cubicBezTo>
                    <a:pt x="57" y="2"/>
                    <a:pt x="50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8" y="8"/>
                    <a:pt x="54" y="10"/>
                    <a:pt x="59" y="13"/>
                  </a:cubicBezTo>
                  <a:cubicBezTo>
                    <a:pt x="71" y="23"/>
                    <a:pt x="74" y="40"/>
                    <a:pt x="65" y="53"/>
                  </a:cubicBezTo>
                  <a:cubicBezTo>
                    <a:pt x="60" y="61"/>
                    <a:pt x="51" y="65"/>
                    <a:pt x="42" y="65"/>
                  </a:cubicBezTo>
                  <a:lnTo>
                    <a:pt x="42" y="74"/>
                  </a:lnTo>
                  <a:close/>
                  <a:moveTo>
                    <a:pt x="21" y="67"/>
                  </a:moveTo>
                  <a:cubicBezTo>
                    <a:pt x="27" y="71"/>
                    <a:pt x="35" y="74"/>
                    <a:pt x="42" y="74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6" y="65"/>
                    <a:pt x="31" y="63"/>
                    <a:pt x="26" y="60"/>
                  </a:cubicBezTo>
                  <a:cubicBezTo>
                    <a:pt x="13" y="51"/>
                    <a:pt x="10" y="33"/>
                    <a:pt x="19" y="20"/>
                  </a:cubicBezTo>
                  <a:cubicBezTo>
                    <a:pt x="25" y="12"/>
                    <a:pt x="33" y="8"/>
                    <a:pt x="42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1" y="0"/>
                    <a:pt x="19" y="5"/>
                    <a:pt x="12" y="15"/>
                  </a:cubicBezTo>
                  <a:cubicBezTo>
                    <a:pt x="0" y="32"/>
                    <a:pt x="4" y="55"/>
                    <a:pt x="21" y="67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693556" y="6900657"/>
              <a:ext cx="28142" cy="28142"/>
            </a:xfrm>
            <a:custGeom>
              <a:avLst/>
              <a:gdLst>
                <a:gd name="T0" fmla="*/ 4 w 16"/>
                <a:gd name="T1" fmla="*/ 14 h 16"/>
                <a:gd name="T2" fmla="*/ 13 w 16"/>
                <a:gd name="T3" fmla="*/ 12 h 16"/>
                <a:gd name="T4" fmla="*/ 12 w 16"/>
                <a:gd name="T5" fmla="*/ 2 h 16"/>
                <a:gd name="T6" fmla="*/ 2 w 16"/>
                <a:gd name="T7" fmla="*/ 4 h 16"/>
                <a:gd name="T8" fmla="*/ 4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14"/>
                  </a:moveTo>
                  <a:cubicBezTo>
                    <a:pt x="7" y="16"/>
                    <a:pt x="11" y="15"/>
                    <a:pt x="13" y="12"/>
                  </a:cubicBezTo>
                  <a:cubicBezTo>
                    <a:pt x="16" y="9"/>
                    <a:pt x="15" y="4"/>
                    <a:pt x="12" y="2"/>
                  </a:cubicBezTo>
                  <a:cubicBezTo>
                    <a:pt x="9" y="0"/>
                    <a:pt x="4" y="0"/>
                    <a:pt x="2" y="4"/>
                  </a:cubicBezTo>
                  <a:cubicBezTo>
                    <a:pt x="0" y="7"/>
                    <a:pt x="0" y="11"/>
                    <a:pt x="4" y="14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716514" y="6867330"/>
              <a:ext cx="28142" cy="28142"/>
            </a:xfrm>
            <a:custGeom>
              <a:avLst/>
              <a:gdLst>
                <a:gd name="T0" fmla="*/ 4 w 16"/>
                <a:gd name="T1" fmla="*/ 14 h 16"/>
                <a:gd name="T2" fmla="*/ 13 w 16"/>
                <a:gd name="T3" fmla="*/ 12 h 16"/>
                <a:gd name="T4" fmla="*/ 12 w 16"/>
                <a:gd name="T5" fmla="*/ 3 h 16"/>
                <a:gd name="T6" fmla="*/ 2 w 16"/>
                <a:gd name="T7" fmla="*/ 4 h 16"/>
                <a:gd name="T8" fmla="*/ 4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14"/>
                  </a:moveTo>
                  <a:cubicBezTo>
                    <a:pt x="7" y="16"/>
                    <a:pt x="11" y="16"/>
                    <a:pt x="13" y="12"/>
                  </a:cubicBezTo>
                  <a:cubicBezTo>
                    <a:pt x="16" y="9"/>
                    <a:pt x="15" y="5"/>
                    <a:pt x="12" y="3"/>
                  </a:cubicBezTo>
                  <a:cubicBezTo>
                    <a:pt x="9" y="0"/>
                    <a:pt x="4" y="1"/>
                    <a:pt x="2" y="4"/>
                  </a:cubicBezTo>
                  <a:cubicBezTo>
                    <a:pt x="0" y="7"/>
                    <a:pt x="0" y="12"/>
                    <a:pt x="4" y="14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47"/>
            <p:cNvSpPr>
              <a:spLocks/>
            </p:cNvSpPr>
            <p:nvPr/>
          </p:nvSpPr>
          <p:spPr bwMode="auto">
            <a:xfrm>
              <a:off x="6832877" y="4893683"/>
              <a:ext cx="1869966" cy="2306909"/>
            </a:xfrm>
            <a:custGeom>
              <a:avLst/>
              <a:gdLst>
                <a:gd name="T0" fmla="*/ 1068 w 1068"/>
                <a:gd name="T1" fmla="*/ 1174 h 1317"/>
                <a:gd name="T2" fmla="*/ 1039 w 1068"/>
                <a:gd name="T3" fmla="*/ 1122 h 1317"/>
                <a:gd name="T4" fmla="*/ 936 w 1068"/>
                <a:gd name="T5" fmla="*/ 942 h 1317"/>
                <a:gd name="T6" fmla="*/ 850 w 1068"/>
                <a:gd name="T7" fmla="*/ 609 h 1317"/>
                <a:gd name="T8" fmla="*/ 753 w 1068"/>
                <a:gd name="T9" fmla="*/ 395 h 1317"/>
                <a:gd name="T10" fmla="*/ 620 w 1068"/>
                <a:gd name="T11" fmla="*/ 301 h 1317"/>
                <a:gd name="T12" fmla="*/ 578 w 1068"/>
                <a:gd name="T13" fmla="*/ 342 h 1317"/>
                <a:gd name="T14" fmla="*/ 466 w 1068"/>
                <a:gd name="T15" fmla="*/ 276 h 1317"/>
                <a:gd name="T16" fmla="*/ 414 w 1068"/>
                <a:gd name="T17" fmla="*/ 326 h 1317"/>
                <a:gd name="T18" fmla="*/ 328 w 1068"/>
                <a:gd name="T19" fmla="*/ 273 h 1317"/>
                <a:gd name="T20" fmla="*/ 273 w 1068"/>
                <a:gd name="T21" fmla="*/ 312 h 1317"/>
                <a:gd name="T22" fmla="*/ 150 w 1068"/>
                <a:gd name="T23" fmla="*/ 100 h 1317"/>
                <a:gd name="T24" fmla="*/ 64 w 1068"/>
                <a:gd name="T25" fmla="*/ 11 h 1317"/>
                <a:gd name="T26" fmla="*/ 44 w 1068"/>
                <a:gd name="T27" fmla="*/ 144 h 1317"/>
                <a:gd name="T28" fmla="*/ 168 w 1068"/>
                <a:gd name="T29" fmla="*/ 431 h 1317"/>
                <a:gd name="T30" fmla="*/ 280 w 1068"/>
                <a:gd name="T31" fmla="*/ 701 h 1317"/>
                <a:gd name="T32" fmla="*/ 281 w 1068"/>
                <a:gd name="T33" fmla="*/ 768 h 1317"/>
                <a:gd name="T34" fmla="*/ 236 w 1068"/>
                <a:gd name="T35" fmla="*/ 683 h 1317"/>
                <a:gd name="T36" fmla="*/ 221 w 1068"/>
                <a:gd name="T37" fmla="*/ 582 h 1317"/>
                <a:gd name="T38" fmla="*/ 158 w 1068"/>
                <a:gd name="T39" fmla="*/ 479 h 1317"/>
                <a:gd name="T40" fmla="*/ 123 w 1068"/>
                <a:gd name="T41" fmla="*/ 559 h 1317"/>
                <a:gd name="T42" fmla="*/ 89 w 1068"/>
                <a:gd name="T43" fmla="*/ 712 h 1317"/>
                <a:gd name="T44" fmla="*/ 173 w 1068"/>
                <a:gd name="T45" fmla="*/ 882 h 1317"/>
                <a:gd name="T46" fmla="*/ 338 w 1068"/>
                <a:gd name="T47" fmla="*/ 1010 h 1317"/>
                <a:gd name="T48" fmla="*/ 601 w 1068"/>
                <a:gd name="T49" fmla="*/ 1172 h 1317"/>
                <a:gd name="T50" fmla="*/ 694 w 1068"/>
                <a:gd name="T51" fmla="*/ 1317 h 1317"/>
                <a:gd name="T52" fmla="*/ 854 w 1068"/>
                <a:gd name="T53" fmla="*/ 1317 h 1317"/>
                <a:gd name="T54" fmla="*/ 1068 w 1068"/>
                <a:gd name="T55" fmla="*/ 1174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8" h="1317">
                  <a:moveTo>
                    <a:pt x="1068" y="1174"/>
                  </a:moveTo>
                  <a:cubicBezTo>
                    <a:pt x="1054" y="1151"/>
                    <a:pt x="1043" y="1132"/>
                    <a:pt x="1039" y="1122"/>
                  </a:cubicBezTo>
                  <a:cubicBezTo>
                    <a:pt x="1022" y="1080"/>
                    <a:pt x="977" y="1010"/>
                    <a:pt x="936" y="942"/>
                  </a:cubicBezTo>
                  <a:cubicBezTo>
                    <a:pt x="895" y="873"/>
                    <a:pt x="868" y="702"/>
                    <a:pt x="850" y="609"/>
                  </a:cubicBezTo>
                  <a:cubicBezTo>
                    <a:pt x="832" y="515"/>
                    <a:pt x="797" y="441"/>
                    <a:pt x="753" y="395"/>
                  </a:cubicBezTo>
                  <a:cubicBezTo>
                    <a:pt x="710" y="349"/>
                    <a:pt x="662" y="278"/>
                    <a:pt x="620" y="301"/>
                  </a:cubicBezTo>
                  <a:cubicBezTo>
                    <a:pt x="578" y="324"/>
                    <a:pt x="578" y="342"/>
                    <a:pt x="578" y="342"/>
                  </a:cubicBezTo>
                  <a:cubicBezTo>
                    <a:pt x="578" y="342"/>
                    <a:pt x="516" y="261"/>
                    <a:pt x="466" y="276"/>
                  </a:cubicBezTo>
                  <a:cubicBezTo>
                    <a:pt x="417" y="291"/>
                    <a:pt x="414" y="326"/>
                    <a:pt x="414" y="326"/>
                  </a:cubicBezTo>
                  <a:cubicBezTo>
                    <a:pt x="414" y="326"/>
                    <a:pt x="381" y="259"/>
                    <a:pt x="328" y="273"/>
                  </a:cubicBezTo>
                  <a:cubicBezTo>
                    <a:pt x="275" y="287"/>
                    <a:pt x="273" y="312"/>
                    <a:pt x="273" y="312"/>
                  </a:cubicBezTo>
                  <a:cubicBezTo>
                    <a:pt x="273" y="312"/>
                    <a:pt x="184" y="167"/>
                    <a:pt x="150" y="100"/>
                  </a:cubicBezTo>
                  <a:cubicBezTo>
                    <a:pt x="117" y="34"/>
                    <a:pt x="95" y="0"/>
                    <a:pt x="64" y="11"/>
                  </a:cubicBezTo>
                  <a:cubicBezTo>
                    <a:pt x="34" y="21"/>
                    <a:pt x="0" y="59"/>
                    <a:pt x="44" y="144"/>
                  </a:cubicBezTo>
                  <a:cubicBezTo>
                    <a:pt x="87" y="229"/>
                    <a:pt x="137" y="369"/>
                    <a:pt x="168" y="431"/>
                  </a:cubicBezTo>
                  <a:cubicBezTo>
                    <a:pt x="199" y="493"/>
                    <a:pt x="262" y="623"/>
                    <a:pt x="280" y="701"/>
                  </a:cubicBezTo>
                  <a:cubicBezTo>
                    <a:pt x="299" y="779"/>
                    <a:pt x="305" y="778"/>
                    <a:pt x="281" y="768"/>
                  </a:cubicBezTo>
                  <a:cubicBezTo>
                    <a:pt x="256" y="757"/>
                    <a:pt x="256" y="703"/>
                    <a:pt x="236" y="683"/>
                  </a:cubicBezTo>
                  <a:cubicBezTo>
                    <a:pt x="216" y="664"/>
                    <a:pt x="213" y="607"/>
                    <a:pt x="221" y="582"/>
                  </a:cubicBezTo>
                  <a:cubicBezTo>
                    <a:pt x="228" y="556"/>
                    <a:pt x="186" y="485"/>
                    <a:pt x="158" y="479"/>
                  </a:cubicBezTo>
                  <a:cubicBezTo>
                    <a:pt x="131" y="473"/>
                    <a:pt x="124" y="495"/>
                    <a:pt x="123" y="559"/>
                  </a:cubicBezTo>
                  <a:cubicBezTo>
                    <a:pt x="122" y="624"/>
                    <a:pt x="63" y="659"/>
                    <a:pt x="89" y="712"/>
                  </a:cubicBezTo>
                  <a:cubicBezTo>
                    <a:pt x="115" y="765"/>
                    <a:pt x="159" y="850"/>
                    <a:pt x="173" y="882"/>
                  </a:cubicBezTo>
                  <a:cubicBezTo>
                    <a:pt x="187" y="913"/>
                    <a:pt x="263" y="978"/>
                    <a:pt x="338" y="1010"/>
                  </a:cubicBezTo>
                  <a:cubicBezTo>
                    <a:pt x="413" y="1041"/>
                    <a:pt x="550" y="1103"/>
                    <a:pt x="601" y="1172"/>
                  </a:cubicBezTo>
                  <a:cubicBezTo>
                    <a:pt x="618" y="1197"/>
                    <a:pt x="654" y="1253"/>
                    <a:pt x="694" y="1317"/>
                  </a:cubicBezTo>
                  <a:cubicBezTo>
                    <a:pt x="854" y="1317"/>
                    <a:pt x="854" y="1317"/>
                    <a:pt x="854" y="1317"/>
                  </a:cubicBezTo>
                  <a:lnTo>
                    <a:pt x="1068" y="1174"/>
                  </a:ln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57"/>
            <p:cNvSpPr>
              <a:spLocks/>
            </p:cNvSpPr>
            <p:nvPr/>
          </p:nvSpPr>
          <p:spPr bwMode="auto">
            <a:xfrm>
              <a:off x="7030612" y="5501699"/>
              <a:ext cx="1663344" cy="1698892"/>
            </a:xfrm>
            <a:custGeom>
              <a:avLst/>
              <a:gdLst>
                <a:gd name="T0" fmla="*/ 130 w 950"/>
                <a:gd name="T1" fmla="*/ 63 h 970"/>
                <a:gd name="T2" fmla="*/ 195 w 950"/>
                <a:gd name="T3" fmla="*/ 50 h 970"/>
                <a:gd name="T4" fmla="*/ 271 w 950"/>
                <a:gd name="T5" fmla="*/ 194 h 970"/>
                <a:gd name="T6" fmla="*/ 355 w 950"/>
                <a:gd name="T7" fmla="*/ 241 h 970"/>
                <a:gd name="T8" fmla="*/ 460 w 950"/>
                <a:gd name="T9" fmla="*/ 194 h 970"/>
                <a:gd name="T10" fmla="*/ 520 w 950"/>
                <a:gd name="T11" fmla="*/ 152 h 970"/>
                <a:gd name="T12" fmla="*/ 611 w 950"/>
                <a:gd name="T13" fmla="*/ 169 h 970"/>
                <a:gd name="T14" fmla="*/ 683 w 950"/>
                <a:gd name="T15" fmla="*/ 132 h 970"/>
                <a:gd name="T16" fmla="*/ 741 w 950"/>
                <a:gd name="T17" fmla="*/ 338 h 970"/>
                <a:gd name="T18" fmla="*/ 783 w 950"/>
                <a:gd name="T19" fmla="*/ 535 h 970"/>
                <a:gd name="T20" fmla="*/ 890 w 950"/>
                <a:gd name="T21" fmla="*/ 723 h 970"/>
                <a:gd name="T22" fmla="*/ 950 w 950"/>
                <a:gd name="T23" fmla="*/ 830 h 970"/>
                <a:gd name="T24" fmla="*/ 741 w 950"/>
                <a:gd name="T25" fmla="*/ 970 h 970"/>
                <a:gd name="T26" fmla="*/ 634 w 950"/>
                <a:gd name="T27" fmla="*/ 970 h 970"/>
                <a:gd name="T28" fmla="*/ 499 w 950"/>
                <a:gd name="T29" fmla="*/ 776 h 970"/>
                <a:gd name="T30" fmla="*/ 314 w 950"/>
                <a:gd name="T31" fmla="*/ 660 h 970"/>
                <a:gd name="T32" fmla="*/ 106 w 950"/>
                <a:gd name="T33" fmla="*/ 563 h 970"/>
                <a:gd name="T34" fmla="*/ 28 w 950"/>
                <a:gd name="T35" fmla="*/ 394 h 970"/>
                <a:gd name="T36" fmla="*/ 13 w 950"/>
                <a:gd name="T37" fmla="*/ 298 h 970"/>
                <a:gd name="T38" fmla="*/ 50 w 950"/>
                <a:gd name="T39" fmla="*/ 261 h 970"/>
                <a:gd name="T40" fmla="*/ 83 w 950"/>
                <a:gd name="T41" fmla="*/ 358 h 970"/>
                <a:gd name="T42" fmla="*/ 131 w 950"/>
                <a:gd name="T43" fmla="*/ 445 h 970"/>
                <a:gd name="T44" fmla="*/ 197 w 950"/>
                <a:gd name="T45" fmla="*/ 507 h 970"/>
                <a:gd name="T46" fmla="*/ 164 w 950"/>
                <a:gd name="T47" fmla="*/ 311 h 970"/>
                <a:gd name="T48" fmla="*/ 78 w 950"/>
                <a:gd name="T49" fmla="*/ 69 h 970"/>
                <a:gd name="T50" fmla="*/ 130 w 950"/>
                <a:gd name="T51" fmla="*/ 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0" h="970">
                  <a:moveTo>
                    <a:pt x="130" y="63"/>
                  </a:moveTo>
                  <a:cubicBezTo>
                    <a:pt x="159" y="47"/>
                    <a:pt x="170" y="0"/>
                    <a:pt x="195" y="50"/>
                  </a:cubicBezTo>
                  <a:cubicBezTo>
                    <a:pt x="220" y="101"/>
                    <a:pt x="256" y="176"/>
                    <a:pt x="271" y="194"/>
                  </a:cubicBezTo>
                  <a:cubicBezTo>
                    <a:pt x="287" y="211"/>
                    <a:pt x="347" y="280"/>
                    <a:pt x="355" y="241"/>
                  </a:cubicBezTo>
                  <a:cubicBezTo>
                    <a:pt x="362" y="202"/>
                    <a:pt x="429" y="171"/>
                    <a:pt x="460" y="194"/>
                  </a:cubicBezTo>
                  <a:cubicBezTo>
                    <a:pt x="490" y="218"/>
                    <a:pt x="489" y="164"/>
                    <a:pt x="520" y="152"/>
                  </a:cubicBezTo>
                  <a:cubicBezTo>
                    <a:pt x="552" y="141"/>
                    <a:pt x="591" y="180"/>
                    <a:pt x="611" y="169"/>
                  </a:cubicBezTo>
                  <a:cubicBezTo>
                    <a:pt x="631" y="158"/>
                    <a:pt x="659" y="114"/>
                    <a:pt x="683" y="132"/>
                  </a:cubicBezTo>
                  <a:cubicBezTo>
                    <a:pt x="708" y="150"/>
                    <a:pt x="734" y="287"/>
                    <a:pt x="741" y="338"/>
                  </a:cubicBezTo>
                  <a:cubicBezTo>
                    <a:pt x="749" y="388"/>
                    <a:pt x="747" y="468"/>
                    <a:pt x="783" y="535"/>
                  </a:cubicBezTo>
                  <a:cubicBezTo>
                    <a:pt x="820" y="601"/>
                    <a:pt x="866" y="675"/>
                    <a:pt x="890" y="723"/>
                  </a:cubicBezTo>
                  <a:cubicBezTo>
                    <a:pt x="898" y="739"/>
                    <a:pt x="921" y="781"/>
                    <a:pt x="950" y="830"/>
                  </a:cubicBezTo>
                  <a:cubicBezTo>
                    <a:pt x="741" y="970"/>
                    <a:pt x="741" y="970"/>
                    <a:pt x="741" y="970"/>
                  </a:cubicBezTo>
                  <a:cubicBezTo>
                    <a:pt x="634" y="970"/>
                    <a:pt x="634" y="970"/>
                    <a:pt x="634" y="970"/>
                  </a:cubicBezTo>
                  <a:cubicBezTo>
                    <a:pt x="574" y="876"/>
                    <a:pt x="518" y="792"/>
                    <a:pt x="499" y="776"/>
                  </a:cubicBezTo>
                  <a:cubicBezTo>
                    <a:pt x="454" y="736"/>
                    <a:pt x="380" y="681"/>
                    <a:pt x="314" y="660"/>
                  </a:cubicBezTo>
                  <a:cubicBezTo>
                    <a:pt x="247" y="639"/>
                    <a:pt x="131" y="607"/>
                    <a:pt x="106" y="563"/>
                  </a:cubicBezTo>
                  <a:cubicBezTo>
                    <a:pt x="82" y="518"/>
                    <a:pt x="49" y="432"/>
                    <a:pt x="28" y="394"/>
                  </a:cubicBezTo>
                  <a:cubicBezTo>
                    <a:pt x="7" y="357"/>
                    <a:pt x="0" y="329"/>
                    <a:pt x="13" y="298"/>
                  </a:cubicBezTo>
                  <a:cubicBezTo>
                    <a:pt x="25" y="268"/>
                    <a:pt x="47" y="219"/>
                    <a:pt x="50" y="261"/>
                  </a:cubicBezTo>
                  <a:cubicBezTo>
                    <a:pt x="53" y="303"/>
                    <a:pt x="57" y="321"/>
                    <a:pt x="83" y="358"/>
                  </a:cubicBezTo>
                  <a:cubicBezTo>
                    <a:pt x="110" y="396"/>
                    <a:pt x="116" y="413"/>
                    <a:pt x="131" y="445"/>
                  </a:cubicBezTo>
                  <a:cubicBezTo>
                    <a:pt x="146" y="477"/>
                    <a:pt x="171" y="544"/>
                    <a:pt x="197" y="507"/>
                  </a:cubicBezTo>
                  <a:cubicBezTo>
                    <a:pt x="223" y="470"/>
                    <a:pt x="198" y="382"/>
                    <a:pt x="164" y="311"/>
                  </a:cubicBezTo>
                  <a:cubicBezTo>
                    <a:pt x="131" y="239"/>
                    <a:pt x="48" y="68"/>
                    <a:pt x="78" y="69"/>
                  </a:cubicBezTo>
                  <a:cubicBezTo>
                    <a:pt x="107" y="70"/>
                    <a:pt x="110" y="80"/>
                    <a:pt x="130" y="63"/>
                  </a:cubicBezTo>
                  <a:close/>
                </a:path>
              </a:pathLst>
            </a:custGeom>
            <a:solidFill>
              <a:srgbClr val="C99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121"/>
            <p:cNvSpPr>
              <a:spLocks/>
            </p:cNvSpPr>
            <p:nvPr/>
          </p:nvSpPr>
          <p:spPr bwMode="auto">
            <a:xfrm>
              <a:off x="7878576" y="6543696"/>
              <a:ext cx="782053" cy="639120"/>
            </a:xfrm>
            <a:custGeom>
              <a:avLst/>
              <a:gdLst>
                <a:gd name="T0" fmla="*/ 26 w 447"/>
                <a:gd name="T1" fmla="*/ 305 h 365"/>
                <a:gd name="T2" fmla="*/ 0 w 447"/>
                <a:gd name="T3" fmla="*/ 259 h 365"/>
                <a:gd name="T4" fmla="*/ 417 w 447"/>
                <a:gd name="T5" fmla="*/ 0 h 365"/>
                <a:gd name="T6" fmla="*/ 432 w 447"/>
                <a:gd name="T7" fmla="*/ 87 h 365"/>
                <a:gd name="T8" fmla="*/ 26 w 447"/>
                <a:gd name="T9" fmla="*/ 30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365">
                  <a:moveTo>
                    <a:pt x="26" y="305"/>
                  </a:moveTo>
                  <a:cubicBezTo>
                    <a:pt x="10" y="300"/>
                    <a:pt x="0" y="259"/>
                    <a:pt x="0" y="259"/>
                  </a:cubicBezTo>
                  <a:cubicBezTo>
                    <a:pt x="41" y="210"/>
                    <a:pt x="299" y="47"/>
                    <a:pt x="417" y="0"/>
                  </a:cubicBezTo>
                  <a:cubicBezTo>
                    <a:pt x="417" y="0"/>
                    <a:pt x="447" y="28"/>
                    <a:pt x="432" y="87"/>
                  </a:cubicBezTo>
                  <a:cubicBezTo>
                    <a:pt x="417" y="145"/>
                    <a:pt x="122" y="365"/>
                    <a:pt x="26" y="305"/>
                  </a:cubicBezTo>
                  <a:close/>
                </a:path>
              </a:pathLst>
            </a:custGeom>
            <a:solidFill>
              <a:srgbClr val="DB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122"/>
            <p:cNvSpPr>
              <a:spLocks/>
            </p:cNvSpPr>
            <p:nvPr/>
          </p:nvSpPr>
          <p:spPr bwMode="auto">
            <a:xfrm>
              <a:off x="7871170" y="6566655"/>
              <a:ext cx="1026445" cy="636898"/>
            </a:xfrm>
            <a:custGeom>
              <a:avLst/>
              <a:gdLst>
                <a:gd name="T0" fmla="*/ 50 w 586"/>
                <a:gd name="T1" fmla="*/ 362 h 364"/>
                <a:gd name="T2" fmla="*/ 13 w 586"/>
                <a:gd name="T3" fmla="*/ 297 h 364"/>
                <a:gd name="T4" fmla="*/ 109 w 586"/>
                <a:gd name="T5" fmla="*/ 199 h 364"/>
                <a:gd name="T6" fmla="*/ 436 w 586"/>
                <a:gd name="T7" fmla="*/ 0 h 364"/>
                <a:gd name="T8" fmla="*/ 586 w 586"/>
                <a:gd name="T9" fmla="*/ 211 h 364"/>
                <a:gd name="T10" fmla="*/ 585 w 586"/>
                <a:gd name="T11" fmla="*/ 362 h 364"/>
                <a:gd name="T12" fmla="*/ 250 w 586"/>
                <a:gd name="T13" fmla="*/ 362 h 364"/>
                <a:gd name="T14" fmla="*/ 250 w 586"/>
                <a:gd name="T15" fmla="*/ 364 h 364"/>
                <a:gd name="T16" fmla="*/ 50 w 586"/>
                <a:gd name="T17" fmla="*/ 36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6" h="364">
                  <a:moveTo>
                    <a:pt x="50" y="362"/>
                  </a:moveTo>
                  <a:cubicBezTo>
                    <a:pt x="19" y="311"/>
                    <a:pt x="21" y="310"/>
                    <a:pt x="13" y="297"/>
                  </a:cubicBezTo>
                  <a:cubicBezTo>
                    <a:pt x="0" y="273"/>
                    <a:pt x="39" y="249"/>
                    <a:pt x="109" y="199"/>
                  </a:cubicBezTo>
                  <a:cubicBezTo>
                    <a:pt x="179" y="149"/>
                    <a:pt x="411" y="10"/>
                    <a:pt x="436" y="0"/>
                  </a:cubicBezTo>
                  <a:cubicBezTo>
                    <a:pt x="448" y="17"/>
                    <a:pt x="550" y="162"/>
                    <a:pt x="586" y="211"/>
                  </a:cubicBezTo>
                  <a:cubicBezTo>
                    <a:pt x="585" y="362"/>
                    <a:pt x="585" y="362"/>
                    <a:pt x="585" y="362"/>
                  </a:cubicBezTo>
                  <a:cubicBezTo>
                    <a:pt x="250" y="362"/>
                    <a:pt x="250" y="362"/>
                    <a:pt x="250" y="362"/>
                  </a:cubicBezTo>
                  <a:cubicBezTo>
                    <a:pt x="250" y="364"/>
                    <a:pt x="250" y="364"/>
                    <a:pt x="250" y="364"/>
                  </a:cubicBezTo>
                  <a:lnTo>
                    <a:pt x="50" y="362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23"/>
            <p:cNvSpPr>
              <a:spLocks/>
            </p:cNvSpPr>
            <p:nvPr/>
          </p:nvSpPr>
          <p:spPr bwMode="auto">
            <a:xfrm>
              <a:off x="7900793" y="6599981"/>
              <a:ext cx="996822" cy="600610"/>
            </a:xfrm>
            <a:custGeom>
              <a:avLst/>
              <a:gdLst>
                <a:gd name="T0" fmla="*/ 48 w 569"/>
                <a:gd name="T1" fmla="*/ 343 h 343"/>
                <a:gd name="T2" fmla="*/ 12 w 569"/>
                <a:gd name="T3" fmla="*/ 282 h 343"/>
                <a:gd name="T4" fmla="*/ 103 w 569"/>
                <a:gd name="T5" fmla="*/ 189 h 343"/>
                <a:gd name="T6" fmla="*/ 413 w 569"/>
                <a:gd name="T7" fmla="*/ 0 h 343"/>
                <a:gd name="T8" fmla="*/ 569 w 569"/>
                <a:gd name="T9" fmla="*/ 221 h 343"/>
                <a:gd name="T10" fmla="*/ 569 w 569"/>
                <a:gd name="T11" fmla="*/ 343 h 343"/>
                <a:gd name="T12" fmla="*/ 233 w 569"/>
                <a:gd name="T13" fmla="*/ 343 h 343"/>
                <a:gd name="T14" fmla="*/ 233 w 569"/>
                <a:gd name="T15" fmla="*/ 343 h 343"/>
                <a:gd name="T16" fmla="*/ 48 w 569"/>
                <a:gd name="T1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9" h="343">
                  <a:moveTo>
                    <a:pt x="48" y="343"/>
                  </a:moveTo>
                  <a:cubicBezTo>
                    <a:pt x="30" y="313"/>
                    <a:pt x="24" y="300"/>
                    <a:pt x="12" y="282"/>
                  </a:cubicBezTo>
                  <a:cubicBezTo>
                    <a:pt x="0" y="263"/>
                    <a:pt x="37" y="236"/>
                    <a:pt x="103" y="189"/>
                  </a:cubicBezTo>
                  <a:cubicBezTo>
                    <a:pt x="169" y="141"/>
                    <a:pt x="388" y="10"/>
                    <a:pt x="413" y="0"/>
                  </a:cubicBezTo>
                  <a:cubicBezTo>
                    <a:pt x="418" y="11"/>
                    <a:pt x="524" y="160"/>
                    <a:pt x="569" y="221"/>
                  </a:cubicBezTo>
                  <a:cubicBezTo>
                    <a:pt x="569" y="343"/>
                    <a:pt x="569" y="343"/>
                    <a:pt x="569" y="343"/>
                  </a:cubicBezTo>
                  <a:cubicBezTo>
                    <a:pt x="233" y="343"/>
                    <a:pt x="233" y="343"/>
                    <a:pt x="233" y="343"/>
                  </a:cubicBezTo>
                  <a:cubicBezTo>
                    <a:pt x="233" y="343"/>
                    <a:pt x="233" y="343"/>
                    <a:pt x="233" y="343"/>
                  </a:cubicBezTo>
                  <a:lnTo>
                    <a:pt x="48" y="343"/>
                  </a:lnTo>
                  <a:close/>
                </a:path>
              </a:pathLst>
            </a:custGeom>
            <a:solidFill>
              <a:srgbClr val="0F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24"/>
            <p:cNvSpPr>
              <a:spLocks/>
            </p:cNvSpPr>
            <p:nvPr/>
          </p:nvSpPr>
          <p:spPr bwMode="auto">
            <a:xfrm>
              <a:off x="8384391" y="6792532"/>
              <a:ext cx="269571" cy="408060"/>
            </a:xfrm>
            <a:custGeom>
              <a:avLst/>
              <a:gdLst>
                <a:gd name="T0" fmla="*/ 0 w 154"/>
                <a:gd name="T1" fmla="*/ 0 h 233"/>
                <a:gd name="T2" fmla="*/ 145 w 154"/>
                <a:gd name="T3" fmla="*/ 233 h 233"/>
                <a:gd name="T4" fmla="*/ 154 w 154"/>
                <a:gd name="T5" fmla="*/ 233 h 233"/>
                <a:gd name="T6" fmla="*/ 0 w 154"/>
                <a:gd name="T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33">
                  <a:moveTo>
                    <a:pt x="0" y="0"/>
                  </a:moveTo>
                  <a:cubicBezTo>
                    <a:pt x="43" y="80"/>
                    <a:pt x="99" y="167"/>
                    <a:pt x="145" y="233"/>
                  </a:cubicBezTo>
                  <a:cubicBezTo>
                    <a:pt x="154" y="233"/>
                    <a:pt x="154" y="233"/>
                    <a:pt x="154" y="233"/>
                  </a:cubicBezTo>
                  <a:cubicBezTo>
                    <a:pt x="115" y="164"/>
                    <a:pt x="55" y="76"/>
                    <a:pt x="0" y="0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125"/>
            <p:cNvSpPr>
              <a:spLocks noEditPoints="1"/>
            </p:cNvSpPr>
            <p:nvPr/>
          </p:nvSpPr>
          <p:spPr bwMode="auto">
            <a:xfrm>
              <a:off x="8379208" y="7014705"/>
              <a:ext cx="150338" cy="133305"/>
            </a:xfrm>
            <a:custGeom>
              <a:avLst/>
              <a:gdLst>
                <a:gd name="T0" fmla="*/ 43 w 86"/>
                <a:gd name="T1" fmla="*/ 0 h 76"/>
                <a:gd name="T2" fmla="*/ 61 w 86"/>
                <a:gd name="T3" fmla="*/ 4 h 76"/>
                <a:gd name="T4" fmla="*/ 77 w 86"/>
                <a:gd name="T5" fmla="*/ 55 h 76"/>
                <a:gd name="T6" fmla="*/ 43 w 86"/>
                <a:gd name="T7" fmla="*/ 76 h 76"/>
                <a:gd name="T8" fmla="*/ 43 w 86"/>
                <a:gd name="T9" fmla="*/ 67 h 76"/>
                <a:gd name="T10" fmla="*/ 69 w 86"/>
                <a:gd name="T11" fmla="*/ 51 h 76"/>
                <a:gd name="T12" fmla="*/ 57 w 86"/>
                <a:gd name="T13" fmla="*/ 12 h 76"/>
                <a:gd name="T14" fmla="*/ 43 w 86"/>
                <a:gd name="T15" fmla="*/ 9 h 76"/>
                <a:gd name="T16" fmla="*/ 43 w 86"/>
                <a:gd name="T17" fmla="*/ 0 h 76"/>
                <a:gd name="T18" fmla="*/ 25 w 86"/>
                <a:gd name="T19" fmla="*/ 71 h 76"/>
                <a:gd name="T20" fmla="*/ 10 w 86"/>
                <a:gd name="T21" fmla="*/ 20 h 76"/>
                <a:gd name="T22" fmla="*/ 43 w 86"/>
                <a:gd name="T23" fmla="*/ 0 h 76"/>
                <a:gd name="T24" fmla="*/ 43 w 86"/>
                <a:gd name="T25" fmla="*/ 9 h 76"/>
                <a:gd name="T26" fmla="*/ 17 w 86"/>
                <a:gd name="T27" fmla="*/ 24 h 76"/>
                <a:gd name="T28" fmla="*/ 30 w 86"/>
                <a:gd name="T29" fmla="*/ 63 h 76"/>
                <a:gd name="T30" fmla="*/ 43 w 86"/>
                <a:gd name="T31" fmla="*/ 67 h 76"/>
                <a:gd name="T32" fmla="*/ 43 w 86"/>
                <a:gd name="T33" fmla="*/ 76 h 76"/>
                <a:gd name="T34" fmla="*/ 25 w 86"/>
                <a:gd name="T35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6">
                  <a:moveTo>
                    <a:pt x="43" y="0"/>
                  </a:moveTo>
                  <a:cubicBezTo>
                    <a:pt x="49" y="0"/>
                    <a:pt x="55" y="1"/>
                    <a:pt x="61" y="4"/>
                  </a:cubicBezTo>
                  <a:cubicBezTo>
                    <a:pt x="79" y="14"/>
                    <a:pt x="86" y="37"/>
                    <a:pt x="77" y="55"/>
                  </a:cubicBezTo>
                  <a:cubicBezTo>
                    <a:pt x="70" y="68"/>
                    <a:pt x="57" y="76"/>
                    <a:pt x="43" y="76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4" y="67"/>
                    <a:pt x="64" y="61"/>
                    <a:pt x="69" y="51"/>
                  </a:cubicBezTo>
                  <a:cubicBezTo>
                    <a:pt x="76" y="37"/>
                    <a:pt x="71" y="19"/>
                    <a:pt x="57" y="12"/>
                  </a:cubicBezTo>
                  <a:cubicBezTo>
                    <a:pt x="52" y="10"/>
                    <a:pt x="48" y="9"/>
                    <a:pt x="43" y="9"/>
                  </a:cubicBezTo>
                  <a:lnTo>
                    <a:pt x="43" y="0"/>
                  </a:lnTo>
                  <a:close/>
                  <a:moveTo>
                    <a:pt x="25" y="71"/>
                  </a:moveTo>
                  <a:cubicBezTo>
                    <a:pt x="7" y="61"/>
                    <a:pt x="0" y="38"/>
                    <a:pt x="10" y="20"/>
                  </a:cubicBezTo>
                  <a:cubicBezTo>
                    <a:pt x="16" y="7"/>
                    <a:pt x="30" y="0"/>
                    <a:pt x="43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3" y="9"/>
                    <a:pt x="23" y="14"/>
                    <a:pt x="17" y="24"/>
                  </a:cubicBezTo>
                  <a:cubicBezTo>
                    <a:pt x="10" y="38"/>
                    <a:pt x="15" y="56"/>
                    <a:pt x="30" y="63"/>
                  </a:cubicBezTo>
                  <a:cubicBezTo>
                    <a:pt x="34" y="66"/>
                    <a:pt x="39" y="67"/>
                    <a:pt x="43" y="67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37" y="76"/>
                    <a:pt x="31" y="74"/>
                    <a:pt x="25" y="71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126"/>
            <p:cNvSpPr>
              <a:spLocks/>
            </p:cNvSpPr>
            <p:nvPr/>
          </p:nvSpPr>
          <p:spPr bwMode="auto">
            <a:xfrm>
              <a:off x="8429567" y="7082839"/>
              <a:ext cx="30364" cy="29624"/>
            </a:xfrm>
            <a:custGeom>
              <a:avLst/>
              <a:gdLst>
                <a:gd name="T0" fmla="*/ 5 w 17"/>
                <a:gd name="T1" fmla="*/ 15 h 17"/>
                <a:gd name="T2" fmla="*/ 2 w 17"/>
                <a:gd name="T3" fmla="*/ 5 h 17"/>
                <a:gd name="T4" fmla="*/ 12 w 17"/>
                <a:gd name="T5" fmla="*/ 2 h 17"/>
                <a:gd name="T6" fmla="*/ 15 w 17"/>
                <a:gd name="T7" fmla="*/ 12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9" y="0"/>
                    <a:pt x="12" y="2"/>
                  </a:cubicBezTo>
                  <a:cubicBezTo>
                    <a:pt x="16" y="4"/>
                    <a:pt x="17" y="9"/>
                    <a:pt x="15" y="12"/>
                  </a:cubicBezTo>
                  <a:cubicBezTo>
                    <a:pt x="13" y="16"/>
                    <a:pt x="9" y="17"/>
                    <a:pt x="5" y="15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27"/>
            <p:cNvSpPr>
              <a:spLocks/>
            </p:cNvSpPr>
            <p:nvPr/>
          </p:nvSpPr>
          <p:spPr bwMode="auto">
            <a:xfrm>
              <a:off x="8448822" y="7048031"/>
              <a:ext cx="30364" cy="29624"/>
            </a:xfrm>
            <a:custGeom>
              <a:avLst/>
              <a:gdLst>
                <a:gd name="T0" fmla="*/ 5 w 17"/>
                <a:gd name="T1" fmla="*/ 15 h 17"/>
                <a:gd name="T2" fmla="*/ 2 w 17"/>
                <a:gd name="T3" fmla="*/ 5 h 17"/>
                <a:gd name="T4" fmla="*/ 12 w 17"/>
                <a:gd name="T5" fmla="*/ 2 h 17"/>
                <a:gd name="T6" fmla="*/ 15 w 17"/>
                <a:gd name="T7" fmla="*/ 12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2" y="13"/>
                    <a:pt x="0" y="9"/>
                    <a:pt x="2" y="5"/>
                  </a:cubicBezTo>
                  <a:cubicBezTo>
                    <a:pt x="4" y="1"/>
                    <a:pt x="8" y="0"/>
                    <a:pt x="12" y="2"/>
                  </a:cubicBezTo>
                  <a:cubicBezTo>
                    <a:pt x="15" y="4"/>
                    <a:pt x="17" y="8"/>
                    <a:pt x="15" y="12"/>
                  </a:cubicBezTo>
                  <a:cubicBezTo>
                    <a:pt x="13" y="15"/>
                    <a:pt x="9" y="17"/>
                    <a:pt x="5" y="15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28"/>
            <p:cNvSpPr>
              <a:spLocks/>
            </p:cNvSpPr>
            <p:nvPr/>
          </p:nvSpPr>
          <p:spPr bwMode="auto">
            <a:xfrm>
              <a:off x="8473261" y="7139123"/>
              <a:ext cx="131824" cy="61468"/>
            </a:xfrm>
            <a:custGeom>
              <a:avLst/>
              <a:gdLst>
                <a:gd name="T0" fmla="*/ 0 w 75"/>
                <a:gd name="T1" fmla="*/ 35 h 35"/>
                <a:gd name="T2" fmla="*/ 18 w 75"/>
                <a:gd name="T3" fmla="*/ 11 h 35"/>
                <a:gd name="T4" fmla="*/ 70 w 75"/>
                <a:gd name="T5" fmla="*/ 24 h 35"/>
                <a:gd name="T6" fmla="*/ 75 w 75"/>
                <a:gd name="T7" fmla="*/ 35 h 35"/>
                <a:gd name="T8" fmla="*/ 65 w 75"/>
                <a:gd name="T9" fmla="*/ 35 h 35"/>
                <a:gd name="T10" fmla="*/ 62 w 75"/>
                <a:gd name="T11" fmla="*/ 29 h 35"/>
                <a:gd name="T12" fmla="*/ 23 w 75"/>
                <a:gd name="T13" fmla="*/ 19 h 35"/>
                <a:gd name="T14" fmla="*/ 10 w 75"/>
                <a:gd name="T15" fmla="*/ 35 h 35"/>
                <a:gd name="T16" fmla="*/ 0 w 7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5">
                  <a:moveTo>
                    <a:pt x="0" y="35"/>
                  </a:moveTo>
                  <a:cubicBezTo>
                    <a:pt x="3" y="25"/>
                    <a:pt x="9" y="16"/>
                    <a:pt x="18" y="11"/>
                  </a:cubicBezTo>
                  <a:cubicBezTo>
                    <a:pt x="36" y="0"/>
                    <a:pt x="59" y="6"/>
                    <a:pt x="70" y="24"/>
                  </a:cubicBezTo>
                  <a:cubicBezTo>
                    <a:pt x="72" y="28"/>
                    <a:pt x="74" y="32"/>
                    <a:pt x="7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3"/>
                    <a:pt x="64" y="31"/>
                    <a:pt x="62" y="29"/>
                  </a:cubicBezTo>
                  <a:cubicBezTo>
                    <a:pt x="54" y="15"/>
                    <a:pt x="36" y="10"/>
                    <a:pt x="23" y="19"/>
                  </a:cubicBezTo>
                  <a:cubicBezTo>
                    <a:pt x="16" y="22"/>
                    <a:pt x="12" y="29"/>
                    <a:pt x="10" y="3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29"/>
            <p:cNvSpPr>
              <a:spLocks/>
            </p:cNvSpPr>
            <p:nvPr/>
          </p:nvSpPr>
          <p:spPr bwMode="auto">
            <a:xfrm>
              <a:off x="8515474" y="7182818"/>
              <a:ext cx="26661" cy="17774"/>
            </a:xfrm>
            <a:custGeom>
              <a:avLst/>
              <a:gdLst>
                <a:gd name="T0" fmla="*/ 1 w 15"/>
                <a:gd name="T1" fmla="*/ 10 h 10"/>
                <a:gd name="T2" fmla="*/ 4 w 15"/>
                <a:gd name="T3" fmla="*/ 2 h 10"/>
                <a:gd name="T4" fmla="*/ 14 w 15"/>
                <a:gd name="T5" fmla="*/ 5 h 10"/>
                <a:gd name="T6" fmla="*/ 15 w 15"/>
                <a:gd name="T7" fmla="*/ 10 h 10"/>
                <a:gd name="T8" fmla="*/ 1 w 1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10"/>
                  </a:moveTo>
                  <a:cubicBezTo>
                    <a:pt x="0" y="7"/>
                    <a:pt x="1" y="4"/>
                    <a:pt x="4" y="2"/>
                  </a:cubicBezTo>
                  <a:cubicBezTo>
                    <a:pt x="7" y="0"/>
                    <a:pt x="12" y="1"/>
                    <a:pt x="14" y="5"/>
                  </a:cubicBezTo>
                  <a:cubicBezTo>
                    <a:pt x="15" y="7"/>
                    <a:pt x="15" y="9"/>
                    <a:pt x="15" y="10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30"/>
            <p:cNvSpPr>
              <a:spLocks noEditPoints="1"/>
            </p:cNvSpPr>
            <p:nvPr/>
          </p:nvSpPr>
          <p:spPr bwMode="auto">
            <a:xfrm>
              <a:off x="8279229" y="6872514"/>
              <a:ext cx="148856" cy="133305"/>
            </a:xfrm>
            <a:custGeom>
              <a:avLst/>
              <a:gdLst>
                <a:gd name="T0" fmla="*/ 67 w 85"/>
                <a:gd name="T1" fmla="*/ 66 h 76"/>
                <a:gd name="T2" fmla="*/ 42 w 85"/>
                <a:gd name="T3" fmla="*/ 76 h 76"/>
                <a:gd name="T4" fmla="*/ 42 w 85"/>
                <a:gd name="T5" fmla="*/ 67 h 76"/>
                <a:gd name="T6" fmla="*/ 61 w 85"/>
                <a:gd name="T7" fmla="*/ 59 h 76"/>
                <a:gd name="T8" fmla="*/ 64 w 85"/>
                <a:gd name="T9" fmla="*/ 18 h 76"/>
                <a:gd name="T10" fmla="*/ 42 w 85"/>
                <a:gd name="T11" fmla="*/ 9 h 76"/>
                <a:gd name="T12" fmla="*/ 42 w 85"/>
                <a:gd name="T13" fmla="*/ 0 h 76"/>
                <a:gd name="T14" fmla="*/ 71 w 85"/>
                <a:gd name="T15" fmla="*/ 13 h 76"/>
                <a:gd name="T16" fmla="*/ 67 w 85"/>
                <a:gd name="T17" fmla="*/ 66 h 76"/>
                <a:gd name="T18" fmla="*/ 42 w 85"/>
                <a:gd name="T19" fmla="*/ 76 h 76"/>
                <a:gd name="T20" fmla="*/ 14 w 85"/>
                <a:gd name="T21" fmla="*/ 63 h 76"/>
                <a:gd name="T22" fmla="*/ 17 w 85"/>
                <a:gd name="T23" fmla="*/ 9 h 76"/>
                <a:gd name="T24" fmla="*/ 42 w 85"/>
                <a:gd name="T25" fmla="*/ 0 h 76"/>
                <a:gd name="T26" fmla="*/ 42 w 85"/>
                <a:gd name="T27" fmla="*/ 9 h 76"/>
                <a:gd name="T28" fmla="*/ 23 w 85"/>
                <a:gd name="T29" fmla="*/ 16 h 76"/>
                <a:gd name="T30" fmla="*/ 20 w 85"/>
                <a:gd name="T31" fmla="*/ 57 h 76"/>
                <a:gd name="T32" fmla="*/ 42 w 85"/>
                <a:gd name="T33" fmla="*/ 67 h 76"/>
                <a:gd name="T34" fmla="*/ 42 w 85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76">
                  <a:moveTo>
                    <a:pt x="67" y="66"/>
                  </a:moveTo>
                  <a:cubicBezTo>
                    <a:pt x="60" y="72"/>
                    <a:pt x="51" y="76"/>
                    <a:pt x="42" y="76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9" y="67"/>
                    <a:pt x="56" y="64"/>
                    <a:pt x="61" y="59"/>
                  </a:cubicBezTo>
                  <a:cubicBezTo>
                    <a:pt x="73" y="49"/>
                    <a:pt x="75" y="30"/>
                    <a:pt x="64" y="18"/>
                  </a:cubicBezTo>
                  <a:cubicBezTo>
                    <a:pt x="58" y="12"/>
                    <a:pt x="50" y="9"/>
                    <a:pt x="42" y="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0"/>
                    <a:pt x="63" y="4"/>
                    <a:pt x="71" y="13"/>
                  </a:cubicBezTo>
                  <a:cubicBezTo>
                    <a:pt x="85" y="28"/>
                    <a:pt x="83" y="52"/>
                    <a:pt x="67" y="66"/>
                  </a:cubicBezTo>
                  <a:close/>
                  <a:moveTo>
                    <a:pt x="42" y="76"/>
                  </a:moveTo>
                  <a:cubicBezTo>
                    <a:pt x="32" y="76"/>
                    <a:pt x="21" y="71"/>
                    <a:pt x="14" y="63"/>
                  </a:cubicBezTo>
                  <a:cubicBezTo>
                    <a:pt x="0" y="47"/>
                    <a:pt x="1" y="23"/>
                    <a:pt x="17" y="9"/>
                  </a:cubicBezTo>
                  <a:cubicBezTo>
                    <a:pt x="24" y="3"/>
                    <a:pt x="33" y="0"/>
                    <a:pt x="42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5" y="9"/>
                    <a:pt x="29" y="11"/>
                    <a:pt x="23" y="16"/>
                  </a:cubicBezTo>
                  <a:cubicBezTo>
                    <a:pt x="11" y="26"/>
                    <a:pt x="10" y="45"/>
                    <a:pt x="20" y="57"/>
                  </a:cubicBezTo>
                  <a:cubicBezTo>
                    <a:pt x="26" y="63"/>
                    <a:pt x="34" y="67"/>
                    <a:pt x="42" y="67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31"/>
            <p:cNvSpPr>
              <a:spLocks/>
            </p:cNvSpPr>
            <p:nvPr/>
          </p:nvSpPr>
          <p:spPr bwMode="auto">
            <a:xfrm>
              <a:off x="8352547" y="6939168"/>
              <a:ext cx="28142" cy="28142"/>
            </a:xfrm>
            <a:custGeom>
              <a:avLst/>
              <a:gdLst>
                <a:gd name="T0" fmla="*/ 13 w 16"/>
                <a:gd name="T1" fmla="*/ 14 h 16"/>
                <a:gd name="T2" fmla="*/ 2 w 16"/>
                <a:gd name="T3" fmla="*/ 13 h 16"/>
                <a:gd name="T4" fmla="*/ 3 w 16"/>
                <a:gd name="T5" fmla="*/ 3 h 16"/>
                <a:gd name="T6" fmla="*/ 13 w 16"/>
                <a:gd name="T7" fmla="*/ 3 h 16"/>
                <a:gd name="T8" fmla="*/ 13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3" y="14"/>
                  </a:moveTo>
                  <a:cubicBezTo>
                    <a:pt x="10" y="16"/>
                    <a:pt x="5" y="16"/>
                    <a:pt x="2" y="13"/>
                  </a:cubicBezTo>
                  <a:cubicBezTo>
                    <a:pt x="0" y="10"/>
                    <a:pt x="0" y="5"/>
                    <a:pt x="3" y="3"/>
                  </a:cubicBezTo>
                  <a:cubicBezTo>
                    <a:pt x="6" y="0"/>
                    <a:pt x="11" y="0"/>
                    <a:pt x="13" y="3"/>
                  </a:cubicBezTo>
                  <a:cubicBezTo>
                    <a:pt x="16" y="6"/>
                    <a:pt x="16" y="11"/>
                    <a:pt x="13" y="14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32"/>
            <p:cNvSpPr>
              <a:spLocks/>
            </p:cNvSpPr>
            <p:nvPr/>
          </p:nvSpPr>
          <p:spPr bwMode="auto">
            <a:xfrm>
              <a:off x="8326626" y="6909543"/>
              <a:ext cx="28142" cy="28142"/>
            </a:xfrm>
            <a:custGeom>
              <a:avLst/>
              <a:gdLst>
                <a:gd name="T0" fmla="*/ 12 w 16"/>
                <a:gd name="T1" fmla="*/ 13 h 16"/>
                <a:gd name="T2" fmla="*/ 2 w 16"/>
                <a:gd name="T3" fmla="*/ 13 h 16"/>
                <a:gd name="T4" fmla="*/ 3 w 16"/>
                <a:gd name="T5" fmla="*/ 2 h 16"/>
                <a:gd name="T6" fmla="*/ 13 w 16"/>
                <a:gd name="T7" fmla="*/ 3 h 16"/>
                <a:gd name="T8" fmla="*/ 12 w 16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2" y="13"/>
                  </a:moveTo>
                  <a:cubicBezTo>
                    <a:pt x="9" y="16"/>
                    <a:pt x="5" y="16"/>
                    <a:pt x="2" y="13"/>
                  </a:cubicBezTo>
                  <a:cubicBezTo>
                    <a:pt x="0" y="10"/>
                    <a:pt x="0" y="5"/>
                    <a:pt x="3" y="2"/>
                  </a:cubicBezTo>
                  <a:cubicBezTo>
                    <a:pt x="6" y="0"/>
                    <a:pt x="10" y="0"/>
                    <a:pt x="13" y="3"/>
                  </a:cubicBezTo>
                  <a:cubicBezTo>
                    <a:pt x="16" y="6"/>
                    <a:pt x="15" y="11"/>
                    <a:pt x="12" y="13"/>
                  </a:cubicBezTo>
                  <a:close/>
                </a:path>
              </a:pathLst>
            </a:custGeom>
            <a:solidFill>
              <a:srgbClr val="0922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61"/>
            <p:cNvSpPr>
              <a:spLocks/>
            </p:cNvSpPr>
            <p:nvPr/>
          </p:nvSpPr>
          <p:spPr bwMode="auto">
            <a:xfrm>
              <a:off x="7881540" y="6529621"/>
              <a:ext cx="628753" cy="406579"/>
            </a:xfrm>
            <a:custGeom>
              <a:avLst/>
              <a:gdLst>
                <a:gd name="T0" fmla="*/ 0 w 359"/>
                <a:gd name="T1" fmla="*/ 178 h 232"/>
                <a:gd name="T2" fmla="*/ 167 w 359"/>
                <a:gd name="T3" fmla="*/ 117 h 232"/>
                <a:gd name="T4" fmla="*/ 337 w 359"/>
                <a:gd name="T5" fmla="*/ 8 h 232"/>
                <a:gd name="T6" fmla="*/ 353 w 359"/>
                <a:gd name="T7" fmla="*/ 37 h 232"/>
                <a:gd name="T8" fmla="*/ 37 w 359"/>
                <a:gd name="T9" fmla="*/ 232 h 232"/>
                <a:gd name="T10" fmla="*/ 0 w 359"/>
                <a:gd name="T11" fmla="*/ 17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9" h="232">
                  <a:moveTo>
                    <a:pt x="0" y="178"/>
                  </a:moveTo>
                  <a:cubicBezTo>
                    <a:pt x="30" y="208"/>
                    <a:pt x="102" y="155"/>
                    <a:pt x="167" y="117"/>
                  </a:cubicBezTo>
                  <a:cubicBezTo>
                    <a:pt x="232" y="78"/>
                    <a:pt x="359" y="36"/>
                    <a:pt x="337" y="8"/>
                  </a:cubicBezTo>
                  <a:cubicBezTo>
                    <a:pt x="331" y="0"/>
                    <a:pt x="340" y="12"/>
                    <a:pt x="353" y="37"/>
                  </a:cubicBezTo>
                  <a:cubicBezTo>
                    <a:pt x="250" y="89"/>
                    <a:pt x="108" y="177"/>
                    <a:pt x="37" y="232"/>
                  </a:cubicBezTo>
                  <a:cubicBezTo>
                    <a:pt x="22" y="214"/>
                    <a:pt x="9" y="195"/>
                    <a:pt x="0" y="178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4920698" y="5535026"/>
              <a:ext cx="56285" cy="56285"/>
            </a:xfrm>
            <a:custGeom>
              <a:avLst/>
              <a:gdLst>
                <a:gd name="T0" fmla="*/ 0 w 32"/>
                <a:gd name="T1" fmla="*/ 32 h 32"/>
                <a:gd name="T2" fmla="*/ 5 w 32"/>
                <a:gd name="T3" fmla="*/ 0 h 32"/>
                <a:gd name="T4" fmla="*/ 32 w 32"/>
                <a:gd name="T5" fmla="*/ 10 h 32"/>
                <a:gd name="T6" fmla="*/ 0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21" y="9"/>
                    <a:pt x="32" y="10"/>
                  </a:cubicBezTo>
                  <a:cubicBezTo>
                    <a:pt x="24" y="16"/>
                    <a:pt x="14" y="22"/>
                    <a:pt x="0" y="32"/>
                  </a:cubicBez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8"/>
            <p:cNvSpPr>
              <a:spLocks/>
            </p:cNvSpPr>
            <p:nvPr/>
          </p:nvSpPr>
          <p:spPr bwMode="auto">
            <a:xfrm>
              <a:off x="4758511" y="5392835"/>
              <a:ext cx="602092" cy="420650"/>
            </a:xfrm>
            <a:custGeom>
              <a:avLst/>
              <a:gdLst>
                <a:gd name="T0" fmla="*/ 0 w 344"/>
                <a:gd name="T1" fmla="*/ 183 h 240"/>
                <a:gd name="T2" fmla="*/ 291 w 344"/>
                <a:gd name="T3" fmla="*/ 51 h 240"/>
                <a:gd name="T4" fmla="*/ 199 w 344"/>
                <a:gd name="T5" fmla="*/ 240 h 240"/>
                <a:gd name="T6" fmla="*/ 175 w 344"/>
                <a:gd name="T7" fmla="*/ 221 h 240"/>
                <a:gd name="T8" fmla="*/ 0 w 344"/>
                <a:gd name="T9" fmla="*/ 18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240">
                  <a:moveTo>
                    <a:pt x="0" y="183"/>
                  </a:moveTo>
                  <a:cubicBezTo>
                    <a:pt x="87" y="110"/>
                    <a:pt x="238" y="0"/>
                    <a:pt x="291" y="51"/>
                  </a:cubicBezTo>
                  <a:cubicBezTo>
                    <a:pt x="344" y="102"/>
                    <a:pt x="260" y="182"/>
                    <a:pt x="199" y="240"/>
                  </a:cubicBezTo>
                  <a:cubicBezTo>
                    <a:pt x="192" y="233"/>
                    <a:pt x="183" y="225"/>
                    <a:pt x="175" y="221"/>
                  </a:cubicBezTo>
                  <a:cubicBezTo>
                    <a:pt x="126" y="194"/>
                    <a:pt x="67" y="163"/>
                    <a:pt x="0" y="183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9"/>
            <p:cNvSpPr>
              <a:spLocks/>
            </p:cNvSpPr>
            <p:nvPr/>
          </p:nvSpPr>
          <p:spPr bwMode="auto">
            <a:xfrm>
              <a:off x="5034748" y="5435048"/>
              <a:ext cx="285124" cy="274755"/>
            </a:xfrm>
            <a:custGeom>
              <a:avLst/>
              <a:gdLst>
                <a:gd name="T0" fmla="*/ 39 w 163"/>
                <a:gd name="T1" fmla="*/ 127 h 157"/>
                <a:gd name="T2" fmla="*/ 18 w 163"/>
                <a:gd name="T3" fmla="*/ 59 h 157"/>
                <a:gd name="T4" fmla="*/ 127 w 163"/>
                <a:gd name="T5" fmla="*/ 35 h 157"/>
                <a:gd name="T6" fmla="*/ 97 w 163"/>
                <a:gd name="T7" fmla="*/ 135 h 157"/>
                <a:gd name="T8" fmla="*/ 39 w 163"/>
                <a:gd name="T9" fmla="*/ 1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57">
                  <a:moveTo>
                    <a:pt x="39" y="127"/>
                  </a:moveTo>
                  <a:cubicBezTo>
                    <a:pt x="21" y="102"/>
                    <a:pt x="0" y="76"/>
                    <a:pt x="18" y="59"/>
                  </a:cubicBezTo>
                  <a:cubicBezTo>
                    <a:pt x="35" y="43"/>
                    <a:pt x="91" y="0"/>
                    <a:pt x="127" y="35"/>
                  </a:cubicBezTo>
                  <a:cubicBezTo>
                    <a:pt x="163" y="70"/>
                    <a:pt x="128" y="113"/>
                    <a:pt x="97" y="135"/>
                  </a:cubicBezTo>
                  <a:cubicBezTo>
                    <a:pt x="65" y="157"/>
                    <a:pt x="59" y="151"/>
                    <a:pt x="39" y="127"/>
                  </a:cubicBezTo>
                  <a:close/>
                </a:path>
              </a:pathLst>
            </a:custGeom>
            <a:solidFill>
              <a:srgbClr val="DB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20"/>
            <p:cNvSpPr>
              <a:spLocks noEditPoints="1"/>
            </p:cNvSpPr>
            <p:nvPr/>
          </p:nvSpPr>
          <p:spPr bwMode="auto">
            <a:xfrm>
              <a:off x="4852565" y="5663147"/>
              <a:ext cx="178480" cy="209585"/>
            </a:xfrm>
            <a:custGeom>
              <a:avLst/>
              <a:gdLst>
                <a:gd name="T0" fmla="*/ 46 w 102"/>
                <a:gd name="T1" fmla="*/ 109 h 120"/>
                <a:gd name="T2" fmla="*/ 61 w 102"/>
                <a:gd name="T3" fmla="*/ 120 h 120"/>
                <a:gd name="T4" fmla="*/ 46 w 102"/>
                <a:gd name="T5" fmla="*/ 102 h 120"/>
                <a:gd name="T6" fmla="*/ 46 w 102"/>
                <a:gd name="T7" fmla="*/ 109 h 120"/>
                <a:gd name="T8" fmla="*/ 46 w 102"/>
                <a:gd name="T9" fmla="*/ 15 h 120"/>
                <a:gd name="T10" fmla="*/ 46 w 102"/>
                <a:gd name="T11" fmla="*/ 9 h 120"/>
                <a:gd name="T12" fmla="*/ 102 w 102"/>
                <a:gd name="T13" fmla="*/ 88 h 120"/>
                <a:gd name="T14" fmla="*/ 46 w 102"/>
                <a:gd name="T15" fmla="*/ 15 h 120"/>
                <a:gd name="T16" fmla="*/ 0 w 102"/>
                <a:gd name="T17" fmla="*/ 37 h 120"/>
                <a:gd name="T18" fmla="*/ 46 w 102"/>
                <a:gd name="T19" fmla="*/ 109 h 120"/>
                <a:gd name="T20" fmla="*/ 46 w 102"/>
                <a:gd name="T21" fmla="*/ 102 h 120"/>
                <a:gd name="T22" fmla="*/ 0 w 102"/>
                <a:gd name="T23" fmla="*/ 37 h 120"/>
                <a:gd name="T24" fmla="*/ 46 w 102"/>
                <a:gd name="T25" fmla="*/ 9 h 120"/>
                <a:gd name="T26" fmla="*/ 46 w 102"/>
                <a:gd name="T27" fmla="*/ 15 h 120"/>
                <a:gd name="T28" fmla="*/ 32 w 102"/>
                <a:gd name="T29" fmla="*/ 0 h 120"/>
                <a:gd name="T30" fmla="*/ 46 w 102"/>
                <a:gd name="T31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46" y="109"/>
                  </a:moveTo>
                  <a:cubicBezTo>
                    <a:pt x="51" y="113"/>
                    <a:pt x="56" y="117"/>
                    <a:pt x="61" y="120"/>
                  </a:cubicBezTo>
                  <a:cubicBezTo>
                    <a:pt x="57" y="115"/>
                    <a:pt x="52" y="109"/>
                    <a:pt x="46" y="102"/>
                  </a:cubicBezTo>
                  <a:cubicBezTo>
                    <a:pt x="46" y="109"/>
                    <a:pt x="46" y="109"/>
                    <a:pt x="46" y="109"/>
                  </a:cubicBezTo>
                  <a:close/>
                  <a:moveTo>
                    <a:pt x="46" y="15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70" y="26"/>
                    <a:pt x="93" y="58"/>
                    <a:pt x="102" y="88"/>
                  </a:cubicBezTo>
                  <a:cubicBezTo>
                    <a:pt x="85" y="63"/>
                    <a:pt x="63" y="34"/>
                    <a:pt x="46" y="15"/>
                  </a:cubicBezTo>
                  <a:close/>
                  <a:moveTo>
                    <a:pt x="0" y="37"/>
                  </a:moveTo>
                  <a:cubicBezTo>
                    <a:pt x="6" y="63"/>
                    <a:pt x="27" y="92"/>
                    <a:pt x="46" y="109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31" y="83"/>
                    <a:pt x="12" y="58"/>
                    <a:pt x="0" y="37"/>
                  </a:cubicBezTo>
                  <a:close/>
                  <a:moveTo>
                    <a:pt x="46" y="9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1" y="9"/>
                    <a:pt x="36" y="4"/>
                    <a:pt x="32" y="0"/>
                  </a:cubicBezTo>
                  <a:cubicBezTo>
                    <a:pt x="37" y="2"/>
                    <a:pt x="42" y="5"/>
                    <a:pt x="46" y="9"/>
                  </a:cubicBezTo>
                  <a:close/>
                </a:path>
              </a:pathLst>
            </a:custGeom>
            <a:solidFill>
              <a:srgbClr val="AB8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39"/>
            <p:cNvSpPr>
              <a:spLocks noChangeArrowheads="1"/>
            </p:cNvSpPr>
            <p:nvPr/>
          </p:nvSpPr>
          <p:spPr bwMode="auto">
            <a:xfrm>
              <a:off x="6041937" y="4342691"/>
              <a:ext cx="108125" cy="108125"/>
            </a:xfrm>
            <a:prstGeom prst="ellipse">
              <a:avLst/>
            </a:prstGeom>
            <a:solidFill>
              <a:srgbClr val="706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7311292" y="5440231"/>
              <a:ext cx="231061" cy="345111"/>
            </a:xfrm>
            <a:custGeom>
              <a:avLst/>
              <a:gdLst>
                <a:gd name="T0" fmla="*/ 0 w 132"/>
                <a:gd name="T1" fmla="*/ 0 h 197"/>
                <a:gd name="T2" fmla="*/ 83 w 132"/>
                <a:gd name="T3" fmla="*/ 162 h 197"/>
                <a:gd name="T4" fmla="*/ 110 w 132"/>
                <a:gd name="T5" fmla="*/ 178 h 197"/>
                <a:gd name="T6" fmla="*/ 0 w 132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197">
                  <a:moveTo>
                    <a:pt x="0" y="0"/>
                  </a:moveTo>
                  <a:cubicBezTo>
                    <a:pt x="14" y="22"/>
                    <a:pt x="67" y="130"/>
                    <a:pt x="83" y="162"/>
                  </a:cubicBezTo>
                  <a:cubicBezTo>
                    <a:pt x="100" y="194"/>
                    <a:pt x="132" y="197"/>
                    <a:pt x="110" y="178"/>
                  </a:cubicBezTo>
                  <a:cubicBezTo>
                    <a:pt x="88" y="159"/>
                    <a:pt x="45" y="64"/>
                    <a:pt x="0" y="0"/>
                  </a:cubicBezTo>
                  <a:close/>
                </a:path>
              </a:pathLst>
            </a:custGeom>
            <a:solidFill>
              <a:srgbClr val="8C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7557905" y="5464671"/>
              <a:ext cx="227358" cy="266609"/>
            </a:xfrm>
            <a:custGeom>
              <a:avLst/>
              <a:gdLst>
                <a:gd name="T0" fmla="*/ 0 w 130"/>
                <a:gd name="T1" fmla="*/ 0 h 152"/>
                <a:gd name="T2" fmla="*/ 96 w 130"/>
                <a:gd name="T3" fmla="*/ 134 h 152"/>
                <a:gd name="T4" fmla="*/ 82 w 130"/>
                <a:gd name="T5" fmla="*/ 97 h 152"/>
                <a:gd name="T6" fmla="*/ 0 w 130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52">
                  <a:moveTo>
                    <a:pt x="0" y="0"/>
                  </a:moveTo>
                  <a:cubicBezTo>
                    <a:pt x="16" y="31"/>
                    <a:pt x="62" y="115"/>
                    <a:pt x="96" y="134"/>
                  </a:cubicBezTo>
                  <a:cubicBezTo>
                    <a:pt x="130" y="152"/>
                    <a:pt x="113" y="129"/>
                    <a:pt x="82" y="97"/>
                  </a:cubicBezTo>
                  <a:cubicBezTo>
                    <a:pt x="50" y="65"/>
                    <a:pt x="38" y="47"/>
                    <a:pt x="0" y="0"/>
                  </a:cubicBezTo>
                  <a:close/>
                </a:path>
              </a:pathLst>
            </a:custGeom>
            <a:solidFill>
              <a:srgbClr val="8C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7845250" y="5492813"/>
              <a:ext cx="256982" cy="201438"/>
            </a:xfrm>
            <a:custGeom>
              <a:avLst/>
              <a:gdLst>
                <a:gd name="T0" fmla="*/ 0 w 147"/>
                <a:gd name="T1" fmla="*/ 0 h 115"/>
                <a:gd name="T2" fmla="*/ 105 w 147"/>
                <a:gd name="T3" fmla="*/ 112 h 115"/>
                <a:gd name="T4" fmla="*/ 87 w 147"/>
                <a:gd name="T5" fmla="*/ 84 h 115"/>
                <a:gd name="T6" fmla="*/ 0 w 147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15">
                  <a:moveTo>
                    <a:pt x="0" y="0"/>
                  </a:moveTo>
                  <a:cubicBezTo>
                    <a:pt x="20" y="38"/>
                    <a:pt x="63" y="108"/>
                    <a:pt x="105" y="112"/>
                  </a:cubicBezTo>
                  <a:cubicBezTo>
                    <a:pt x="147" y="115"/>
                    <a:pt x="104" y="95"/>
                    <a:pt x="87" y="84"/>
                  </a:cubicBezTo>
                  <a:cubicBezTo>
                    <a:pt x="69" y="73"/>
                    <a:pt x="43" y="52"/>
                    <a:pt x="0" y="0"/>
                  </a:cubicBezTo>
                  <a:close/>
                </a:path>
              </a:pathLst>
            </a:custGeom>
            <a:solidFill>
              <a:srgbClr val="8C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56"/>
            <p:cNvSpPr>
              <a:spLocks/>
            </p:cNvSpPr>
            <p:nvPr/>
          </p:nvSpPr>
          <p:spPr bwMode="auto">
            <a:xfrm>
              <a:off x="7388312" y="5351362"/>
              <a:ext cx="442867" cy="482858"/>
            </a:xfrm>
            <a:custGeom>
              <a:avLst/>
              <a:gdLst>
                <a:gd name="T0" fmla="*/ 23 w 253"/>
                <a:gd name="T1" fmla="*/ 20 h 276"/>
                <a:gd name="T2" fmla="*/ 71 w 253"/>
                <a:gd name="T3" fmla="*/ 176 h 276"/>
                <a:gd name="T4" fmla="*/ 219 w 253"/>
                <a:gd name="T5" fmla="*/ 240 h 276"/>
                <a:gd name="T6" fmla="*/ 126 w 253"/>
                <a:gd name="T7" fmla="*/ 114 h 276"/>
                <a:gd name="T8" fmla="*/ 23 w 253"/>
                <a:gd name="T9" fmla="*/ 2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76">
                  <a:moveTo>
                    <a:pt x="23" y="20"/>
                  </a:moveTo>
                  <a:cubicBezTo>
                    <a:pt x="0" y="33"/>
                    <a:pt x="48" y="125"/>
                    <a:pt x="71" y="176"/>
                  </a:cubicBezTo>
                  <a:cubicBezTo>
                    <a:pt x="93" y="228"/>
                    <a:pt x="253" y="276"/>
                    <a:pt x="219" y="240"/>
                  </a:cubicBezTo>
                  <a:cubicBezTo>
                    <a:pt x="184" y="204"/>
                    <a:pt x="155" y="145"/>
                    <a:pt x="126" y="114"/>
                  </a:cubicBezTo>
                  <a:cubicBezTo>
                    <a:pt x="98" y="83"/>
                    <a:pt x="61" y="0"/>
                    <a:pt x="23" y="20"/>
                  </a:cubicBezTo>
                  <a:close/>
                </a:path>
              </a:pathLst>
            </a:custGeom>
            <a:solidFill>
              <a:srgbClr val="C99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58"/>
            <p:cNvSpPr>
              <a:spLocks/>
            </p:cNvSpPr>
            <p:nvPr/>
          </p:nvSpPr>
          <p:spPr bwMode="auto">
            <a:xfrm>
              <a:off x="7624558" y="5386169"/>
              <a:ext cx="416206" cy="373253"/>
            </a:xfrm>
            <a:custGeom>
              <a:avLst/>
              <a:gdLst>
                <a:gd name="T0" fmla="*/ 27 w 238"/>
                <a:gd name="T1" fmla="*/ 11 h 213"/>
                <a:gd name="T2" fmla="*/ 59 w 238"/>
                <a:gd name="T3" fmla="*/ 127 h 213"/>
                <a:gd name="T4" fmla="*/ 175 w 238"/>
                <a:gd name="T5" fmla="*/ 201 h 213"/>
                <a:gd name="T6" fmla="*/ 185 w 238"/>
                <a:gd name="T7" fmla="*/ 141 h 213"/>
                <a:gd name="T8" fmla="*/ 27 w 238"/>
                <a:gd name="T9" fmla="*/ 1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13">
                  <a:moveTo>
                    <a:pt x="27" y="11"/>
                  </a:moveTo>
                  <a:cubicBezTo>
                    <a:pt x="0" y="20"/>
                    <a:pt x="21" y="84"/>
                    <a:pt x="59" y="127"/>
                  </a:cubicBezTo>
                  <a:cubicBezTo>
                    <a:pt x="97" y="169"/>
                    <a:pt x="144" y="213"/>
                    <a:pt x="175" y="201"/>
                  </a:cubicBezTo>
                  <a:cubicBezTo>
                    <a:pt x="206" y="190"/>
                    <a:pt x="238" y="190"/>
                    <a:pt x="185" y="141"/>
                  </a:cubicBezTo>
                  <a:cubicBezTo>
                    <a:pt x="132" y="92"/>
                    <a:pt x="52" y="0"/>
                    <a:pt x="27" y="11"/>
                  </a:cubicBezTo>
                  <a:close/>
                </a:path>
              </a:pathLst>
            </a:custGeom>
            <a:solidFill>
              <a:srgbClr val="C99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59"/>
            <p:cNvSpPr>
              <a:spLocks/>
            </p:cNvSpPr>
            <p:nvPr/>
          </p:nvSpPr>
          <p:spPr bwMode="auto">
            <a:xfrm>
              <a:off x="7904497" y="5431345"/>
              <a:ext cx="311785" cy="278458"/>
            </a:xfrm>
            <a:custGeom>
              <a:avLst/>
              <a:gdLst>
                <a:gd name="T0" fmla="*/ 27 w 178"/>
                <a:gd name="T1" fmla="*/ 7 h 159"/>
                <a:gd name="T2" fmla="*/ 75 w 178"/>
                <a:gd name="T3" fmla="*/ 131 h 159"/>
                <a:gd name="T4" fmla="*/ 147 w 178"/>
                <a:gd name="T5" fmla="*/ 109 h 159"/>
                <a:gd name="T6" fmla="*/ 27 w 178"/>
                <a:gd name="T7" fmla="*/ 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9">
                  <a:moveTo>
                    <a:pt x="27" y="7"/>
                  </a:moveTo>
                  <a:cubicBezTo>
                    <a:pt x="0" y="27"/>
                    <a:pt x="30" y="103"/>
                    <a:pt x="75" y="131"/>
                  </a:cubicBezTo>
                  <a:cubicBezTo>
                    <a:pt x="119" y="159"/>
                    <a:pt x="178" y="150"/>
                    <a:pt x="147" y="109"/>
                  </a:cubicBezTo>
                  <a:cubicBezTo>
                    <a:pt x="115" y="68"/>
                    <a:pt x="43" y="0"/>
                    <a:pt x="27" y="7"/>
                  </a:cubicBezTo>
                  <a:close/>
                </a:path>
              </a:pathLst>
            </a:custGeom>
            <a:solidFill>
              <a:srgbClr val="C99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61"/>
            <p:cNvSpPr>
              <a:spLocks/>
            </p:cNvSpPr>
            <p:nvPr/>
          </p:nvSpPr>
          <p:spPr bwMode="auto">
            <a:xfrm>
              <a:off x="4920698" y="5545394"/>
              <a:ext cx="56285" cy="45916"/>
            </a:xfrm>
            <a:custGeom>
              <a:avLst/>
              <a:gdLst>
                <a:gd name="T0" fmla="*/ 0 w 32"/>
                <a:gd name="T1" fmla="*/ 26 h 26"/>
                <a:gd name="T2" fmla="*/ 3 w 32"/>
                <a:gd name="T3" fmla="*/ 10 h 26"/>
                <a:gd name="T4" fmla="*/ 17 w 32"/>
                <a:gd name="T5" fmla="*/ 0 h 26"/>
                <a:gd name="T6" fmla="*/ 32 w 32"/>
                <a:gd name="T7" fmla="*/ 4 h 26"/>
                <a:gd name="T8" fmla="*/ 0 w 32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0" y="26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7" y="7"/>
                    <a:pt x="12" y="3"/>
                    <a:pt x="17" y="0"/>
                  </a:cubicBezTo>
                  <a:cubicBezTo>
                    <a:pt x="22" y="2"/>
                    <a:pt x="27" y="4"/>
                    <a:pt x="32" y="4"/>
                  </a:cubicBezTo>
                  <a:cubicBezTo>
                    <a:pt x="24" y="10"/>
                    <a:pt x="14" y="16"/>
                    <a:pt x="0" y="26"/>
                  </a:cubicBez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62"/>
            <p:cNvSpPr>
              <a:spLocks/>
            </p:cNvSpPr>
            <p:nvPr/>
          </p:nvSpPr>
          <p:spPr bwMode="auto">
            <a:xfrm>
              <a:off x="4020892" y="5431345"/>
              <a:ext cx="1281945" cy="1264912"/>
            </a:xfrm>
            <a:custGeom>
              <a:avLst/>
              <a:gdLst>
                <a:gd name="T0" fmla="*/ 181 w 732"/>
                <a:gd name="T1" fmla="*/ 718 h 722"/>
                <a:gd name="T2" fmla="*/ 199 w 732"/>
                <a:gd name="T3" fmla="*/ 701 h 722"/>
                <a:gd name="T4" fmla="*/ 294 w 732"/>
                <a:gd name="T5" fmla="*/ 602 h 722"/>
                <a:gd name="T6" fmla="*/ 316 w 732"/>
                <a:gd name="T7" fmla="*/ 577 h 722"/>
                <a:gd name="T8" fmla="*/ 332 w 732"/>
                <a:gd name="T9" fmla="*/ 554 h 722"/>
                <a:gd name="T10" fmla="*/ 348 w 732"/>
                <a:gd name="T11" fmla="*/ 521 h 722"/>
                <a:gd name="T12" fmla="*/ 349 w 732"/>
                <a:gd name="T13" fmla="*/ 517 h 722"/>
                <a:gd name="T14" fmla="*/ 364 w 732"/>
                <a:gd name="T15" fmla="*/ 473 h 722"/>
                <a:gd name="T16" fmla="*/ 371 w 732"/>
                <a:gd name="T17" fmla="*/ 448 h 722"/>
                <a:gd name="T18" fmla="*/ 373 w 732"/>
                <a:gd name="T19" fmla="*/ 454 h 722"/>
                <a:gd name="T20" fmla="*/ 429 w 732"/>
                <a:gd name="T21" fmla="*/ 380 h 722"/>
                <a:gd name="T22" fmla="*/ 551 w 732"/>
                <a:gd name="T23" fmla="*/ 277 h 722"/>
                <a:gd name="T24" fmla="*/ 551 w 732"/>
                <a:gd name="T25" fmla="*/ 276 h 722"/>
                <a:gd name="T26" fmla="*/ 642 w 732"/>
                <a:gd name="T27" fmla="*/ 198 h 722"/>
                <a:gd name="T28" fmla="*/ 697 w 732"/>
                <a:gd name="T29" fmla="*/ 135 h 722"/>
                <a:gd name="T30" fmla="*/ 704 w 732"/>
                <a:gd name="T31" fmla="*/ 134 h 722"/>
                <a:gd name="T32" fmla="*/ 729 w 732"/>
                <a:gd name="T33" fmla="*/ 58 h 722"/>
                <a:gd name="T34" fmla="*/ 680 w 732"/>
                <a:gd name="T35" fmla="*/ 15 h 722"/>
                <a:gd name="T36" fmla="*/ 322 w 732"/>
                <a:gd name="T37" fmla="*/ 240 h 722"/>
                <a:gd name="T38" fmla="*/ 181 w 732"/>
                <a:gd name="T39" fmla="*/ 71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2" h="722">
                  <a:moveTo>
                    <a:pt x="181" y="718"/>
                  </a:moveTo>
                  <a:cubicBezTo>
                    <a:pt x="187" y="713"/>
                    <a:pt x="193" y="707"/>
                    <a:pt x="199" y="701"/>
                  </a:cubicBezTo>
                  <a:cubicBezTo>
                    <a:pt x="223" y="666"/>
                    <a:pt x="261" y="636"/>
                    <a:pt x="294" y="602"/>
                  </a:cubicBezTo>
                  <a:cubicBezTo>
                    <a:pt x="301" y="594"/>
                    <a:pt x="309" y="586"/>
                    <a:pt x="316" y="577"/>
                  </a:cubicBezTo>
                  <a:cubicBezTo>
                    <a:pt x="322" y="570"/>
                    <a:pt x="327" y="562"/>
                    <a:pt x="332" y="554"/>
                  </a:cubicBezTo>
                  <a:cubicBezTo>
                    <a:pt x="338" y="544"/>
                    <a:pt x="343" y="533"/>
                    <a:pt x="348" y="521"/>
                  </a:cubicBezTo>
                  <a:cubicBezTo>
                    <a:pt x="348" y="519"/>
                    <a:pt x="348" y="518"/>
                    <a:pt x="349" y="517"/>
                  </a:cubicBezTo>
                  <a:cubicBezTo>
                    <a:pt x="354" y="500"/>
                    <a:pt x="359" y="485"/>
                    <a:pt x="364" y="473"/>
                  </a:cubicBezTo>
                  <a:cubicBezTo>
                    <a:pt x="369" y="458"/>
                    <a:pt x="371" y="448"/>
                    <a:pt x="371" y="448"/>
                  </a:cubicBezTo>
                  <a:cubicBezTo>
                    <a:pt x="371" y="448"/>
                    <a:pt x="372" y="450"/>
                    <a:pt x="373" y="454"/>
                  </a:cubicBezTo>
                  <a:cubicBezTo>
                    <a:pt x="392" y="419"/>
                    <a:pt x="411" y="402"/>
                    <a:pt x="429" y="380"/>
                  </a:cubicBezTo>
                  <a:cubicBezTo>
                    <a:pt x="442" y="364"/>
                    <a:pt x="495" y="323"/>
                    <a:pt x="551" y="277"/>
                  </a:cubicBezTo>
                  <a:cubicBezTo>
                    <a:pt x="551" y="276"/>
                    <a:pt x="551" y="276"/>
                    <a:pt x="551" y="276"/>
                  </a:cubicBezTo>
                  <a:cubicBezTo>
                    <a:pt x="551" y="276"/>
                    <a:pt x="601" y="237"/>
                    <a:pt x="642" y="198"/>
                  </a:cubicBezTo>
                  <a:cubicBezTo>
                    <a:pt x="683" y="160"/>
                    <a:pt x="697" y="135"/>
                    <a:pt x="697" y="135"/>
                  </a:cubicBezTo>
                  <a:cubicBezTo>
                    <a:pt x="697" y="135"/>
                    <a:pt x="700" y="135"/>
                    <a:pt x="704" y="134"/>
                  </a:cubicBezTo>
                  <a:cubicBezTo>
                    <a:pt x="728" y="100"/>
                    <a:pt x="732" y="76"/>
                    <a:pt x="729" y="58"/>
                  </a:cubicBezTo>
                  <a:cubicBezTo>
                    <a:pt x="714" y="43"/>
                    <a:pt x="694" y="28"/>
                    <a:pt x="680" y="15"/>
                  </a:cubicBezTo>
                  <a:cubicBezTo>
                    <a:pt x="570" y="0"/>
                    <a:pt x="391" y="166"/>
                    <a:pt x="322" y="240"/>
                  </a:cubicBezTo>
                  <a:cubicBezTo>
                    <a:pt x="0" y="401"/>
                    <a:pt x="128" y="722"/>
                    <a:pt x="181" y="718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63"/>
            <p:cNvSpPr>
              <a:spLocks noEditPoints="1"/>
            </p:cNvSpPr>
            <p:nvPr/>
          </p:nvSpPr>
          <p:spPr bwMode="auto">
            <a:xfrm>
              <a:off x="4670382" y="5914944"/>
              <a:ext cx="315487" cy="311785"/>
            </a:xfrm>
            <a:custGeom>
              <a:avLst/>
              <a:gdLst>
                <a:gd name="T0" fmla="*/ 0 w 180"/>
                <a:gd name="T1" fmla="*/ 172 h 178"/>
                <a:gd name="T2" fmla="*/ 2 w 180"/>
                <a:gd name="T3" fmla="*/ 178 h 178"/>
                <a:gd name="T4" fmla="*/ 57 w 180"/>
                <a:gd name="T5" fmla="*/ 105 h 178"/>
                <a:gd name="T6" fmla="*/ 0 w 180"/>
                <a:gd name="T7" fmla="*/ 172 h 178"/>
                <a:gd name="T8" fmla="*/ 180 w 180"/>
                <a:gd name="T9" fmla="*/ 1 h 178"/>
                <a:gd name="T10" fmla="*/ 180 w 180"/>
                <a:gd name="T11" fmla="*/ 0 h 178"/>
                <a:gd name="T12" fmla="*/ 93 w 180"/>
                <a:gd name="T13" fmla="*/ 72 h 178"/>
                <a:gd name="T14" fmla="*/ 180 w 180"/>
                <a:gd name="T15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78">
                  <a:moveTo>
                    <a:pt x="0" y="172"/>
                  </a:moveTo>
                  <a:cubicBezTo>
                    <a:pt x="0" y="172"/>
                    <a:pt x="1" y="174"/>
                    <a:pt x="2" y="178"/>
                  </a:cubicBezTo>
                  <a:cubicBezTo>
                    <a:pt x="20" y="144"/>
                    <a:pt x="40" y="126"/>
                    <a:pt x="57" y="105"/>
                  </a:cubicBezTo>
                  <a:cubicBezTo>
                    <a:pt x="33" y="128"/>
                    <a:pt x="12" y="152"/>
                    <a:pt x="0" y="172"/>
                  </a:cubicBezTo>
                  <a:close/>
                  <a:moveTo>
                    <a:pt x="180" y="1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62" y="14"/>
                    <a:pt x="128" y="41"/>
                    <a:pt x="93" y="72"/>
                  </a:cubicBezTo>
                  <a:cubicBezTo>
                    <a:pt x="116" y="53"/>
                    <a:pt x="147" y="28"/>
                    <a:pt x="180" y="1"/>
                  </a:cubicBezTo>
                  <a:close/>
                </a:path>
              </a:pathLst>
            </a:custGeom>
            <a:solidFill>
              <a:srgbClr val="AB8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64"/>
            <p:cNvSpPr>
              <a:spLocks noEditPoints="1"/>
            </p:cNvSpPr>
            <p:nvPr/>
          </p:nvSpPr>
          <p:spPr bwMode="auto">
            <a:xfrm>
              <a:off x="4425249" y="5456524"/>
              <a:ext cx="751689" cy="500633"/>
            </a:xfrm>
            <a:custGeom>
              <a:avLst/>
              <a:gdLst>
                <a:gd name="T0" fmla="*/ 0 w 429"/>
                <a:gd name="T1" fmla="*/ 286 h 286"/>
                <a:gd name="T2" fmla="*/ 1 w 429"/>
                <a:gd name="T3" fmla="*/ 284 h 286"/>
                <a:gd name="T4" fmla="*/ 74 w 429"/>
                <a:gd name="T5" fmla="*/ 235 h 286"/>
                <a:gd name="T6" fmla="*/ 0 w 429"/>
                <a:gd name="T7" fmla="*/ 286 h 286"/>
                <a:gd name="T8" fmla="*/ 429 w 429"/>
                <a:gd name="T9" fmla="*/ 0 h 286"/>
                <a:gd name="T10" fmla="*/ 241 w 429"/>
                <a:gd name="T11" fmla="*/ 107 h 286"/>
                <a:gd name="T12" fmla="*/ 124 w 429"/>
                <a:gd name="T13" fmla="*/ 203 h 286"/>
                <a:gd name="T14" fmla="*/ 94 w 429"/>
                <a:gd name="T15" fmla="*/ 223 h 286"/>
                <a:gd name="T16" fmla="*/ 429 w 429"/>
                <a:gd name="T1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286">
                  <a:moveTo>
                    <a:pt x="0" y="286"/>
                  </a:moveTo>
                  <a:cubicBezTo>
                    <a:pt x="0" y="285"/>
                    <a:pt x="0" y="285"/>
                    <a:pt x="1" y="284"/>
                  </a:cubicBezTo>
                  <a:cubicBezTo>
                    <a:pt x="22" y="266"/>
                    <a:pt x="46" y="250"/>
                    <a:pt x="74" y="235"/>
                  </a:cubicBezTo>
                  <a:cubicBezTo>
                    <a:pt x="48" y="250"/>
                    <a:pt x="25" y="263"/>
                    <a:pt x="0" y="286"/>
                  </a:cubicBezTo>
                  <a:close/>
                  <a:moveTo>
                    <a:pt x="429" y="0"/>
                  </a:moveTo>
                  <a:cubicBezTo>
                    <a:pt x="394" y="13"/>
                    <a:pt x="352" y="24"/>
                    <a:pt x="241" y="107"/>
                  </a:cubicBezTo>
                  <a:cubicBezTo>
                    <a:pt x="191" y="145"/>
                    <a:pt x="155" y="182"/>
                    <a:pt x="124" y="203"/>
                  </a:cubicBezTo>
                  <a:cubicBezTo>
                    <a:pt x="113" y="210"/>
                    <a:pt x="103" y="217"/>
                    <a:pt x="94" y="223"/>
                  </a:cubicBezTo>
                  <a:cubicBezTo>
                    <a:pt x="166" y="150"/>
                    <a:pt x="323" y="2"/>
                    <a:pt x="429" y="0"/>
                  </a:cubicBezTo>
                  <a:close/>
                </a:path>
              </a:pathLst>
            </a:custGeom>
            <a:solidFill>
              <a:srgbClr val="8C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65"/>
            <p:cNvSpPr>
              <a:spLocks/>
            </p:cNvSpPr>
            <p:nvPr/>
          </p:nvSpPr>
          <p:spPr bwMode="auto">
            <a:xfrm>
              <a:off x="4143828" y="5753498"/>
              <a:ext cx="782794" cy="890178"/>
            </a:xfrm>
            <a:custGeom>
              <a:avLst/>
              <a:gdLst>
                <a:gd name="T0" fmla="*/ 79 w 447"/>
                <a:gd name="T1" fmla="*/ 508 h 508"/>
                <a:gd name="T2" fmla="*/ 181 w 447"/>
                <a:gd name="T3" fmla="*/ 362 h 508"/>
                <a:gd name="T4" fmla="*/ 366 w 447"/>
                <a:gd name="T5" fmla="*/ 124 h 508"/>
                <a:gd name="T6" fmla="*/ 414 w 447"/>
                <a:gd name="T7" fmla="*/ 46 h 508"/>
                <a:gd name="T8" fmla="*/ 310 w 447"/>
                <a:gd name="T9" fmla="*/ 51 h 508"/>
                <a:gd name="T10" fmla="*/ 148 w 447"/>
                <a:gd name="T11" fmla="*/ 126 h 508"/>
                <a:gd name="T12" fmla="*/ 79 w 447"/>
                <a:gd name="T13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508">
                  <a:moveTo>
                    <a:pt x="79" y="508"/>
                  </a:moveTo>
                  <a:cubicBezTo>
                    <a:pt x="118" y="462"/>
                    <a:pt x="155" y="412"/>
                    <a:pt x="181" y="362"/>
                  </a:cubicBezTo>
                  <a:cubicBezTo>
                    <a:pt x="247" y="232"/>
                    <a:pt x="285" y="175"/>
                    <a:pt x="366" y="124"/>
                  </a:cubicBezTo>
                  <a:cubicBezTo>
                    <a:pt x="447" y="73"/>
                    <a:pt x="434" y="68"/>
                    <a:pt x="414" y="46"/>
                  </a:cubicBezTo>
                  <a:cubicBezTo>
                    <a:pt x="394" y="23"/>
                    <a:pt x="366" y="0"/>
                    <a:pt x="310" y="51"/>
                  </a:cubicBezTo>
                  <a:cubicBezTo>
                    <a:pt x="256" y="100"/>
                    <a:pt x="178" y="145"/>
                    <a:pt x="148" y="126"/>
                  </a:cubicBezTo>
                  <a:cubicBezTo>
                    <a:pt x="0" y="261"/>
                    <a:pt x="35" y="441"/>
                    <a:pt x="79" y="508"/>
                  </a:cubicBezTo>
                  <a:close/>
                </a:path>
              </a:pathLst>
            </a:custGeom>
            <a:solidFill>
              <a:srgbClr val="C99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66"/>
            <p:cNvSpPr>
              <a:spLocks/>
            </p:cNvSpPr>
            <p:nvPr/>
          </p:nvSpPr>
          <p:spPr bwMode="auto">
            <a:xfrm>
              <a:off x="4758511" y="5382467"/>
              <a:ext cx="612460" cy="431018"/>
            </a:xfrm>
            <a:custGeom>
              <a:avLst/>
              <a:gdLst>
                <a:gd name="T0" fmla="*/ 0 w 350"/>
                <a:gd name="T1" fmla="*/ 189 h 246"/>
                <a:gd name="T2" fmla="*/ 291 w 350"/>
                <a:gd name="T3" fmla="*/ 57 h 246"/>
                <a:gd name="T4" fmla="*/ 199 w 350"/>
                <a:gd name="T5" fmla="*/ 246 h 246"/>
                <a:gd name="T6" fmla="*/ 175 w 350"/>
                <a:gd name="T7" fmla="*/ 227 h 246"/>
                <a:gd name="T8" fmla="*/ 0 w 350"/>
                <a:gd name="T9" fmla="*/ 18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246">
                  <a:moveTo>
                    <a:pt x="0" y="189"/>
                  </a:moveTo>
                  <a:cubicBezTo>
                    <a:pt x="87" y="116"/>
                    <a:pt x="232" y="0"/>
                    <a:pt x="291" y="57"/>
                  </a:cubicBezTo>
                  <a:cubicBezTo>
                    <a:pt x="350" y="114"/>
                    <a:pt x="260" y="188"/>
                    <a:pt x="199" y="246"/>
                  </a:cubicBezTo>
                  <a:cubicBezTo>
                    <a:pt x="192" y="239"/>
                    <a:pt x="183" y="231"/>
                    <a:pt x="175" y="227"/>
                  </a:cubicBezTo>
                  <a:cubicBezTo>
                    <a:pt x="126" y="200"/>
                    <a:pt x="67" y="169"/>
                    <a:pt x="0" y="189"/>
                  </a:cubicBezTo>
                  <a:close/>
                </a:path>
              </a:pathLst>
            </a:custGeom>
            <a:solidFill>
              <a:srgbClr val="BD9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67"/>
            <p:cNvSpPr>
              <a:spLocks/>
            </p:cNvSpPr>
            <p:nvPr/>
          </p:nvSpPr>
          <p:spPr bwMode="auto">
            <a:xfrm>
              <a:off x="5034748" y="5435048"/>
              <a:ext cx="285124" cy="274755"/>
            </a:xfrm>
            <a:custGeom>
              <a:avLst/>
              <a:gdLst>
                <a:gd name="T0" fmla="*/ 39 w 163"/>
                <a:gd name="T1" fmla="*/ 127 h 157"/>
                <a:gd name="T2" fmla="*/ 18 w 163"/>
                <a:gd name="T3" fmla="*/ 59 h 157"/>
                <a:gd name="T4" fmla="*/ 127 w 163"/>
                <a:gd name="T5" fmla="*/ 35 h 157"/>
                <a:gd name="T6" fmla="*/ 97 w 163"/>
                <a:gd name="T7" fmla="*/ 135 h 157"/>
                <a:gd name="T8" fmla="*/ 39 w 163"/>
                <a:gd name="T9" fmla="*/ 1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57">
                  <a:moveTo>
                    <a:pt x="39" y="127"/>
                  </a:moveTo>
                  <a:cubicBezTo>
                    <a:pt x="21" y="102"/>
                    <a:pt x="0" y="76"/>
                    <a:pt x="18" y="59"/>
                  </a:cubicBezTo>
                  <a:cubicBezTo>
                    <a:pt x="35" y="43"/>
                    <a:pt x="91" y="0"/>
                    <a:pt x="127" y="35"/>
                  </a:cubicBezTo>
                  <a:cubicBezTo>
                    <a:pt x="163" y="70"/>
                    <a:pt x="128" y="113"/>
                    <a:pt x="97" y="135"/>
                  </a:cubicBezTo>
                  <a:cubicBezTo>
                    <a:pt x="65" y="157"/>
                    <a:pt x="59" y="151"/>
                    <a:pt x="39" y="127"/>
                  </a:cubicBezTo>
                  <a:close/>
                </a:path>
              </a:pathLst>
            </a:custGeom>
            <a:solidFill>
              <a:srgbClr val="DBB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68"/>
            <p:cNvSpPr>
              <a:spLocks noEditPoints="1"/>
            </p:cNvSpPr>
            <p:nvPr/>
          </p:nvSpPr>
          <p:spPr bwMode="auto">
            <a:xfrm>
              <a:off x="4852565" y="5663147"/>
              <a:ext cx="178480" cy="209585"/>
            </a:xfrm>
            <a:custGeom>
              <a:avLst/>
              <a:gdLst>
                <a:gd name="T0" fmla="*/ 46 w 102"/>
                <a:gd name="T1" fmla="*/ 109 h 120"/>
                <a:gd name="T2" fmla="*/ 61 w 102"/>
                <a:gd name="T3" fmla="*/ 120 h 120"/>
                <a:gd name="T4" fmla="*/ 46 w 102"/>
                <a:gd name="T5" fmla="*/ 102 h 120"/>
                <a:gd name="T6" fmla="*/ 46 w 102"/>
                <a:gd name="T7" fmla="*/ 109 h 120"/>
                <a:gd name="T8" fmla="*/ 46 w 102"/>
                <a:gd name="T9" fmla="*/ 15 h 120"/>
                <a:gd name="T10" fmla="*/ 46 w 102"/>
                <a:gd name="T11" fmla="*/ 9 h 120"/>
                <a:gd name="T12" fmla="*/ 102 w 102"/>
                <a:gd name="T13" fmla="*/ 88 h 120"/>
                <a:gd name="T14" fmla="*/ 46 w 102"/>
                <a:gd name="T15" fmla="*/ 15 h 120"/>
                <a:gd name="T16" fmla="*/ 0 w 102"/>
                <a:gd name="T17" fmla="*/ 37 h 120"/>
                <a:gd name="T18" fmla="*/ 46 w 102"/>
                <a:gd name="T19" fmla="*/ 109 h 120"/>
                <a:gd name="T20" fmla="*/ 46 w 102"/>
                <a:gd name="T21" fmla="*/ 102 h 120"/>
                <a:gd name="T22" fmla="*/ 0 w 102"/>
                <a:gd name="T23" fmla="*/ 37 h 120"/>
                <a:gd name="T24" fmla="*/ 46 w 102"/>
                <a:gd name="T25" fmla="*/ 9 h 120"/>
                <a:gd name="T26" fmla="*/ 46 w 102"/>
                <a:gd name="T27" fmla="*/ 15 h 120"/>
                <a:gd name="T28" fmla="*/ 32 w 102"/>
                <a:gd name="T29" fmla="*/ 0 h 120"/>
                <a:gd name="T30" fmla="*/ 46 w 102"/>
                <a:gd name="T31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46" y="109"/>
                  </a:moveTo>
                  <a:cubicBezTo>
                    <a:pt x="51" y="113"/>
                    <a:pt x="56" y="117"/>
                    <a:pt x="61" y="120"/>
                  </a:cubicBezTo>
                  <a:cubicBezTo>
                    <a:pt x="57" y="115"/>
                    <a:pt x="52" y="109"/>
                    <a:pt x="46" y="102"/>
                  </a:cubicBezTo>
                  <a:cubicBezTo>
                    <a:pt x="46" y="109"/>
                    <a:pt x="46" y="109"/>
                    <a:pt x="46" y="109"/>
                  </a:cubicBezTo>
                  <a:close/>
                  <a:moveTo>
                    <a:pt x="46" y="15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70" y="26"/>
                    <a:pt x="93" y="58"/>
                    <a:pt x="102" y="88"/>
                  </a:cubicBezTo>
                  <a:cubicBezTo>
                    <a:pt x="85" y="63"/>
                    <a:pt x="63" y="34"/>
                    <a:pt x="46" y="15"/>
                  </a:cubicBezTo>
                  <a:close/>
                  <a:moveTo>
                    <a:pt x="0" y="37"/>
                  </a:moveTo>
                  <a:cubicBezTo>
                    <a:pt x="6" y="63"/>
                    <a:pt x="27" y="92"/>
                    <a:pt x="46" y="109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31" y="83"/>
                    <a:pt x="12" y="58"/>
                    <a:pt x="0" y="37"/>
                  </a:cubicBezTo>
                  <a:close/>
                  <a:moveTo>
                    <a:pt x="46" y="9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1" y="9"/>
                    <a:pt x="36" y="4"/>
                    <a:pt x="32" y="0"/>
                  </a:cubicBezTo>
                  <a:cubicBezTo>
                    <a:pt x="37" y="2"/>
                    <a:pt x="42" y="5"/>
                    <a:pt x="46" y="9"/>
                  </a:cubicBezTo>
                  <a:close/>
                </a:path>
              </a:pathLst>
            </a:custGeom>
            <a:solidFill>
              <a:srgbClr val="8C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131182" y="3590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Гибкость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2234" y="661119"/>
            <a:ext cx="2453072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comes from section Contrary to popular.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881625" y="34614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Надежность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881625" y="656437"/>
            <a:ext cx="2496721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comes from section Contrary to popular.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685547" y="182914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Безопасность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02234" y="2131236"/>
            <a:ext cx="2453072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comes from section Contrary to popular.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881625" y="182094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Доступность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881625" y="2131236"/>
            <a:ext cx="2496721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comes from section Contrary to popular.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CA56D7-1920-4B0E-7996-E8434CFA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96" y="4068734"/>
            <a:ext cx="2497623" cy="1033492"/>
          </a:xfrm>
          <a:prstGeom prst="rect">
            <a:avLst/>
          </a:prstGeom>
        </p:spPr>
      </p:pic>
      <p:sp>
        <p:nvSpPr>
          <p:cNvPr id="153" name="Freeform 37">
            <a:extLst>
              <a:ext uri="{FF2B5EF4-FFF2-40B4-BE49-F238E27FC236}">
                <a16:creationId xmlns:a16="http://schemas.microsoft.com/office/drawing/2014/main" id="{A7788168-5877-F347-33E1-ACBC6595000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370610" y="1139837"/>
            <a:ext cx="550635" cy="529134"/>
          </a:xfrm>
          <a:custGeom>
            <a:avLst/>
            <a:gdLst>
              <a:gd name="T0" fmla="*/ 127 w 253"/>
              <a:gd name="T1" fmla="*/ 0 h 253"/>
              <a:gd name="T2" fmla="*/ 0 w 253"/>
              <a:gd name="T3" fmla="*/ 127 h 253"/>
              <a:gd name="T4" fmla="*/ 127 w 253"/>
              <a:gd name="T5" fmla="*/ 253 h 253"/>
              <a:gd name="T6" fmla="*/ 253 w 253"/>
              <a:gd name="T7" fmla="*/ 127 h 253"/>
              <a:gd name="T8" fmla="*/ 127 w 253"/>
              <a:gd name="T9" fmla="*/ 0 h 253"/>
              <a:gd name="T10" fmla="*/ 161 w 253"/>
              <a:gd name="T11" fmla="*/ 176 h 253"/>
              <a:gd name="T12" fmla="*/ 134 w 253"/>
              <a:gd name="T13" fmla="*/ 188 h 253"/>
              <a:gd name="T14" fmla="*/ 134 w 253"/>
              <a:gd name="T15" fmla="*/ 206 h 253"/>
              <a:gd name="T16" fmla="*/ 127 w 253"/>
              <a:gd name="T17" fmla="*/ 206 h 253"/>
              <a:gd name="T18" fmla="*/ 119 w 253"/>
              <a:gd name="T19" fmla="*/ 206 h 253"/>
              <a:gd name="T20" fmla="*/ 119 w 253"/>
              <a:gd name="T21" fmla="*/ 188 h 253"/>
              <a:gd name="T22" fmla="*/ 83 w 253"/>
              <a:gd name="T23" fmla="*/ 154 h 253"/>
              <a:gd name="T24" fmla="*/ 106 w 253"/>
              <a:gd name="T25" fmla="*/ 148 h 253"/>
              <a:gd name="T26" fmla="*/ 127 w 253"/>
              <a:gd name="T27" fmla="*/ 167 h 253"/>
              <a:gd name="T28" fmla="*/ 128 w 253"/>
              <a:gd name="T29" fmla="*/ 167 h 253"/>
              <a:gd name="T30" fmla="*/ 140 w 253"/>
              <a:gd name="T31" fmla="*/ 163 h 253"/>
              <a:gd name="T32" fmla="*/ 144 w 253"/>
              <a:gd name="T33" fmla="*/ 153 h 253"/>
              <a:gd name="T34" fmla="*/ 140 w 253"/>
              <a:gd name="T35" fmla="*/ 144 h 253"/>
              <a:gd name="T36" fmla="*/ 127 w 253"/>
              <a:gd name="T37" fmla="*/ 138 h 253"/>
              <a:gd name="T38" fmla="*/ 122 w 253"/>
              <a:gd name="T39" fmla="*/ 136 h 253"/>
              <a:gd name="T40" fmla="*/ 103 w 253"/>
              <a:gd name="T41" fmla="*/ 127 h 253"/>
              <a:gd name="T42" fmla="*/ 92 w 253"/>
              <a:gd name="T43" fmla="*/ 116 h 253"/>
              <a:gd name="T44" fmla="*/ 87 w 253"/>
              <a:gd name="T45" fmla="*/ 98 h 253"/>
              <a:gd name="T46" fmla="*/ 95 w 253"/>
              <a:gd name="T47" fmla="*/ 74 h 253"/>
              <a:gd name="T48" fmla="*/ 119 w 253"/>
              <a:gd name="T49" fmla="*/ 62 h 253"/>
              <a:gd name="T50" fmla="*/ 119 w 253"/>
              <a:gd name="T51" fmla="*/ 48 h 253"/>
              <a:gd name="T52" fmla="*/ 127 w 253"/>
              <a:gd name="T53" fmla="*/ 48 h 253"/>
              <a:gd name="T54" fmla="*/ 134 w 253"/>
              <a:gd name="T55" fmla="*/ 48 h 253"/>
              <a:gd name="T56" fmla="*/ 134 w 253"/>
              <a:gd name="T57" fmla="*/ 62 h 253"/>
              <a:gd name="T58" fmla="*/ 167 w 253"/>
              <a:gd name="T59" fmla="*/ 90 h 253"/>
              <a:gd name="T60" fmla="*/ 146 w 253"/>
              <a:gd name="T61" fmla="*/ 98 h 253"/>
              <a:gd name="T62" fmla="*/ 128 w 253"/>
              <a:gd name="T63" fmla="*/ 81 h 253"/>
              <a:gd name="T64" fmla="*/ 127 w 253"/>
              <a:gd name="T65" fmla="*/ 81 h 253"/>
              <a:gd name="T66" fmla="*/ 117 w 253"/>
              <a:gd name="T67" fmla="*/ 85 h 253"/>
              <a:gd name="T68" fmla="*/ 114 w 253"/>
              <a:gd name="T69" fmla="*/ 94 h 253"/>
              <a:gd name="T70" fmla="*/ 117 w 253"/>
              <a:gd name="T71" fmla="*/ 103 h 253"/>
              <a:gd name="T72" fmla="*/ 127 w 253"/>
              <a:gd name="T73" fmla="*/ 108 h 253"/>
              <a:gd name="T74" fmla="*/ 133 w 253"/>
              <a:gd name="T75" fmla="*/ 110 h 253"/>
              <a:gd name="T76" fmla="*/ 154 w 253"/>
              <a:gd name="T77" fmla="*/ 120 h 253"/>
              <a:gd name="T78" fmla="*/ 166 w 253"/>
              <a:gd name="T79" fmla="*/ 132 h 253"/>
              <a:gd name="T80" fmla="*/ 171 w 253"/>
              <a:gd name="T81" fmla="*/ 150 h 253"/>
              <a:gd name="T82" fmla="*/ 161 w 253"/>
              <a:gd name="T83" fmla="*/ 17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3" h="253"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97"/>
                  <a:pt x="57" y="253"/>
                  <a:pt x="127" y="253"/>
                </a:cubicBezTo>
                <a:cubicBezTo>
                  <a:pt x="197" y="253"/>
                  <a:pt x="253" y="197"/>
                  <a:pt x="253" y="127"/>
                </a:cubicBezTo>
                <a:cubicBezTo>
                  <a:pt x="253" y="57"/>
                  <a:pt x="197" y="0"/>
                  <a:pt x="127" y="0"/>
                </a:cubicBezTo>
                <a:close/>
                <a:moveTo>
                  <a:pt x="161" y="176"/>
                </a:moveTo>
                <a:cubicBezTo>
                  <a:pt x="155" y="183"/>
                  <a:pt x="146" y="187"/>
                  <a:pt x="134" y="188"/>
                </a:cubicBezTo>
                <a:cubicBezTo>
                  <a:pt x="134" y="206"/>
                  <a:pt x="134" y="206"/>
                  <a:pt x="134" y="206"/>
                </a:cubicBezTo>
                <a:cubicBezTo>
                  <a:pt x="127" y="206"/>
                  <a:pt x="127" y="206"/>
                  <a:pt x="127" y="206"/>
                </a:cubicBezTo>
                <a:cubicBezTo>
                  <a:pt x="119" y="206"/>
                  <a:pt x="119" y="206"/>
                  <a:pt x="119" y="206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100" y="186"/>
                  <a:pt x="88" y="175"/>
                  <a:pt x="83" y="154"/>
                </a:cubicBezTo>
                <a:cubicBezTo>
                  <a:pt x="106" y="148"/>
                  <a:pt x="106" y="148"/>
                  <a:pt x="106" y="148"/>
                </a:cubicBezTo>
                <a:cubicBezTo>
                  <a:pt x="108" y="161"/>
                  <a:pt x="115" y="167"/>
                  <a:pt x="127" y="167"/>
                </a:cubicBezTo>
                <a:cubicBezTo>
                  <a:pt x="127" y="167"/>
                  <a:pt x="127" y="167"/>
                  <a:pt x="128" y="167"/>
                </a:cubicBezTo>
                <a:cubicBezTo>
                  <a:pt x="133" y="167"/>
                  <a:pt x="137" y="166"/>
                  <a:pt x="140" y="163"/>
                </a:cubicBezTo>
                <a:cubicBezTo>
                  <a:pt x="143" y="160"/>
                  <a:pt x="144" y="157"/>
                  <a:pt x="144" y="153"/>
                </a:cubicBezTo>
                <a:cubicBezTo>
                  <a:pt x="144" y="149"/>
                  <a:pt x="143" y="146"/>
                  <a:pt x="140" y="144"/>
                </a:cubicBezTo>
                <a:cubicBezTo>
                  <a:pt x="138" y="142"/>
                  <a:pt x="133" y="140"/>
                  <a:pt x="127" y="138"/>
                </a:cubicBezTo>
                <a:cubicBezTo>
                  <a:pt x="125" y="137"/>
                  <a:pt x="124" y="136"/>
                  <a:pt x="122" y="136"/>
                </a:cubicBezTo>
                <a:cubicBezTo>
                  <a:pt x="114" y="133"/>
                  <a:pt x="108" y="130"/>
                  <a:pt x="103" y="127"/>
                </a:cubicBezTo>
                <a:cubicBezTo>
                  <a:pt x="98" y="125"/>
                  <a:pt x="95" y="121"/>
                  <a:pt x="92" y="116"/>
                </a:cubicBezTo>
                <a:cubicBezTo>
                  <a:pt x="89" y="111"/>
                  <a:pt x="87" y="105"/>
                  <a:pt x="87" y="98"/>
                </a:cubicBezTo>
                <a:cubicBezTo>
                  <a:pt x="87" y="89"/>
                  <a:pt x="90" y="81"/>
                  <a:pt x="95" y="74"/>
                </a:cubicBezTo>
                <a:cubicBezTo>
                  <a:pt x="100" y="67"/>
                  <a:pt x="108" y="63"/>
                  <a:pt x="119" y="62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27" y="48"/>
                  <a:pt x="127" y="48"/>
                  <a:pt x="127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51" y="64"/>
                  <a:pt x="162" y="73"/>
                  <a:pt x="167" y="90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42" y="87"/>
                  <a:pt x="136" y="81"/>
                  <a:pt x="128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3" y="81"/>
                  <a:pt x="120" y="82"/>
                  <a:pt x="117" y="85"/>
                </a:cubicBezTo>
                <a:cubicBezTo>
                  <a:pt x="115" y="87"/>
                  <a:pt x="114" y="91"/>
                  <a:pt x="114" y="94"/>
                </a:cubicBezTo>
                <a:cubicBezTo>
                  <a:pt x="114" y="98"/>
                  <a:pt x="115" y="101"/>
                  <a:pt x="117" y="103"/>
                </a:cubicBezTo>
                <a:cubicBezTo>
                  <a:pt x="119" y="104"/>
                  <a:pt x="122" y="106"/>
                  <a:pt x="127" y="108"/>
                </a:cubicBezTo>
                <a:cubicBezTo>
                  <a:pt x="129" y="109"/>
                  <a:pt x="131" y="110"/>
                  <a:pt x="133" y="110"/>
                </a:cubicBezTo>
                <a:cubicBezTo>
                  <a:pt x="142" y="114"/>
                  <a:pt x="149" y="117"/>
                  <a:pt x="154" y="120"/>
                </a:cubicBezTo>
                <a:cubicBezTo>
                  <a:pt x="159" y="123"/>
                  <a:pt x="163" y="127"/>
                  <a:pt x="166" y="132"/>
                </a:cubicBezTo>
                <a:cubicBezTo>
                  <a:pt x="169" y="137"/>
                  <a:pt x="171" y="143"/>
                  <a:pt x="171" y="150"/>
                </a:cubicBezTo>
                <a:cubicBezTo>
                  <a:pt x="171" y="160"/>
                  <a:pt x="168" y="169"/>
                  <a:pt x="161" y="176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5986" y="357089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Наши преимущества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087" y="1563756"/>
            <a:ext cx="3128066" cy="201433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67144" y="1780292"/>
            <a:ext cx="782016" cy="503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36464" y="1563756"/>
            <a:ext cx="3128066" cy="201433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3521" y="1780292"/>
            <a:ext cx="782016" cy="503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42845" y="1563756"/>
            <a:ext cx="3128066" cy="2014330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79902" y="1780292"/>
            <a:ext cx="782016" cy="503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0087" y="3962399"/>
            <a:ext cx="3128066" cy="2014330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67144" y="4178935"/>
            <a:ext cx="782016" cy="503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36464" y="3962399"/>
            <a:ext cx="3128066" cy="2014330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3521" y="4178935"/>
            <a:ext cx="782016" cy="5035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42845" y="3962399"/>
            <a:ext cx="3128066" cy="201433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79902" y="4178935"/>
            <a:ext cx="782016" cy="5035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95897" y="1832027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9491" y="183202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15872" y="183202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0706" y="4230670"/>
            <a:ext cx="51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6285" y="423067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15872" y="4230670"/>
            <a:ext cx="50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48035" y="1791586"/>
            <a:ext cx="546998" cy="483534"/>
            <a:chOff x="-1587" y="65088"/>
            <a:chExt cx="862013" cy="762000"/>
          </a:xfrm>
          <a:solidFill>
            <a:schemeClr val="accent1"/>
          </a:solidFill>
        </p:grpSpPr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255588" y="65088"/>
              <a:ext cx="604838" cy="762000"/>
            </a:xfrm>
            <a:custGeom>
              <a:avLst/>
              <a:gdLst>
                <a:gd name="T0" fmla="*/ 96 w 178"/>
                <a:gd name="T1" fmla="*/ 16 h 224"/>
                <a:gd name="T2" fmla="*/ 96 w 178"/>
                <a:gd name="T3" fmla="*/ 16 h 224"/>
                <a:gd name="T4" fmla="*/ 94 w 178"/>
                <a:gd name="T5" fmla="*/ 16 h 224"/>
                <a:gd name="T6" fmla="*/ 86 w 178"/>
                <a:gd name="T7" fmla="*/ 76 h 224"/>
                <a:gd name="T8" fmla="*/ 133 w 178"/>
                <a:gd name="T9" fmla="*/ 76 h 224"/>
                <a:gd name="T10" fmla="*/ 162 w 178"/>
                <a:gd name="T11" fmla="*/ 106 h 224"/>
                <a:gd name="T12" fmla="*/ 154 w 178"/>
                <a:gd name="T13" fmla="*/ 179 h 224"/>
                <a:gd name="T14" fmla="*/ 125 w 178"/>
                <a:gd name="T15" fmla="*/ 208 h 224"/>
                <a:gd name="T16" fmla="*/ 44 w 178"/>
                <a:gd name="T17" fmla="*/ 208 h 224"/>
                <a:gd name="T18" fmla="*/ 16 w 178"/>
                <a:gd name="T19" fmla="*/ 179 h 224"/>
                <a:gd name="T20" fmla="*/ 16 w 178"/>
                <a:gd name="T21" fmla="*/ 106 h 224"/>
                <a:gd name="T22" fmla="*/ 75 w 178"/>
                <a:gd name="T23" fmla="*/ 20 h 224"/>
                <a:gd name="T24" fmla="*/ 94 w 178"/>
                <a:gd name="T25" fmla="*/ 16 h 224"/>
                <a:gd name="T26" fmla="*/ 94 w 178"/>
                <a:gd name="T27" fmla="*/ 0 h 224"/>
                <a:gd name="T28" fmla="*/ 94 w 178"/>
                <a:gd name="T29" fmla="*/ 0 h 224"/>
                <a:gd name="T30" fmla="*/ 94 w 178"/>
                <a:gd name="T31" fmla="*/ 0 h 224"/>
                <a:gd name="T32" fmla="*/ 69 w 178"/>
                <a:gd name="T33" fmla="*/ 5 h 224"/>
                <a:gd name="T34" fmla="*/ 28 w 178"/>
                <a:gd name="T35" fmla="*/ 49 h 224"/>
                <a:gd name="T36" fmla="*/ 0 w 178"/>
                <a:gd name="T37" fmla="*/ 106 h 224"/>
                <a:gd name="T38" fmla="*/ 0 w 178"/>
                <a:gd name="T39" fmla="*/ 179 h 224"/>
                <a:gd name="T40" fmla="*/ 44 w 178"/>
                <a:gd name="T41" fmla="*/ 224 h 224"/>
                <a:gd name="T42" fmla="*/ 125 w 178"/>
                <a:gd name="T43" fmla="*/ 224 h 224"/>
                <a:gd name="T44" fmla="*/ 170 w 178"/>
                <a:gd name="T45" fmla="*/ 180 h 224"/>
                <a:gd name="T46" fmla="*/ 178 w 178"/>
                <a:gd name="T47" fmla="*/ 107 h 224"/>
                <a:gd name="T48" fmla="*/ 178 w 178"/>
                <a:gd name="T49" fmla="*/ 106 h 224"/>
                <a:gd name="T50" fmla="*/ 133 w 178"/>
                <a:gd name="T51" fmla="*/ 60 h 224"/>
                <a:gd name="T52" fmla="*/ 105 w 178"/>
                <a:gd name="T53" fmla="*/ 60 h 224"/>
                <a:gd name="T54" fmla="*/ 110 w 178"/>
                <a:gd name="T55" fmla="*/ 19 h 224"/>
                <a:gd name="T56" fmla="*/ 110 w 178"/>
                <a:gd name="T57" fmla="*/ 16 h 224"/>
                <a:gd name="T58" fmla="*/ 94 w 178"/>
                <a:gd name="T5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8" h="224"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moveTo>
                    <a:pt x="94" y="1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49" y="76"/>
                    <a:pt x="162" y="89"/>
                    <a:pt x="162" y="106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4" y="195"/>
                    <a:pt x="141" y="208"/>
                    <a:pt x="12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28" y="208"/>
                    <a:pt x="16" y="195"/>
                    <a:pt x="16" y="179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90"/>
                    <a:pt x="63" y="24"/>
                    <a:pt x="75" y="20"/>
                  </a:cubicBezTo>
                  <a:cubicBezTo>
                    <a:pt x="87" y="16"/>
                    <a:pt x="94" y="16"/>
                    <a:pt x="94" y="16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83" y="1"/>
                    <a:pt x="69" y="5"/>
                  </a:cubicBezTo>
                  <a:cubicBezTo>
                    <a:pt x="60" y="8"/>
                    <a:pt x="46" y="23"/>
                    <a:pt x="28" y="49"/>
                  </a:cubicBezTo>
                  <a:cubicBezTo>
                    <a:pt x="9" y="75"/>
                    <a:pt x="0" y="95"/>
                    <a:pt x="0" y="10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4"/>
                    <a:pt x="19" y="224"/>
                    <a:pt x="44" y="224"/>
                  </a:cubicBezTo>
                  <a:cubicBezTo>
                    <a:pt x="125" y="224"/>
                    <a:pt x="125" y="224"/>
                    <a:pt x="125" y="224"/>
                  </a:cubicBezTo>
                  <a:cubicBezTo>
                    <a:pt x="149" y="224"/>
                    <a:pt x="169" y="204"/>
                    <a:pt x="170" y="180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78" y="107"/>
                    <a:pt x="178" y="106"/>
                    <a:pt x="178" y="106"/>
                  </a:cubicBezTo>
                  <a:cubicBezTo>
                    <a:pt x="178" y="81"/>
                    <a:pt x="158" y="60"/>
                    <a:pt x="133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7"/>
                    <a:pt x="110" y="16"/>
                  </a:cubicBezTo>
                  <a:cubicBezTo>
                    <a:pt x="110" y="7"/>
                    <a:pt x="103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19101" y="582613"/>
              <a:ext cx="315913" cy="163513"/>
            </a:xfrm>
            <a:custGeom>
              <a:avLst/>
              <a:gdLst>
                <a:gd name="T0" fmla="*/ 67 w 93"/>
                <a:gd name="T1" fmla="*/ 48 h 48"/>
                <a:gd name="T2" fmla="*/ 4 w 93"/>
                <a:gd name="T3" fmla="*/ 48 h 48"/>
                <a:gd name="T4" fmla="*/ 0 w 93"/>
                <a:gd name="T5" fmla="*/ 44 h 48"/>
                <a:gd name="T6" fmla="*/ 4 w 93"/>
                <a:gd name="T7" fmla="*/ 40 h 48"/>
                <a:gd name="T8" fmla="*/ 67 w 93"/>
                <a:gd name="T9" fmla="*/ 40 h 48"/>
                <a:gd name="T10" fmla="*/ 84 w 93"/>
                <a:gd name="T11" fmla="*/ 23 h 48"/>
                <a:gd name="T12" fmla="*/ 85 w 93"/>
                <a:gd name="T13" fmla="*/ 4 h 48"/>
                <a:gd name="T14" fmla="*/ 89 w 93"/>
                <a:gd name="T15" fmla="*/ 0 h 48"/>
                <a:gd name="T16" fmla="*/ 93 w 93"/>
                <a:gd name="T17" fmla="*/ 4 h 48"/>
                <a:gd name="T18" fmla="*/ 92 w 93"/>
                <a:gd name="T19" fmla="*/ 23 h 48"/>
                <a:gd name="T20" fmla="*/ 67 w 93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67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6" y="40"/>
                    <a:pt x="84" y="32"/>
                    <a:pt x="84" y="2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37"/>
                    <a:pt x="81" y="48"/>
                    <a:pt x="67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714376" y="500063"/>
              <a:ext cx="33338" cy="58738"/>
            </a:xfrm>
            <a:custGeom>
              <a:avLst/>
              <a:gdLst>
                <a:gd name="T0" fmla="*/ 5 w 10"/>
                <a:gd name="T1" fmla="*/ 17 h 17"/>
                <a:gd name="T2" fmla="*/ 4 w 10"/>
                <a:gd name="T3" fmla="*/ 17 h 17"/>
                <a:gd name="T4" fmla="*/ 1 w 10"/>
                <a:gd name="T5" fmla="*/ 12 h 17"/>
                <a:gd name="T6" fmla="*/ 2 w 10"/>
                <a:gd name="T7" fmla="*/ 4 h 17"/>
                <a:gd name="T8" fmla="*/ 6 w 10"/>
                <a:gd name="T9" fmla="*/ 0 h 17"/>
                <a:gd name="T10" fmla="*/ 10 w 10"/>
                <a:gd name="T11" fmla="*/ 4 h 17"/>
                <a:gd name="T12" fmla="*/ 9 w 10"/>
                <a:gd name="T13" fmla="*/ 13 h 17"/>
                <a:gd name="T14" fmla="*/ 5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4" y="17"/>
                    <a:pt x="4" y="17"/>
                  </a:cubicBezTo>
                  <a:cubicBezTo>
                    <a:pt x="2" y="16"/>
                    <a:pt x="0" y="14"/>
                    <a:pt x="1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-1587" y="350838"/>
              <a:ext cx="312738" cy="449263"/>
            </a:xfrm>
            <a:custGeom>
              <a:avLst/>
              <a:gdLst>
                <a:gd name="T0" fmla="*/ 66 w 92"/>
                <a:gd name="T1" fmla="*/ 16 h 132"/>
                <a:gd name="T2" fmla="*/ 76 w 92"/>
                <a:gd name="T3" fmla="*/ 30 h 132"/>
                <a:gd name="T4" fmla="*/ 76 w 92"/>
                <a:gd name="T5" fmla="*/ 102 h 132"/>
                <a:gd name="T6" fmla="*/ 66 w 92"/>
                <a:gd name="T7" fmla="*/ 116 h 132"/>
                <a:gd name="T8" fmla="*/ 32 w 92"/>
                <a:gd name="T9" fmla="*/ 116 h 132"/>
                <a:gd name="T10" fmla="*/ 16 w 92"/>
                <a:gd name="T11" fmla="*/ 102 h 132"/>
                <a:gd name="T12" fmla="*/ 16 w 92"/>
                <a:gd name="T13" fmla="*/ 30 h 132"/>
                <a:gd name="T14" fmla="*/ 32 w 92"/>
                <a:gd name="T15" fmla="*/ 16 h 132"/>
                <a:gd name="T16" fmla="*/ 64 w 92"/>
                <a:gd name="T17" fmla="*/ 16 h 132"/>
                <a:gd name="T18" fmla="*/ 66 w 92"/>
                <a:gd name="T19" fmla="*/ 0 h 132"/>
                <a:gd name="T20" fmla="*/ 32 w 92"/>
                <a:gd name="T21" fmla="*/ 0 h 132"/>
                <a:gd name="T22" fmla="*/ 0 w 92"/>
                <a:gd name="T23" fmla="*/ 30 h 132"/>
                <a:gd name="T24" fmla="*/ 0 w 92"/>
                <a:gd name="T25" fmla="*/ 102 h 132"/>
                <a:gd name="T26" fmla="*/ 32 w 92"/>
                <a:gd name="T27" fmla="*/ 132 h 132"/>
                <a:gd name="T28" fmla="*/ 66 w 92"/>
                <a:gd name="T29" fmla="*/ 132 h 132"/>
                <a:gd name="T30" fmla="*/ 92 w 92"/>
                <a:gd name="T31" fmla="*/ 102 h 132"/>
                <a:gd name="T32" fmla="*/ 92 w 92"/>
                <a:gd name="T33" fmla="*/ 30 h 132"/>
                <a:gd name="T34" fmla="*/ 66 w 92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32">
                  <a:moveTo>
                    <a:pt x="66" y="16"/>
                  </a:moveTo>
                  <a:cubicBezTo>
                    <a:pt x="73" y="16"/>
                    <a:pt x="76" y="23"/>
                    <a:pt x="76" y="30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10"/>
                    <a:pt x="73" y="116"/>
                    <a:pt x="6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24" y="116"/>
                    <a:pt x="16" y="110"/>
                    <a:pt x="16" y="10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24" y="16"/>
                    <a:pt x="32" y="16"/>
                  </a:cubicBezTo>
                  <a:cubicBezTo>
                    <a:pt x="64" y="16"/>
                    <a:pt x="64" y="16"/>
                    <a:pt x="64" y="16"/>
                  </a:cubicBezTo>
                  <a:moveTo>
                    <a:pt x="6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9"/>
                    <a:pt x="15" y="132"/>
                    <a:pt x="32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8" y="132"/>
                    <a:pt x="92" y="124"/>
                    <a:pt x="92" y="102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8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106363" y="623888"/>
              <a:ext cx="109538" cy="134938"/>
            </a:xfrm>
            <a:custGeom>
              <a:avLst/>
              <a:gdLst>
                <a:gd name="T0" fmla="*/ 28 w 32"/>
                <a:gd name="T1" fmla="*/ 40 h 40"/>
                <a:gd name="T2" fmla="*/ 24 w 32"/>
                <a:gd name="T3" fmla="*/ 36 h 40"/>
                <a:gd name="T4" fmla="*/ 24 w 32"/>
                <a:gd name="T5" fmla="*/ 14 h 40"/>
                <a:gd name="T6" fmla="*/ 16 w 32"/>
                <a:gd name="T7" fmla="*/ 8 h 40"/>
                <a:gd name="T8" fmla="*/ 8 w 32"/>
                <a:gd name="T9" fmla="*/ 14 h 40"/>
                <a:gd name="T10" fmla="*/ 8 w 32"/>
                <a:gd name="T11" fmla="*/ 36 h 40"/>
                <a:gd name="T12" fmla="*/ 4 w 32"/>
                <a:gd name="T13" fmla="*/ 40 h 40"/>
                <a:gd name="T14" fmla="*/ 0 w 32"/>
                <a:gd name="T15" fmla="*/ 36 h 40"/>
                <a:gd name="T16" fmla="*/ 0 w 32"/>
                <a:gd name="T17" fmla="*/ 14 h 40"/>
                <a:gd name="T18" fmla="*/ 16 w 32"/>
                <a:gd name="T19" fmla="*/ 0 h 40"/>
                <a:gd name="T20" fmla="*/ 32 w 32"/>
                <a:gd name="T21" fmla="*/ 14 h 40"/>
                <a:gd name="T22" fmla="*/ 32 w 32"/>
                <a:gd name="T23" fmla="*/ 36 h 40"/>
                <a:gd name="T24" fmla="*/ 28 w 32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0">
                  <a:moveTo>
                    <a:pt x="28" y="40"/>
                  </a:moveTo>
                  <a:cubicBezTo>
                    <a:pt x="26" y="40"/>
                    <a:pt x="24" y="38"/>
                    <a:pt x="24" y="3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1"/>
                    <a:pt x="20" y="8"/>
                    <a:pt x="16" y="8"/>
                  </a:cubicBezTo>
                  <a:cubicBezTo>
                    <a:pt x="12" y="8"/>
                    <a:pt x="8" y="11"/>
                    <a:pt x="8" y="1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0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47638" y="677863"/>
              <a:ext cx="26988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97882" y="1793225"/>
            <a:ext cx="493374" cy="490648"/>
            <a:chOff x="5583238" y="17463"/>
            <a:chExt cx="862013" cy="857250"/>
          </a:xfrm>
          <a:solidFill>
            <a:schemeClr val="accent3"/>
          </a:solidFill>
        </p:grpSpPr>
        <p:sp>
          <p:nvSpPr>
            <p:cNvPr id="47" name="Freeform 32"/>
            <p:cNvSpPr>
              <a:spLocks noEditPoints="1"/>
            </p:cNvSpPr>
            <p:nvPr/>
          </p:nvSpPr>
          <p:spPr bwMode="auto">
            <a:xfrm>
              <a:off x="5583238" y="17463"/>
              <a:ext cx="862013" cy="857250"/>
            </a:xfrm>
            <a:custGeom>
              <a:avLst/>
              <a:gdLst>
                <a:gd name="T0" fmla="*/ 127 w 254"/>
                <a:gd name="T1" fmla="*/ 16 h 252"/>
                <a:gd name="T2" fmla="*/ 156 w 254"/>
                <a:gd name="T3" fmla="*/ 79 h 252"/>
                <a:gd name="T4" fmla="*/ 170 w 254"/>
                <a:gd name="T5" fmla="*/ 90 h 252"/>
                <a:gd name="T6" fmla="*/ 237 w 254"/>
                <a:gd name="T7" fmla="*/ 100 h 252"/>
                <a:gd name="T8" fmla="*/ 188 w 254"/>
                <a:gd name="T9" fmla="*/ 149 h 252"/>
                <a:gd name="T10" fmla="*/ 183 w 254"/>
                <a:gd name="T11" fmla="*/ 164 h 252"/>
                <a:gd name="T12" fmla="*/ 203 w 254"/>
                <a:gd name="T13" fmla="*/ 236 h 252"/>
                <a:gd name="T14" fmla="*/ 136 w 254"/>
                <a:gd name="T15" fmla="*/ 198 h 252"/>
                <a:gd name="T16" fmla="*/ 127 w 254"/>
                <a:gd name="T17" fmla="*/ 196 h 252"/>
                <a:gd name="T18" fmla="*/ 118 w 254"/>
                <a:gd name="T19" fmla="*/ 198 h 252"/>
                <a:gd name="T20" fmla="*/ 55 w 254"/>
                <a:gd name="T21" fmla="*/ 236 h 252"/>
                <a:gd name="T22" fmla="*/ 71 w 254"/>
                <a:gd name="T23" fmla="*/ 164 h 252"/>
                <a:gd name="T24" fmla="*/ 66 w 254"/>
                <a:gd name="T25" fmla="*/ 149 h 252"/>
                <a:gd name="T26" fmla="*/ 17 w 254"/>
                <a:gd name="T27" fmla="*/ 100 h 252"/>
                <a:gd name="T28" fmla="*/ 84 w 254"/>
                <a:gd name="T29" fmla="*/ 90 h 252"/>
                <a:gd name="T30" fmla="*/ 98 w 254"/>
                <a:gd name="T31" fmla="*/ 79 h 252"/>
                <a:gd name="T32" fmla="*/ 127 w 254"/>
                <a:gd name="T33" fmla="*/ 16 h 252"/>
                <a:gd name="T34" fmla="*/ 127 w 254"/>
                <a:gd name="T35" fmla="*/ 0 h 252"/>
                <a:gd name="T36" fmla="*/ 127 w 254"/>
                <a:gd name="T37" fmla="*/ 0 h 252"/>
                <a:gd name="T38" fmla="*/ 113 w 254"/>
                <a:gd name="T39" fmla="*/ 10 h 252"/>
                <a:gd name="T40" fmla="*/ 84 w 254"/>
                <a:gd name="T41" fmla="*/ 73 h 252"/>
                <a:gd name="T42" fmla="*/ 82 w 254"/>
                <a:gd name="T43" fmla="*/ 74 h 252"/>
                <a:gd name="T44" fmla="*/ 15 w 254"/>
                <a:gd name="T45" fmla="*/ 84 h 252"/>
                <a:gd name="T46" fmla="*/ 2 w 254"/>
                <a:gd name="T47" fmla="*/ 95 h 252"/>
                <a:gd name="T48" fmla="*/ 6 w 254"/>
                <a:gd name="T49" fmla="*/ 111 h 252"/>
                <a:gd name="T50" fmla="*/ 55 w 254"/>
                <a:gd name="T51" fmla="*/ 160 h 252"/>
                <a:gd name="T52" fmla="*/ 56 w 254"/>
                <a:gd name="T53" fmla="*/ 162 h 252"/>
                <a:gd name="T54" fmla="*/ 40 w 254"/>
                <a:gd name="T55" fmla="*/ 233 h 252"/>
                <a:gd name="T56" fmla="*/ 46 w 254"/>
                <a:gd name="T57" fmla="*/ 249 h 252"/>
                <a:gd name="T58" fmla="*/ 55 w 254"/>
                <a:gd name="T59" fmla="*/ 252 h 252"/>
                <a:gd name="T60" fmla="*/ 63 w 254"/>
                <a:gd name="T61" fmla="*/ 250 h 252"/>
                <a:gd name="T62" fmla="*/ 126 w 254"/>
                <a:gd name="T63" fmla="*/ 212 h 252"/>
                <a:gd name="T64" fmla="*/ 127 w 254"/>
                <a:gd name="T65" fmla="*/ 212 h 252"/>
                <a:gd name="T66" fmla="*/ 129 w 254"/>
                <a:gd name="T67" fmla="*/ 213 h 252"/>
                <a:gd name="T68" fmla="*/ 195 w 254"/>
                <a:gd name="T69" fmla="*/ 250 h 252"/>
                <a:gd name="T70" fmla="*/ 203 w 254"/>
                <a:gd name="T71" fmla="*/ 252 h 252"/>
                <a:gd name="T72" fmla="*/ 213 w 254"/>
                <a:gd name="T73" fmla="*/ 249 h 252"/>
                <a:gd name="T74" fmla="*/ 218 w 254"/>
                <a:gd name="T75" fmla="*/ 232 h 252"/>
                <a:gd name="T76" fmla="*/ 199 w 254"/>
                <a:gd name="T77" fmla="*/ 161 h 252"/>
                <a:gd name="T78" fmla="*/ 200 w 254"/>
                <a:gd name="T79" fmla="*/ 160 h 252"/>
                <a:gd name="T80" fmla="*/ 249 w 254"/>
                <a:gd name="T81" fmla="*/ 111 h 252"/>
                <a:gd name="T82" fmla="*/ 252 w 254"/>
                <a:gd name="T83" fmla="*/ 95 h 252"/>
                <a:gd name="T84" fmla="*/ 240 w 254"/>
                <a:gd name="T85" fmla="*/ 84 h 252"/>
                <a:gd name="T86" fmla="*/ 173 w 254"/>
                <a:gd name="T87" fmla="*/ 74 h 252"/>
                <a:gd name="T88" fmla="*/ 171 w 254"/>
                <a:gd name="T89" fmla="*/ 73 h 252"/>
                <a:gd name="T90" fmla="*/ 142 w 254"/>
                <a:gd name="T91" fmla="*/ 10 h 252"/>
                <a:gd name="T92" fmla="*/ 127 w 254"/>
                <a:gd name="T9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4" h="252">
                  <a:moveTo>
                    <a:pt x="127" y="16"/>
                  </a:moveTo>
                  <a:cubicBezTo>
                    <a:pt x="156" y="79"/>
                    <a:pt x="156" y="79"/>
                    <a:pt x="156" y="79"/>
                  </a:cubicBezTo>
                  <a:cubicBezTo>
                    <a:pt x="159" y="85"/>
                    <a:pt x="164" y="89"/>
                    <a:pt x="170" y="90"/>
                  </a:cubicBezTo>
                  <a:cubicBezTo>
                    <a:pt x="237" y="100"/>
                    <a:pt x="237" y="100"/>
                    <a:pt x="237" y="100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4" y="153"/>
                    <a:pt x="182" y="159"/>
                    <a:pt x="183" y="164"/>
                  </a:cubicBezTo>
                  <a:cubicBezTo>
                    <a:pt x="203" y="236"/>
                    <a:pt x="203" y="236"/>
                    <a:pt x="203" y="236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3" y="197"/>
                    <a:pt x="130" y="196"/>
                    <a:pt x="127" y="196"/>
                  </a:cubicBezTo>
                  <a:cubicBezTo>
                    <a:pt x="124" y="196"/>
                    <a:pt x="121" y="197"/>
                    <a:pt x="118" y="198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2" y="159"/>
                    <a:pt x="70" y="153"/>
                    <a:pt x="66" y="14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90" y="89"/>
                    <a:pt x="96" y="85"/>
                    <a:pt x="98" y="79"/>
                  </a:cubicBezTo>
                  <a:cubicBezTo>
                    <a:pt x="127" y="16"/>
                    <a:pt x="127" y="16"/>
                    <a:pt x="127" y="16"/>
                  </a:cubicBezTo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1" y="0"/>
                    <a:pt x="115" y="4"/>
                    <a:pt x="113" y="1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3" y="73"/>
                    <a:pt x="83" y="74"/>
                    <a:pt x="82" y="7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9" y="85"/>
                    <a:pt x="4" y="89"/>
                    <a:pt x="2" y="95"/>
                  </a:cubicBezTo>
                  <a:cubicBezTo>
                    <a:pt x="0" y="100"/>
                    <a:pt x="2" y="107"/>
                    <a:pt x="6" y="111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1"/>
                    <a:pt x="56" y="161"/>
                    <a:pt x="56" y="162"/>
                  </a:cubicBezTo>
                  <a:cubicBezTo>
                    <a:pt x="40" y="233"/>
                    <a:pt x="40" y="233"/>
                    <a:pt x="40" y="233"/>
                  </a:cubicBezTo>
                  <a:cubicBezTo>
                    <a:pt x="38" y="239"/>
                    <a:pt x="41" y="246"/>
                    <a:pt x="46" y="249"/>
                  </a:cubicBezTo>
                  <a:cubicBezTo>
                    <a:pt x="49" y="251"/>
                    <a:pt x="52" y="252"/>
                    <a:pt x="55" y="252"/>
                  </a:cubicBezTo>
                  <a:cubicBezTo>
                    <a:pt x="58" y="252"/>
                    <a:pt x="61" y="252"/>
                    <a:pt x="63" y="250"/>
                  </a:cubicBezTo>
                  <a:cubicBezTo>
                    <a:pt x="126" y="212"/>
                    <a:pt x="126" y="212"/>
                    <a:pt x="126" y="212"/>
                  </a:cubicBezTo>
                  <a:cubicBezTo>
                    <a:pt x="126" y="212"/>
                    <a:pt x="127" y="212"/>
                    <a:pt x="127" y="212"/>
                  </a:cubicBezTo>
                  <a:cubicBezTo>
                    <a:pt x="128" y="212"/>
                    <a:pt x="128" y="212"/>
                    <a:pt x="129" y="213"/>
                  </a:cubicBezTo>
                  <a:cubicBezTo>
                    <a:pt x="195" y="250"/>
                    <a:pt x="195" y="250"/>
                    <a:pt x="195" y="250"/>
                  </a:cubicBezTo>
                  <a:cubicBezTo>
                    <a:pt x="197" y="252"/>
                    <a:pt x="200" y="252"/>
                    <a:pt x="203" y="252"/>
                  </a:cubicBezTo>
                  <a:cubicBezTo>
                    <a:pt x="206" y="252"/>
                    <a:pt x="210" y="251"/>
                    <a:pt x="213" y="249"/>
                  </a:cubicBezTo>
                  <a:cubicBezTo>
                    <a:pt x="218" y="245"/>
                    <a:pt x="220" y="238"/>
                    <a:pt x="218" y="232"/>
                  </a:cubicBez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200" y="160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53" y="107"/>
                    <a:pt x="254" y="100"/>
                    <a:pt x="252" y="95"/>
                  </a:cubicBezTo>
                  <a:cubicBezTo>
                    <a:pt x="251" y="89"/>
                    <a:pt x="246" y="85"/>
                    <a:pt x="240" y="84"/>
                  </a:cubicBezTo>
                  <a:cubicBezTo>
                    <a:pt x="173" y="74"/>
                    <a:pt x="173" y="74"/>
                    <a:pt x="173" y="74"/>
                  </a:cubicBezTo>
                  <a:cubicBezTo>
                    <a:pt x="172" y="74"/>
                    <a:pt x="171" y="73"/>
                    <a:pt x="171" y="73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39" y="4"/>
                    <a:pt x="133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 noEditPoints="1"/>
            </p:cNvSpPr>
            <p:nvPr/>
          </p:nvSpPr>
          <p:spPr bwMode="auto">
            <a:xfrm>
              <a:off x="5800726" y="173038"/>
              <a:ext cx="227013" cy="228600"/>
            </a:xfrm>
            <a:custGeom>
              <a:avLst/>
              <a:gdLst>
                <a:gd name="T0" fmla="*/ 4 w 67"/>
                <a:gd name="T1" fmla="*/ 67 h 67"/>
                <a:gd name="T2" fmla="*/ 0 w 67"/>
                <a:gd name="T3" fmla="*/ 64 h 67"/>
                <a:gd name="T4" fmla="*/ 3 w 67"/>
                <a:gd name="T5" fmla="*/ 60 h 67"/>
                <a:gd name="T6" fmla="*/ 30 w 67"/>
                <a:gd name="T7" fmla="*/ 55 h 67"/>
                <a:gd name="T8" fmla="*/ 38 w 67"/>
                <a:gd name="T9" fmla="*/ 50 h 67"/>
                <a:gd name="T10" fmla="*/ 53 w 67"/>
                <a:gd name="T11" fmla="*/ 22 h 67"/>
                <a:gd name="T12" fmla="*/ 58 w 67"/>
                <a:gd name="T13" fmla="*/ 20 h 67"/>
                <a:gd name="T14" fmla="*/ 60 w 67"/>
                <a:gd name="T15" fmla="*/ 26 h 67"/>
                <a:gd name="T16" fmla="*/ 45 w 67"/>
                <a:gd name="T17" fmla="*/ 54 h 67"/>
                <a:gd name="T18" fmla="*/ 31 w 67"/>
                <a:gd name="T19" fmla="*/ 63 h 67"/>
                <a:gd name="T20" fmla="*/ 4 w 67"/>
                <a:gd name="T21" fmla="*/ 67 h 67"/>
                <a:gd name="T22" fmla="*/ 4 w 67"/>
                <a:gd name="T23" fmla="*/ 67 h 67"/>
                <a:gd name="T24" fmla="*/ 60 w 67"/>
                <a:gd name="T25" fmla="*/ 15 h 67"/>
                <a:gd name="T26" fmla="*/ 58 w 67"/>
                <a:gd name="T27" fmla="*/ 15 h 67"/>
                <a:gd name="T28" fmla="*/ 56 w 67"/>
                <a:gd name="T29" fmla="*/ 9 h 67"/>
                <a:gd name="T30" fmla="*/ 59 w 67"/>
                <a:gd name="T31" fmla="*/ 3 h 67"/>
                <a:gd name="T32" fmla="*/ 65 w 67"/>
                <a:gd name="T33" fmla="*/ 1 h 67"/>
                <a:gd name="T34" fmla="*/ 66 w 67"/>
                <a:gd name="T35" fmla="*/ 7 h 67"/>
                <a:gd name="T36" fmla="*/ 64 w 67"/>
                <a:gd name="T37" fmla="*/ 13 h 67"/>
                <a:gd name="T38" fmla="*/ 60 w 67"/>
                <a:gd name="T39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7">
                  <a:moveTo>
                    <a:pt x="4" y="67"/>
                  </a:moveTo>
                  <a:cubicBezTo>
                    <a:pt x="2" y="67"/>
                    <a:pt x="0" y="66"/>
                    <a:pt x="0" y="64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3" y="55"/>
                    <a:pt x="36" y="53"/>
                    <a:pt x="38" y="50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0"/>
                    <a:pt x="57" y="19"/>
                    <a:pt x="58" y="20"/>
                  </a:cubicBezTo>
                  <a:cubicBezTo>
                    <a:pt x="60" y="21"/>
                    <a:pt x="61" y="24"/>
                    <a:pt x="60" y="2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9"/>
                    <a:pt x="37" y="63"/>
                    <a:pt x="31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lose/>
                  <a:moveTo>
                    <a:pt x="60" y="15"/>
                  </a:moveTo>
                  <a:cubicBezTo>
                    <a:pt x="59" y="15"/>
                    <a:pt x="59" y="15"/>
                    <a:pt x="58" y="15"/>
                  </a:cubicBezTo>
                  <a:cubicBezTo>
                    <a:pt x="56" y="14"/>
                    <a:pt x="55" y="11"/>
                    <a:pt x="56" y="9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1"/>
                    <a:pt x="62" y="0"/>
                    <a:pt x="65" y="1"/>
                  </a:cubicBezTo>
                  <a:cubicBezTo>
                    <a:pt x="67" y="2"/>
                    <a:pt x="67" y="5"/>
                    <a:pt x="66" y="7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4"/>
                    <a:pt x="61" y="15"/>
                    <a:pt x="6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8711" y="1791585"/>
            <a:ext cx="512583" cy="483535"/>
            <a:chOff x="3719513" y="36513"/>
            <a:chExt cx="868363" cy="819150"/>
          </a:xfrm>
          <a:solidFill>
            <a:schemeClr val="accent2"/>
          </a:solidFill>
        </p:grpSpPr>
        <p:sp>
          <p:nvSpPr>
            <p:cNvPr id="50" name="Freeform 34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2571" y="4156929"/>
            <a:ext cx="539528" cy="536587"/>
            <a:chOff x="7426326" y="0"/>
            <a:chExt cx="873125" cy="868363"/>
          </a:xfrm>
          <a:solidFill>
            <a:schemeClr val="accent4"/>
          </a:solidFill>
        </p:grpSpPr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43456" y="4138811"/>
            <a:ext cx="423092" cy="551026"/>
            <a:chOff x="11255376" y="0"/>
            <a:chExt cx="666750" cy="868363"/>
          </a:xfrm>
          <a:solidFill>
            <a:schemeClr val="accent5"/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413044" y="4138422"/>
            <a:ext cx="478496" cy="549012"/>
            <a:chOff x="11201401" y="1560513"/>
            <a:chExt cx="754063" cy="865188"/>
          </a:xfrm>
          <a:solidFill>
            <a:schemeClr val="accent6"/>
          </a:solidFill>
        </p:grpSpPr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382099" y="1832027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Мы классные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07785" y="183202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86511" y="183202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2099" y="4230670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07785" y="4230670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86511" y="4208339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2571" y="2434170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42571" y="4886323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43456" y="2434170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08887" y="2434170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43456" y="4886323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08887" y="4886323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0C4CBF-2180-E60B-54C7-17507838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53" y="4822057"/>
            <a:ext cx="2890649" cy="9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246313" y="2651352"/>
            <a:ext cx="1404938" cy="3114675"/>
          </a:xfrm>
          <a:custGeom>
            <a:avLst/>
            <a:gdLst>
              <a:gd name="T0" fmla="*/ 78 w 78"/>
              <a:gd name="T1" fmla="*/ 0 h 172"/>
              <a:gd name="T2" fmla="*/ 78 w 78"/>
              <a:gd name="T3" fmla="*/ 172 h 172"/>
              <a:gd name="T4" fmla="*/ 0 w 78"/>
              <a:gd name="T5" fmla="*/ 172 h 172"/>
              <a:gd name="T6" fmla="*/ 0 w 78"/>
              <a:gd name="T7" fmla="*/ 0 h 172"/>
              <a:gd name="T8" fmla="*/ 78 w 7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2">
                <a:moveTo>
                  <a:pt x="78" y="0"/>
                </a:moveTo>
                <a:cubicBezTo>
                  <a:pt x="78" y="172"/>
                  <a:pt x="78" y="172"/>
                  <a:pt x="78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6" y="31"/>
                  <a:pt x="61" y="31"/>
                  <a:pt x="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338638" y="2651352"/>
            <a:ext cx="1404938" cy="3114675"/>
          </a:xfrm>
          <a:custGeom>
            <a:avLst/>
            <a:gdLst>
              <a:gd name="T0" fmla="*/ 78 w 78"/>
              <a:gd name="T1" fmla="*/ 0 h 172"/>
              <a:gd name="T2" fmla="*/ 78 w 78"/>
              <a:gd name="T3" fmla="*/ 172 h 172"/>
              <a:gd name="T4" fmla="*/ 0 w 78"/>
              <a:gd name="T5" fmla="*/ 172 h 172"/>
              <a:gd name="T6" fmla="*/ 0 w 78"/>
              <a:gd name="T7" fmla="*/ 0 h 172"/>
              <a:gd name="T8" fmla="*/ 78 w 7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2">
                <a:moveTo>
                  <a:pt x="78" y="0"/>
                </a:moveTo>
                <a:cubicBezTo>
                  <a:pt x="78" y="172"/>
                  <a:pt x="78" y="172"/>
                  <a:pt x="78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6" y="31"/>
                  <a:pt x="61" y="31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430963" y="2651352"/>
            <a:ext cx="1422400" cy="3114675"/>
          </a:xfrm>
          <a:custGeom>
            <a:avLst/>
            <a:gdLst>
              <a:gd name="T0" fmla="*/ 79 w 79"/>
              <a:gd name="T1" fmla="*/ 0 h 172"/>
              <a:gd name="T2" fmla="*/ 79 w 79"/>
              <a:gd name="T3" fmla="*/ 172 h 172"/>
              <a:gd name="T4" fmla="*/ 0 w 79"/>
              <a:gd name="T5" fmla="*/ 172 h 172"/>
              <a:gd name="T6" fmla="*/ 0 w 79"/>
              <a:gd name="T7" fmla="*/ 0 h 172"/>
              <a:gd name="T8" fmla="*/ 79 w 79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72">
                <a:moveTo>
                  <a:pt x="79" y="0"/>
                </a:moveTo>
                <a:cubicBezTo>
                  <a:pt x="79" y="172"/>
                  <a:pt x="79" y="172"/>
                  <a:pt x="79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7" y="31"/>
                  <a:pt x="62" y="31"/>
                  <a:pt x="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540750" y="2651352"/>
            <a:ext cx="1404938" cy="3114675"/>
          </a:xfrm>
          <a:custGeom>
            <a:avLst/>
            <a:gdLst>
              <a:gd name="T0" fmla="*/ 78 w 78"/>
              <a:gd name="T1" fmla="*/ 0 h 172"/>
              <a:gd name="T2" fmla="*/ 78 w 78"/>
              <a:gd name="T3" fmla="*/ 172 h 172"/>
              <a:gd name="T4" fmla="*/ 0 w 78"/>
              <a:gd name="T5" fmla="*/ 172 h 172"/>
              <a:gd name="T6" fmla="*/ 0 w 78"/>
              <a:gd name="T7" fmla="*/ 0 h 172"/>
              <a:gd name="T8" fmla="*/ 78 w 7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2">
                <a:moveTo>
                  <a:pt x="78" y="0"/>
                </a:moveTo>
                <a:cubicBezTo>
                  <a:pt x="78" y="172"/>
                  <a:pt x="78" y="172"/>
                  <a:pt x="78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7" y="31"/>
                  <a:pt x="62" y="31"/>
                  <a:pt x="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246313" y="1563914"/>
            <a:ext cx="1404938" cy="1412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338638" y="1563914"/>
            <a:ext cx="1404938" cy="1412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430963" y="1563914"/>
            <a:ext cx="1422400" cy="14128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8540750" y="1563914"/>
            <a:ext cx="1404938" cy="14128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535238" y="4697639"/>
            <a:ext cx="828675" cy="8143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627563" y="4697639"/>
            <a:ext cx="809625" cy="8143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737350" y="4697639"/>
            <a:ext cx="809625" cy="8143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847137" y="4697639"/>
            <a:ext cx="811213" cy="8143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733676" y="4915127"/>
            <a:ext cx="431800" cy="415925"/>
          </a:xfrm>
          <a:custGeom>
            <a:avLst/>
            <a:gdLst>
              <a:gd name="T0" fmla="*/ 12 w 24"/>
              <a:gd name="T1" fmla="*/ 9 h 23"/>
              <a:gd name="T2" fmla="*/ 1 w 24"/>
              <a:gd name="T3" fmla="*/ 6 h 23"/>
              <a:gd name="T4" fmla="*/ 23 w 24"/>
              <a:gd name="T5" fmla="*/ 6 h 23"/>
              <a:gd name="T6" fmla="*/ 23 w 24"/>
              <a:gd name="T7" fmla="*/ 11 h 23"/>
              <a:gd name="T8" fmla="*/ 0 w 24"/>
              <a:gd name="T9" fmla="*/ 11 h 23"/>
              <a:gd name="T10" fmla="*/ 12 w 24"/>
              <a:gd name="T11" fmla="*/ 11 h 23"/>
              <a:gd name="T12" fmla="*/ 23 w 24"/>
              <a:gd name="T13" fmla="*/ 11 h 23"/>
              <a:gd name="T14" fmla="*/ 12 w 24"/>
              <a:gd name="T15" fmla="*/ 17 h 23"/>
              <a:gd name="T16" fmla="*/ 1 w 24"/>
              <a:gd name="T17" fmla="*/ 14 h 23"/>
              <a:gd name="T18" fmla="*/ 23 w 24"/>
              <a:gd name="T19" fmla="*/ 14 h 23"/>
              <a:gd name="T20" fmla="*/ 23 w 24"/>
              <a:gd name="T21" fmla="*/ 18 h 23"/>
              <a:gd name="T22" fmla="*/ 0 w 24"/>
              <a:gd name="T23" fmla="*/ 18 h 23"/>
              <a:gd name="T24" fmla="*/ 12 w 24"/>
              <a:gd name="T25" fmla="*/ 19 h 23"/>
              <a:gd name="T26" fmla="*/ 23 w 24"/>
              <a:gd name="T27" fmla="*/ 18 h 23"/>
              <a:gd name="T28" fmla="*/ 23 w 24"/>
              <a:gd name="T29" fmla="*/ 3 h 23"/>
              <a:gd name="T30" fmla="*/ 0 w 24"/>
              <a:gd name="T31" fmla="*/ 3 h 23"/>
              <a:gd name="T32" fmla="*/ 24 w 24"/>
              <a:gd name="T33" fmla="*/ 4 h 23"/>
              <a:gd name="T34" fmla="*/ 12 w 24"/>
              <a:gd name="T35" fmla="*/ 0 h 23"/>
              <a:gd name="T36" fmla="*/ 0 w 24"/>
              <a:gd name="T37" fmla="*/ 4 h 23"/>
              <a:gd name="T38" fmla="*/ 0 w 24"/>
              <a:gd name="T39" fmla="*/ 7 h 23"/>
              <a:gd name="T40" fmla="*/ 1 w 24"/>
              <a:gd name="T41" fmla="*/ 9 h 23"/>
              <a:gd name="T42" fmla="*/ 0 w 24"/>
              <a:gd name="T43" fmla="*/ 12 h 23"/>
              <a:gd name="T44" fmla="*/ 0 w 24"/>
              <a:gd name="T45" fmla="*/ 14 h 23"/>
              <a:gd name="T46" fmla="*/ 1 w 24"/>
              <a:gd name="T47" fmla="*/ 17 h 23"/>
              <a:gd name="T48" fmla="*/ 0 w 24"/>
              <a:gd name="T49" fmla="*/ 20 h 23"/>
              <a:gd name="T50" fmla="*/ 24 w 24"/>
              <a:gd name="T51" fmla="*/ 20 h 23"/>
              <a:gd name="T52" fmla="*/ 23 w 24"/>
              <a:gd name="T53" fmla="*/ 17 h 23"/>
              <a:gd name="T54" fmla="*/ 24 w 24"/>
              <a:gd name="T55" fmla="*/ 14 h 23"/>
              <a:gd name="T56" fmla="*/ 24 w 24"/>
              <a:gd name="T57" fmla="*/ 12 h 23"/>
              <a:gd name="T58" fmla="*/ 23 w 24"/>
              <a:gd name="T59" fmla="*/ 9 h 23"/>
              <a:gd name="T60" fmla="*/ 24 w 24"/>
              <a:gd name="T61" fmla="*/ 7 h 23"/>
              <a:gd name="T62" fmla="*/ 24 w 24"/>
              <a:gd name="T63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23">
                <a:moveTo>
                  <a:pt x="23" y="7"/>
                </a:moveTo>
                <a:cubicBezTo>
                  <a:pt x="23" y="8"/>
                  <a:pt x="19" y="9"/>
                  <a:pt x="12" y="9"/>
                </a:cubicBezTo>
                <a:cubicBezTo>
                  <a:pt x="5" y="9"/>
                  <a:pt x="0" y="8"/>
                  <a:pt x="0" y="7"/>
                </a:cubicBezTo>
                <a:cubicBezTo>
                  <a:pt x="0" y="6"/>
                  <a:pt x="1" y="6"/>
                  <a:pt x="1" y="6"/>
                </a:cubicBezTo>
                <a:cubicBezTo>
                  <a:pt x="3" y="7"/>
                  <a:pt x="8" y="7"/>
                  <a:pt x="12" y="7"/>
                </a:cubicBezTo>
                <a:cubicBezTo>
                  <a:pt x="16" y="7"/>
                  <a:pt x="20" y="7"/>
                  <a:pt x="23" y="6"/>
                </a:cubicBezTo>
                <a:cubicBezTo>
                  <a:pt x="23" y="6"/>
                  <a:pt x="23" y="6"/>
                  <a:pt x="23" y="7"/>
                </a:cubicBezTo>
                <a:close/>
                <a:moveTo>
                  <a:pt x="23" y="11"/>
                </a:moveTo>
                <a:cubicBezTo>
                  <a:pt x="23" y="12"/>
                  <a:pt x="19" y="13"/>
                  <a:pt x="12" y="13"/>
                </a:cubicBezTo>
                <a:cubicBezTo>
                  <a:pt x="5" y="13"/>
                  <a:pt x="0" y="12"/>
                  <a:pt x="0" y="11"/>
                </a:cubicBezTo>
                <a:cubicBezTo>
                  <a:pt x="0" y="10"/>
                  <a:pt x="1" y="10"/>
                  <a:pt x="1" y="10"/>
                </a:cubicBezTo>
                <a:cubicBezTo>
                  <a:pt x="3" y="11"/>
                  <a:pt x="8" y="11"/>
                  <a:pt x="12" y="11"/>
                </a:cubicBezTo>
                <a:cubicBezTo>
                  <a:pt x="16" y="11"/>
                  <a:pt x="20" y="11"/>
                  <a:pt x="23" y="10"/>
                </a:cubicBezTo>
                <a:cubicBezTo>
                  <a:pt x="23" y="10"/>
                  <a:pt x="23" y="10"/>
                  <a:pt x="23" y="11"/>
                </a:cubicBezTo>
                <a:close/>
                <a:moveTo>
                  <a:pt x="23" y="14"/>
                </a:moveTo>
                <a:cubicBezTo>
                  <a:pt x="23" y="16"/>
                  <a:pt x="19" y="17"/>
                  <a:pt x="12" y="17"/>
                </a:cubicBezTo>
                <a:cubicBezTo>
                  <a:pt x="5" y="17"/>
                  <a:pt x="0" y="16"/>
                  <a:pt x="0" y="14"/>
                </a:cubicBezTo>
                <a:cubicBezTo>
                  <a:pt x="0" y="14"/>
                  <a:pt x="1" y="14"/>
                  <a:pt x="1" y="14"/>
                </a:cubicBezTo>
                <a:cubicBezTo>
                  <a:pt x="3" y="15"/>
                  <a:pt x="8" y="15"/>
                  <a:pt x="12" y="15"/>
                </a:cubicBezTo>
                <a:cubicBezTo>
                  <a:pt x="16" y="15"/>
                  <a:pt x="20" y="15"/>
                  <a:pt x="23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3" y="18"/>
                </a:moveTo>
                <a:cubicBezTo>
                  <a:pt x="23" y="20"/>
                  <a:pt x="19" y="21"/>
                  <a:pt x="12" y="21"/>
                </a:cubicBezTo>
                <a:cubicBezTo>
                  <a:pt x="5" y="21"/>
                  <a:pt x="0" y="20"/>
                  <a:pt x="0" y="18"/>
                </a:cubicBezTo>
                <a:cubicBezTo>
                  <a:pt x="0" y="18"/>
                  <a:pt x="1" y="18"/>
                  <a:pt x="1" y="17"/>
                </a:cubicBezTo>
                <a:cubicBezTo>
                  <a:pt x="3" y="19"/>
                  <a:pt x="8" y="19"/>
                  <a:pt x="12" y="19"/>
                </a:cubicBezTo>
                <a:cubicBezTo>
                  <a:pt x="16" y="19"/>
                  <a:pt x="20" y="19"/>
                  <a:pt x="23" y="17"/>
                </a:cubicBezTo>
                <a:cubicBezTo>
                  <a:pt x="23" y="18"/>
                  <a:pt x="23" y="18"/>
                  <a:pt x="23" y="18"/>
                </a:cubicBezTo>
                <a:close/>
                <a:moveTo>
                  <a:pt x="12" y="0"/>
                </a:moveTo>
                <a:cubicBezTo>
                  <a:pt x="19" y="0"/>
                  <a:pt x="23" y="1"/>
                  <a:pt x="23" y="3"/>
                </a:cubicBezTo>
                <a:cubicBezTo>
                  <a:pt x="23" y="4"/>
                  <a:pt x="19" y="5"/>
                  <a:pt x="12" y="5"/>
                </a:cubicBezTo>
                <a:cubicBezTo>
                  <a:pt x="5" y="5"/>
                  <a:pt x="0" y="4"/>
                  <a:pt x="0" y="3"/>
                </a:cubicBezTo>
                <a:cubicBezTo>
                  <a:pt x="0" y="1"/>
                  <a:pt x="5" y="0"/>
                  <a:pt x="12" y="0"/>
                </a:cubicBezTo>
                <a:close/>
                <a:moveTo>
                  <a:pt x="24" y="4"/>
                </a:moveTo>
                <a:cubicBezTo>
                  <a:pt x="24" y="3"/>
                  <a:pt x="24" y="3"/>
                  <a:pt x="24" y="3"/>
                </a:cubicBezTo>
                <a:cubicBezTo>
                  <a:pt x="24" y="1"/>
                  <a:pt x="18" y="0"/>
                  <a:pt x="12" y="0"/>
                </a:cubicBezTo>
                <a:cubicBezTo>
                  <a:pt x="6" y="0"/>
                  <a:pt x="0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1" y="5"/>
                </a:cubicBezTo>
                <a:cubicBezTo>
                  <a:pt x="0" y="6"/>
                  <a:pt x="0" y="6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1" y="9"/>
                </a:cubicBezTo>
                <a:cubicBezTo>
                  <a:pt x="0" y="10"/>
                  <a:pt x="0" y="10"/>
                  <a:pt x="0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3"/>
                  <a:pt x="1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7"/>
                  <a:pt x="1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6" y="23"/>
                  <a:pt x="12" y="23"/>
                </a:cubicBezTo>
                <a:cubicBezTo>
                  <a:pt x="18" y="23"/>
                  <a:pt x="24" y="22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3" y="17"/>
                </a:cubicBezTo>
                <a:cubicBezTo>
                  <a:pt x="24" y="17"/>
                  <a:pt x="24" y="16"/>
                  <a:pt x="24" y="1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3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4" y="10"/>
                  <a:pt x="23" y="9"/>
                </a:cubicBezTo>
                <a:cubicBezTo>
                  <a:pt x="24" y="9"/>
                  <a:pt x="24" y="9"/>
                  <a:pt x="24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3" y="5"/>
                </a:cubicBezTo>
                <a:cubicBezTo>
                  <a:pt x="24" y="5"/>
                  <a:pt x="24" y="5"/>
                  <a:pt x="24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806951" y="4842102"/>
            <a:ext cx="468312" cy="488950"/>
            <a:chOff x="4267201" y="4421188"/>
            <a:chExt cx="468312" cy="488950"/>
          </a:xfrm>
          <a:solidFill>
            <a:schemeClr val="bg1"/>
          </a:solidFill>
        </p:grpSpPr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483101" y="4421188"/>
              <a:ext cx="19050" cy="53975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3 h 3"/>
                <a:gd name="T8" fmla="*/ 0 w 1"/>
                <a:gd name="T9" fmla="*/ 1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21176" y="4511675"/>
              <a:ext cx="36513" cy="36513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2 w 2"/>
                <a:gd name="T5" fmla="*/ 2 h 2"/>
                <a:gd name="T6" fmla="*/ 1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67201" y="4692650"/>
              <a:ext cx="53975" cy="19050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3 w 3"/>
                <a:gd name="T5" fmla="*/ 0 h 1"/>
                <a:gd name="T6" fmla="*/ 2 w 3"/>
                <a:gd name="T7" fmla="*/ 1 h 1"/>
                <a:gd name="T8" fmla="*/ 0 w 3"/>
                <a:gd name="T9" fmla="*/ 1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  <a:gd name="T16" fmla="*/ 2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681538" y="4675188"/>
              <a:ext cx="53975" cy="17463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0 h 1"/>
                <a:gd name="T4" fmla="*/ 1 w 3"/>
                <a:gd name="T5" fmla="*/ 0 h 1"/>
                <a:gd name="T6" fmla="*/ 1 w 3"/>
                <a:gd name="T7" fmla="*/ 0 h 1"/>
                <a:gd name="T8" fmla="*/ 3 w 3"/>
                <a:gd name="T9" fmla="*/ 0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1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627563" y="4494213"/>
              <a:ext cx="53975" cy="53975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1 w 3"/>
                <a:gd name="T5" fmla="*/ 2 h 3"/>
                <a:gd name="T6" fmla="*/ 1 w 3"/>
                <a:gd name="T7" fmla="*/ 2 h 3"/>
                <a:gd name="T8" fmla="*/ 2 w 3"/>
                <a:gd name="T9" fmla="*/ 0 h 3"/>
                <a:gd name="T10" fmla="*/ 3 w 3"/>
                <a:gd name="T11" fmla="*/ 0 h 3"/>
                <a:gd name="T12" fmla="*/ 3 w 3"/>
                <a:gd name="T13" fmla="*/ 0 h 3"/>
                <a:gd name="T14" fmla="*/ 3 w 3"/>
                <a:gd name="T15" fmla="*/ 1 h 3"/>
                <a:gd name="T16" fmla="*/ 1 w 3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4340226" y="4494213"/>
              <a:ext cx="306388" cy="415925"/>
            </a:xfrm>
            <a:custGeom>
              <a:avLst/>
              <a:gdLst>
                <a:gd name="T0" fmla="*/ 11 w 17"/>
                <a:gd name="T1" fmla="*/ 20 h 23"/>
                <a:gd name="T2" fmla="*/ 11 w 17"/>
                <a:gd name="T3" fmla="*/ 21 h 23"/>
                <a:gd name="T4" fmla="*/ 11 w 17"/>
                <a:gd name="T5" fmla="*/ 21 h 23"/>
                <a:gd name="T6" fmla="*/ 7 w 17"/>
                <a:gd name="T7" fmla="*/ 21 h 23"/>
                <a:gd name="T8" fmla="*/ 6 w 17"/>
                <a:gd name="T9" fmla="*/ 21 h 23"/>
                <a:gd name="T10" fmla="*/ 6 w 17"/>
                <a:gd name="T11" fmla="*/ 20 h 23"/>
                <a:gd name="T12" fmla="*/ 6 w 17"/>
                <a:gd name="T13" fmla="*/ 18 h 23"/>
                <a:gd name="T14" fmla="*/ 11 w 17"/>
                <a:gd name="T15" fmla="*/ 18 h 23"/>
                <a:gd name="T16" fmla="*/ 11 w 17"/>
                <a:gd name="T17" fmla="*/ 20 h 23"/>
                <a:gd name="T18" fmla="*/ 6 w 17"/>
                <a:gd name="T19" fmla="*/ 5 h 23"/>
                <a:gd name="T20" fmla="*/ 3 w 17"/>
                <a:gd name="T21" fmla="*/ 9 h 23"/>
                <a:gd name="T22" fmla="*/ 5 w 17"/>
                <a:gd name="T23" fmla="*/ 13 h 23"/>
                <a:gd name="T24" fmla="*/ 5 w 17"/>
                <a:gd name="T25" fmla="*/ 13 h 23"/>
                <a:gd name="T26" fmla="*/ 5 w 17"/>
                <a:gd name="T27" fmla="*/ 13 h 23"/>
                <a:gd name="T28" fmla="*/ 5 w 17"/>
                <a:gd name="T29" fmla="*/ 13 h 23"/>
                <a:gd name="T30" fmla="*/ 3 w 17"/>
                <a:gd name="T31" fmla="*/ 9 h 23"/>
                <a:gd name="T32" fmla="*/ 5 w 17"/>
                <a:gd name="T33" fmla="*/ 4 h 23"/>
                <a:gd name="T34" fmla="*/ 6 w 17"/>
                <a:gd name="T35" fmla="*/ 4 h 23"/>
                <a:gd name="T36" fmla="*/ 6 w 17"/>
                <a:gd name="T37" fmla="*/ 4 h 23"/>
                <a:gd name="T38" fmla="*/ 6 w 17"/>
                <a:gd name="T39" fmla="*/ 5 h 23"/>
                <a:gd name="T40" fmla="*/ 17 w 17"/>
                <a:gd name="T41" fmla="*/ 9 h 23"/>
                <a:gd name="T42" fmla="*/ 9 w 17"/>
                <a:gd name="T43" fmla="*/ 0 h 23"/>
                <a:gd name="T44" fmla="*/ 0 w 17"/>
                <a:gd name="T45" fmla="*/ 9 h 23"/>
                <a:gd name="T46" fmla="*/ 5 w 17"/>
                <a:gd name="T47" fmla="*/ 16 h 23"/>
                <a:gd name="T48" fmla="*/ 5 w 17"/>
                <a:gd name="T49" fmla="*/ 18 h 23"/>
                <a:gd name="T50" fmla="*/ 5 w 17"/>
                <a:gd name="T51" fmla="*/ 20 h 23"/>
                <a:gd name="T52" fmla="*/ 6 w 17"/>
                <a:gd name="T53" fmla="*/ 22 h 23"/>
                <a:gd name="T54" fmla="*/ 7 w 17"/>
                <a:gd name="T55" fmla="*/ 22 h 23"/>
                <a:gd name="T56" fmla="*/ 8 w 17"/>
                <a:gd name="T57" fmla="*/ 23 h 23"/>
                <a:gd name="T58" fmla="*/ 9 w 17"/>
                <a:gd name="T59" fmla="*/ 23 h 23"/>
                <a:gd name="T60" fmla="*/ 11 w 17"/>
                <a:gd name="T61" fmla="*/ 22 h 23"/>
                <a:gd name="T62" fmla="*/ 11 w 17"/>
                <a:gd name="T63" fmla="*/ 22 h 23"/>
                <a:gd name="T64" fmla="*/ 12 w 17"/>
                <a:gd name="T65" fmla="*/ 20 h 23"/>
                <a:gd name="T66" fmla="*/ 12 w 17"/>
                <a:gd name="T67" fmla="*/ 17 h 23"/>
                <a:gd name="T68" fmla="*/ 12 w 17"/>
                <a:gd name="T69" fmla="*/ 16 h 23"/>
                <a:gd name="T70" fmla="*/ 17 w 17"/>
                <a:gd name="T7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3">
                  <a:moveTo>
                    <a:pt x="11" y="20"/>
                  </a:move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0"/>
                    <a:pt x="11" y="20"/>
                    <a:pt x="11" y="20"/>
                  </a:cubicBezTo>
                  <a:close/>
                  <a:moveTo>
                    <a:pt x="6" y="5"/>
                  </a:moveTo>
                  <a:cubicBezTo>
                    <a:pt x="4" y="5"/>
                    <a:pt x="3" y="7"/>
                    <a:pt x="3" y="9"/>
                  </a:cubicBezTo>
                  <a:cubicBezTo>
                    <a:pt x="3" y="10"/>
                    <a:pt x="4" y="12"/>
                    <a:pt x="5" y="13"/>
                  </a:cubicBezTo>
                  <a:cubicBezTo>
                    <a:pt x="5" y="13"/>
                    <a:pt x="6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7"/>
                    <a:pt x="4" y="5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  <a:moveTo>
                    <a:pt x="17" y="9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2" y="15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1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5" y="15"/>
                    <a:pt x="17" y="12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53250" y="4842102"/>
            <a:ext cx="377825" cy="488950"/>
            <a:chOff x="5888038" y="4421188"/>
            <a:chExt cx="377825" cy="488950"/>
          </a:xfrm>
          <a:solidFill>
            <a:schemeClr val="bg1"/>
          </a:solidFill>
        </p:grpSpPr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049963" y="4675188"/>
              <a:ext cx="19050" cy="53975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3 h 3"/>
                <a:gd name="T4" fmla="*/ 1 w 1"/>
                <a:gd name="T5" fmla="*/ 0 h 3"/>
                <a:gd name="T6" fmla="*/ 0 w 1"/>
                <a:gd name="T7" fmla="*/ 1 h 3"/>
                <a:gd name="T8" fmla="*/ 0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86476" y="4746625"/>
              <a:ext cx="17463" cy="5556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2 h 3"/>
                <a:gd name="T6" fmla="*/ 1 w 1"/>
                <a:gd name="T7" fmla="*/ 1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978526" y="4421188"/>
              <a:ext cx="198438" cy="90488"/>
            </a:xfrm>
            <a:custGeom>
              <a:avLst/>
              <a:gdLst>
                <a:gd name="T0" fmla="*/ 8 w 11"/>
                <a:gd name="T1" fmla="*/ 5 h 5"/>
                <a:gd name="T2" fmla="*/ 8 w 11"/>
                <a:gd name="T3" fmla="*/ 5 h 5"/>
                <a:gd name="T4" fmla="*/ 10 w 11"/>
                <a:gd name="T5" fmla="*/ 3 h 5"/>
                <a:gd name="T6" fmla="*/ 6 w 11"/>
                <a:gd name="T7" fmla="*/ 0 h 5"/>
                <a:gd name="T8" fmla="*/ 1 w 11"/>
                <a:gd name="T9" fmla="*/ 3 h 5"/>
                <a:gd name="T10" fmla="*/ 3 w 11"/>
                <a:gd name="T11" fmla="*/ 5 h 5"/>
                <a:gd name="T12" fmla="*/ 3 w 11"/>
                <a:gd name="T13" fmla="*/ 5 h 5"/>
                <a:gd name="T14" fmla="*/ 8 w 1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11" y="0"/>
                    <a:pt x="8" y="0"/>
                    <a:pt x="6" y="0"/>
                  </a:cubicBezTo>
                  <a:cubicBezTo>
                    <a:pt x="3" y="0"/>
                    <a:pt x="0" y="0"/>
                    <a:pt x="1" y="3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888038" y="4548188"/>
              <a:ext cx="377825" cy="361950"/>
            </a:xfrm>
            <a:custGeom>
              <a:avLst/>
              <a:gdLst>
                <a:gd name="T0" fmla="*/ 13 w 21"/>
                <a:gd name="T1" fmla="*/ 14 h 20"/>
                <a:gd name="T2" fmla="*/ 11 w 21"/>
                <a:gd name="T3" fmla="*/ 15 h 20"/>
                <a:gd name="T4" fmla="*/ 11 w 21"/>
                <a:gd name="T5" fmla="*/ 16 h 20"/>
                <a:gd name="T6" fmla="*/ 10 w 21"/>
                <a:gd name="T7" fmla="*/ 16 h 20"/>
                <a:gd name="T8" fmla="*/ 10 w 21"/>
                <a:gd name="T9" fmla="*/ 15 h 20"/>
                <a:gd name="T10" fmla="*/ 7 w 21"/>
                <a:gd name="T11" fmla="*/ 13 h 20"/>
                <a:gd name="T12" fmla="*/ 8 w 21"/>
                <a:gd name="T13" fmla="*/ 12 h 20"/>
                <a:gd name="T14" fmla="*/ 10 w 21"/>
                <a:gd name="T15" fmla="*/ 14 h 20"/>
                <a:gd name="T16" fmla="*/ 10 w 21"/>
                <a:gd name="T17" fmla="*/ 11 h 20"/>
                <a:gd name="T18" fmla="*/ 8 w 21"/>
                <a:gd name="T19" fmla="*/ 10 h 20"/>
                <a:gd name="T20" fmla="*/ 7 w 21"/>
                <a:gd name="T21" fmla="*/ 9 h 20"/>
                <a:gd name="T22" fmla="*/ 10 w 21"/>
                <a:gd name="T23" fmla="*/ 6 h 20"/>
                <a:gd name="T24" fmla="*/ 10 w 21"/>
                <a:gd name="T25" fmla="*/ 5 h 20"/>
                <a:gd name="T26" fmla="*/ 11 w 21"/>
                <a:gd name="T27" fmla="*/ 5 h 20"/>
                <a:gd name="T28" fmla="*/ 11 w 21"/>
                <a:gd name="T29" fmla="*/ 6 h 20"/>
                <a:gd name="T30" fmla="*/ 13 w 21"/>
                <a:gd name="T31" fmla="*/ 8 h 20"/>
                <a:gd name="T32" fmla="*/ 12 w 21"/>
                <a:gd name="T33" fmla="*/ 8 h 20"/>
                <a:gd name="T34" fmla="*/ 11 w 21"/>
                <a:gd name="T35" fmla="*/ 7 h 20"/>
                <a:gd name="T36" fmla="*/ 11 w 21"/>
                <a:gd name="T37" fmla="*/ 10 h 20"/>
                <a:gd name="T38" fmla="*/ 13 w 21"/>
                <a:gd name="T39" fmla="*/ 10 h 20"/>
                <a:gd name="T40" fmla="*/ 13 w 21"/>
                <a:gd name="T41" fmla="*/ 11 h 20"/>
                <a:gd name="T42" fmla="*/ 14 w 21"/>
                <a:gd name="T43" fmla="*/ 12 h 20"/>
                <a:gd name="T44" fmla="*/ 13 w 21"/>
                <a:gd name="T45" fmla="*/ 14 h 20"/>
                <a:gd name="T46" fmla="*/ 14 w 21"/>
                <a:gd name="T47" fmla="*/ 0 h 20"/>
                <a:gd name="T48" fmla="*/ 13 w 21"/>
                <a:gd name="T49" fmla="*/ 1 h 20"/>
                <a:gd name="T50" fmla="*/ 8 w 21"/>
                <a:gd name="T51" fmla="*/ 1 h 20"/>
                <a:gd name="T52" fmla="*/ 7 w 21"/>
                <a:gd name="T53" fmla="*/ 0 h 20"/>
                <a:gd name="T54" fmla="*/ 0 w 21"/>
                <a:gd name="T55" fmla="*/ 13 h 20"/>
                <a:gd name="T56" fmla="*/ 11 w 21"/>
                <a:gd name="T57" fmla="*/ 20 h 20"/>
                <a:gd name="T58" fmla="*/ 21 w 21"/>
                <a:gd name="T59" fmla="*/ 13 h 20"/>
                <a:gd name="T60" fmla="*/ 14 w 21"/>
                <a:gd name="T6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20">
                  <a:moveTo>
                    <a:pt x="13" y="14"/>
                  </a:moveTo>
                  <a:cubicBezTo>
                    <a:pt x="12" y="14"/>
                    <a:pt x="12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5"/>
                    <a:pt x="7" y="14"/>
                    <a:pt x="7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9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7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7"/>
                    <a:pt x="11" y="7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10"/>
                    <a:pt x="13" y="11"/>
                    <a:pt x="13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14" y="13"/>
                    <a:pt x="13" y="14"/>
                    <a:pt x="13" y="14"/>
                  </a:cubicBezTo>
                  <a:close/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3" y="2"/>
                    <a:pt x="0" y="8"/>
                    <a:pt x="0" y="13"/>
                  </a:cubicBezTo>
                  <a:cubicBezTo>
                    <a:pt x="0" y="19"/>
                    <a:pt x="5" y="20"/>
                    <a:pt x="11" y="20"/>
                  </a:cubicBezTo>
                  <a:cubicBezTo>
                    <a:pt x="16" y="20"/>
                    <a:pt x="21" y="19"/>
                    <a:pt x="21" y="13"/>
                  </a:cubicBezTo>
                  <a:cubicBezTo>
                    <a:pt x="21" y="8"/>
                    <a:pt x="17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45575" y="4842102"/>
            <a:ext cx="414337" cy="488950"/>
            <a:chOff x="7454901" y="4421188"/>
            <a:chExt cx="414337" cy="488950"/>
          </a:xfrm>
          <a:solidFill>
            <a:schemeClr val="bg1"/>
          </a:solidFill>
        </p:grpSpPr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7599363" y="4421188"/>
              <a:ext cx="125413" cy="109538"/>
            </a:xfrm>
            <a:custGeom>
              <a:avLst/>
              <a:gdLst>
                <a:gd name="T0" fmla="*/ 3 w 7"/>
                <a:gd name="T1" fmla="*/ 5 h 6"/>
                <a:gd name="T2" fmla="*/ 2 w 7"/>
                <a:gd name="T3" fmla="*/ 3 h 6"/>
                <a:gd name="T4" fmla="*/ 3 w 7"/>
                <a:gd name="T5" fmla="*/ 1 h 6"/>
                <a:gd name="T6" fmla="*/ 5 w 7"/>
                <a:gd name="T7" fmla="*/ 3 h 6"/>
                <a:gd name="T8" fmla="*/ 3 w 7"/>
                <a:gd name="T9" fmla="*/ 5 h 6"/>
                <a:gd name="T10" fmla="*/ 7 w 7"/>
                <a:gd name="T11" fmla="*/ 3 h 6"/>
                <a:gd name="T12" fmla="*/ 3 w 7"/>
                <a:gd name="T13" fmla="*/ 0 h 6"/>
                <a:gd name="T14" fmla="*/ 0 w 7"/>
                <a:gd name="T15" fmla="*/ 3 h 6"/>
                <a:gd name="T16" fmla="*/ 2 w 7"/>
                <a:gd name="T17" fmla="*/ 6 h 6"/>
                <a:gd name="T18" fmla="*/ 3 w 7"/>
                <a:gd name="T19" fmla="*/ 6 h 6"/>
                <a:gd name="T20" fmla="*/ 4 w 7"/>
                <a:gd name="T21" fmla="*/ 6 h 6"/>
                <a:gd name="T22" fmla="*/ 7 w 7"/>
                <a:gd name="T2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3" y="5"/>
                  </a:moveTo>
                  <a:cubicBezTo>
                    <a:pt x="2" y="5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  <a:moveTo>
                    <a:pt x="7" y="3"/>
                  </a:move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4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54901" y="4675188"/>
              <a:ext cx="71438" cy="71438"/>
            </a:xfrm>
            <a:custGeom>
              <a:avLst/>
              <a:gdLst>
                <a:gd name="T0" fmla="*/ 23 w 45"/>
                <a:gd name="T1" fmla="*/ 0 h 45"/>
                <a:gd name="T2" fmla="*/ 11 w 45"/>
                <a:gd name="T3" fmla="*/ 23 h 45"/>
                <a:gd name="T4" fmla="*/ 0 w 45"/>
                <a:gd name="T5" fmla="*/ 34 h 45"/>
                <a:gd name="T6" fmla="*/ 23 w 45"/>
                <a:gd name="T7" fmla="*/ 45 h 45"/>
                <a:gd name="T8" fmla="*/ 45 w 45"/>
                <a:gd name="T9" fmla="*/ 45 h 45"/>
                <a:gd name="T10" fmla="*/ 34 w 45"/>
                <a:gd name="T11" fmla="*/ 23 h 45"/>
                <a:gd name="T12" fmla="*/ 23 w 45"/>
                <a:gd name="T13" fmla="*/ 0 h 45"/>
                <a:gd name="T14" fmla="*/ 23 w 45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lnTo>
                    <a:pt x="11" y="23"/>
                  </a:lnTo>
                  <a:lnTo>
                    <a:pt x="0" y="34"/>
                  </a:lnTo>
                  <a:lnTo>
                    <a:pt x="23" y="45"/>
                  </a:lnTo>
                  <a:lnTo>
                    <a:pt x="45" y="45"/>
                  </a:lnTo>
                  <a:lnTo>
                    <a:pt x="34" y="2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796213" y="4675188"/>
              <a:ext cx="73025" cy="71438"/>
            </a:xfrm>
            <a:custGeom>
              <a:avLst/>
              <a:gdLst>
                <a:gd name="T0" fmla="*/ 46 w 46"/>
                <a:gd name="T1" fmla="*/ 34 h 45"/>
                <a:gd name="T2" fmla="*/ 34 w 46"/>
                <a:gd name="T3" fmla="*/ 23 h 45"/>
                <a:gd name="T4" fmla="*/ 12 w 46"/>
                <a:gd name="T5" fmla="*/ 0 h 45"/>
                <a:gd name="T6" fmla="*/ 12 w 46"/>
                <a:gd name="T7" fmla="*/ 23 h 45"/>
                <a:gd name="T8" fmla="*/ 0 w 46"/>
                <a:gd name="T9" fmla="*/ 45 h 45"/>
                <a:gd name="T10" fmla="*/ 23 w 46"/>
                <a:gd name="T11" fmla="*/ 45 h 45"/>
                <a:gd name="T12" fmla="*/ 46 w 46"/>
                <a:gd name="T13" fmla="*/ 34 h 45"/>
                <a:gd name="T14" fmla="*/ 46 w 46"/>
                <a:gd name="T1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5">
                  <a:moveTo>
                    <a:pt x="46" y="34"/>
                  </a:moveTo>
                  <a:lnTo>
                    <a:pt x="34" y="23"/>
                  </a:lnTo>
                  <a:lnTo>
                    <a:pt x="12" y="0"/>
                  </a:lnTo>
                  <a:lnTo>
                    <a:pt x="12" y="23"/>
                  </a:lnTo>
                  <a:lnTo>
                    <a:pt x="0" y="45"/>
                  </a:lnTo>
                  <a:lnTo>
                    <a:pt x="23" y="45"/>
                  </a:lnTo>
                  <a:lnTo>
                    <a:pt x="46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54901" y="4548188"/>
              <a:ext cx="395288" cy="361950"/>
            </a:xfrm>
            <a:custGeom>
              <a:avLst/>
              <a:gdLst>
                <a:gd name="T0" fmla="*/ 22 w 22"/>
                <a:gd name="T1" fmla="*/ 12 h 20"/>
                <a:gd name="T2" fmla="*/ 22 w 22"/>
                <a:gd name="T3" fmla="*/ 11 h 20"/>
                <a:gd name="T4" fmla="*/ 21 w 22"/>
                <a:gd name="T5" fmla="*/ 11 h 20"/>
                <a:gd name="T6" fmla="*/ 20 w 22"/>
                <a:gd name="T7" fmla="*/ 12 h 20"/>
                <a:gd name="T8" fmla="*/ 19 w 22"/>
                <a:gd name="T9" fmla="*/ 13 h 20"/>
                <a:gd name="T10" fmla="*/ 13 w 22"/>
                <a:gd name="T11" fmla="*/ 13 h 20"/>
                <a:gd name="T12" fmla="*/ 13 w 22"/>
                <a:gd name="T13" fmla="*/ 3 h 20"/>
                <a:gd name="T14" fmla="*/ 15 w 22"/>
                <a:gd name="T15" fmla="*/ 3 h 20"/>
                <a:gd name="T16" fmla="*/ 16 w 22"/>
                <a:gd name="T17" fmla="*/ 2 h 20"/>
                <a:gd name="T18" fmla="*/ 16 w 22"/>
                <a:gd name="T19" fmla="*/ 2 h 20"/>
                <a:gd name="T20" fmla="*/ 15 w 22"/>
                <a:gd name="T21" fmla="*/ 1 h 20"/>
                <a:gd name="T22" fmla="*/ 13 w 22"/>
                <a:gd name="T23" fmla="*/ 1 h 20"/>
                <a:gd name="T24" fmla="*/ 13 w 22"/>
                <a:gd name="T25" fmla="*/ 0 h 20"/>
                <a:gd name="T26" fmla="*/ 11 w 22"/>
                <a:gd name="T27" fmla="*/ 0 h 20"/>
                <a:gd name="T28" fmla="*/ 10 w 22"/>
                <a:gd name="T29" fmla="*/ 0 h 20"/>
                <a:gd name="T30" fmla="*/ 10 w 22"/>
                <a:gd name="T31" fmla="*/ 1 h 20"/>
                <a:gd name="T32" fmla="*/ 8 w 22"/>
                <a:gd name="T33" fmla="*/ 1 h 20"/>
                <a:gd name="T34" fmla="*/ 7 w 22"/>
                <a:gd name="T35" fmla="*/ 2 h 20"/>
                <a:gd name="T36" fmla="*/ 7 w 22"/>
                <a:gd name="T37" fmla="*/ 2 h 20"/>
                <a:gd name="T38" fmla="*/ 8 w 22"/>
                <a:gd name="T39" fmla="*/ 3 h 20"/>
                <a:gd name="T40" fmla="*/ 10 w 22"/>
                <a:gd name="T41" fmla="*/ 3 h 20"/>
                <a:gd name="T42" fmla="*/ 10 w 22"/>
                <a:gd name="T43" fmla="*/ 13 h 20"/>
                <a:gd name="T44" fmla="*/ 4 w 22"/>
                <a:gd name="T45" fmla="*/ 13 h 20"/>
                <a:gd name="T46" fmla="*/ 3 w 22"/>
                <a:gd name="T47" fmla="*/ 12 h 20"/>
                <a:gd name="T48" fmla="*/ 2 w 22"/>
                <a:gd name="T49" fmla="*/ 11 h 20"/>
                <a:gd name="T50" fmla="*/ 1 w 22"/>
                <a:gd name="T51" fmla="*/ 11 h 20"/>
                <a:gd name="T52" fmla="*/ 1 w 22"/>
                <a:gd name="T53" fmla="*/ 12 h 20"/>
                <a:gd name="T54" fmla="*/ 4 w 22"/>
                <a:gd name="T55" fmla="*/ 16 h 20"/>
                <a:gd name="T56" fmla="*/ 5 w 22"/>
                <a:gd name="T57" fmla="*/ 17 h 20"/>
                <a:gd name="T58" fmla="*/ 11 w 22"/>
                <a:gd name="T59" fmla="*/ 19 h 20"/>
                <a:gd name="T60" fmla="*/ 12 w 22"/>
                <a:gd name="T61" fmla="*/ 19 h 20"/>
                <a:gd name="T62" fmla="*/ 18 w 22"/>
                <a:gd name="T63" fmla="*/ 17 h 20"/>
                <a:gd name="T64" fmla="*/ 19 w 22"/>
                <a:gd name="T65" fmla="*/ 16 h 20"/>
                <a:gd name="T66" fmla="*/ 22 w 22"/>
                <a:gd name="T6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0">
                  <a:moveTo>
                    <a:pt x="22" y="12"/>
                  </a:moveTo>
                  <a:cubicBezTo>
                    <a:pt x="22" y="12"/>
                    <a:pt x="22" y="12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3"/>
                    <a:pt x="19" y="13"/>
                  </a:cubicBezTo>
                  <a:cubicBezTo>
                    <a:pt x="18" y="14"/>
                    <a:pt x="14" y="14"/>
                    <a:pt x="13" y="13"/>
                  </a:cubicBezTo>
                  <a:cubicBezTo>
                    <a:pt x="13" y="12"/>
                    <a:pt x="13" y="7"/>
                    <a:pt x="1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8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7"/>
                    <a:pt x="10" y="12"/>
                    <a:pt x="10" y="13"/>
                  </a:cubicBezTo>
                  <a:cubicBezTo>
                    <a:pt x="9" y="14"/>
                    <a:pt x="5" y="14"/>
                    <a:pt x="4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2" y="15"/>
                    <a:pt x="4" y="16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8"/>
                    <a:pt x="15" y="17"/>
                    <a:pt x="18" y="17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21" y="15"/>
                    <a:pt x="22" y="14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692780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50121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91723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49064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8009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5684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0667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1001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739" y="1977963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8285" y="1977963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89340" y="1977963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86389" y="1977963"/>
            <a:ext cx="713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28600" y="357089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Какие-нибудь поинты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1246188" y="3674156"/>
            <a:ext cx="9699625" cy="676275"/>
          </a:xfrm>
          <a:custGeom>
            <a:avLst/>
            <a:gdLst>
              <a:gd name="T0" fmla="*/ 40 w 480"/>
              <a:gd name="T1" fmla="*/ 33 h 33"/>
              <a:gd name="T2" fmla="*/ 0 w 480"/>
              <a:gd name="T3" fmla="*/ 32 h 33"/>
              <a:gd name="T4" fmla="*/ 40 w 480"/>
              <a:gd name="T5" fmla="*/ 31 h 33"/>
              <a:gd name="T6" fmla="*/ 50 w 480"/>
              <a:gd name="T7" fmla="*/ 14 h 33"/>
              <a:gd name="T8" fmla="*/ 59 w 480"/>
              <a:gd name="T9" fmla="*/ 1 h 33"/>
              <a:gd name="T10" fmla="*/ 61 w 480"/>
              <a:gd name="T11" fmla="*/ 1 h 33"/>
              <a:gd name="T12" fmla="*/ 70 w 480"/>
              <a:gd name="T13" fmla="*/ 14 h 33"/>
              <a:gd name="T14" fmla="*/ 81 w 480"/>
              <a:gd name="T15" fmla="*/ 31 h 33"/>
              <a:gd name="T16" fmla="*/ 140 w 480"/>
              <a:gd name="T17" fmla="*/ 14 h 33"/>
              <a:gd name="T18" fmla="*/ 149 w 480"/>
              <a:gd name="T19" fmla="*/ 14 h 33"/>
              <a:gd name="T20" fmla="*/ 150 w 480"/>
              <a:gd name="T21" fmla="*/ 0 h 33"/>
              <a:gd name="T22" fmla="*/ 151 w 480"/>
              <a:gd name="T23" fmla="*/ 14 h 33"/>
              <a:gd name="T24" fmla="*/ 161 w 480"/>
              <a:gd name="T25" fmla="*/ 14 h 33"/>
              <a:gd name="T26" fmla="*/ 219 w 480"/>
              <a:gd name="T27" fmla="*/ 31 h 33"/>
              <a:gd name="T28" fmla="*/ 230 w 480"/>
              <a:gd name="T29" fmla="*/ 14 h 33"/>
              <a:gd name="T30" fmla="*/ 239 w 480"/>
              <a:gd name="T31" fmla="*/ 1 h 33"/>
              <a:gd name="T32" fmla="*/ 241 w 480"/>
              <a:gd name="T33" fmla="*/ 1 h 33"/>
              <a:gd name="T34" fmla="*/ 250 w 480"/>
              <a:gd name="T35" fmla="*/ 14 h 33"/>
              <a:gd name="T36" fmla="*/ 260 w 480"/>
              <a:gd name="T37" fmla="*/ 31 h 33"/>
              <a:gd name="T38" fmla="*/ 319 w 480"/>
              <a:gd name="T39" fmla="*/ 14 h 33"/>
              <a:gd name="T40" fmla="*/ 329 w 480"/>
              <a:gd name="T41" fmla="*/ 14 h 33"/>
              <a:gd name="T42" fmla="*/ 330 w 480"/>
              <a:gd name="T43" fmla="*/ 0 h 33"/>
              <a:gd name="T44" fmla="*/ 331 w 480"/>
              <a:gd name="T45" fmla="*/ 14 h 33"/>
              <a:gd name="T46" fmla="*/ 340 w 480"/>
              <a:gd name="T47" fmla="*/ 14 h 33"/>
              <a:gd name="T48" fmla="*/ 399 w 480"/>
              <a:gd name="T49" fmla="*/ 31 h 33"/>
              <a:gd name="T50" fmla="*/ 410 w 480"/>
              <a:gd name="T51" fmla="*/ 14 h 33"/>
              <a:gd name="T52" fmla="*/ 419 w 480"/>
              <a:gd name="T53" fmla="*/ 1 h 33"/>
              <a:gd name="T54" fmla="*/ 421 w 480"/>
              <a:gd name="T55" fmla="*/ 1 h 33"/>
              <a:gd name="T56" fmla="*/ 430 w 480"/>
              <a:gd name="T57" fmla="*/ 14 h 33"/>
              <a:gd name="T58" fmla="*/ 440 w 480"/>
              <a:gd name="T59" fmla="*/ 31 h 33"/>
              <a:gd name="T60" fmla="*/ 480 w 480"/>
              <a:gd name="T61" fmla="*/ 32 h 33"/>
              <a:gd name="T62" fmla="*/ 440 w 480"/>
              <a:gd name="T63" fmla="*/ 33 h 33"/>
              <a:gd name="T64" fmla="*/ 429 w 480"/>
              <a:gd name="T65" fmla="*/ 16 h 33"/>
              <a:gd name="T66" fmla="*/ 401 w 480"/>
              <a:gd name="T67" fmla="*/ 32 h 33"/>
              <a:gd name="T68" fmla="*/ 350 w 480"/>
              <a:gd name="T69" fmla="*/ 33 h 33"/>
              <a:gd name="T70" fmla="*/ 339 w 480"/>
              <a:gd name="T71" fmla="*/ 16 h 33"/>
              <a:gd name="T72" fmla="*/ 311 w 480"/>
              <a:gd name="T73" fmla="*/ 32 h 33"/>
              <a:gd name="T74" fmla="*/ 260 w 480"/>
              <a:gd name="T75" fmla="*/ 33 h 33"/>
              <a:gd name="T76" fmla="*/ 249 w 480"/>
              <a:gd name="T77" fmla="*/ 16 h 33"/>
              <a:gd name="T78" fmla="*/ 221 w 480"/>
              <a:gd name="T79" fmla="*/ 32 h 33"/>
              <a:gd name="T80" fmla="*/ 170 w 480"/>
              <a:gd name="T81" fmla="*/ 33 h 33"/>
              <a:gd name="T82" fmla="*/ 160 w 480"/>
              <a:gd name="T83" fmla="*/ 16 h 33"/>
              <a:gd name="T84" fmla="*/ 131 w 480"/>
              <a:gd name="T85" fmla="*/ 32 h 33"/>
              <a:gd name="T86" fmla="*/ 80 w 480"/>
              <a:gd name="T87" fmla="*/ 33 h 33"/>
              <a:gd name="T88" fmla="*/ 70 w 480"/>
              <a:gd name="T89" fmla="*/ 16 h 33"/>
              <a:gd name="T90" fmla="*/ 41 w 480"/>
              <a:gd name="T9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0" h="33">
                <a:moveTo>
                  <a:pt x="41" y="32"/>
                </a:moveTo>
                <a:cubicBezTo>
                  <a:pt x="41" y="33"/>
                  <a:pt x="41" y="33"/>
                  <a:pt x="40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0" y="33"/>
                  <a:pt x="0" y="32"/>
                </a:cubicBezTo>
                <a:cubicBezTo>
                  <a:pt x="0" y="32"/>
                  <a:pt x="1" y="31"/>
                  <a:pt x="1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60" y="0"/>
                  <a:pt x="60" y="0"/>
                </a:cubicBezTo>
                <a:cubicBezTo>
                  <a:pt x="61" y="0"/>
                  <a:pt x="61" y="1"/>
                  <a:pt x="61" y="1"/>
                </a:cubicBezTo>
                <a:cubicBezTo>
                  <a:pt x="61" y="14"/>
                  <a:pt x="61" y="14"/>
                  <a:pt x="61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1" y="14"/>
                  <a:pt x="71" y="14"/>
                </a:cubicBezTo>
                <a:cubicBezTo>
                  <a:pt x="81" y="31"/>
                  <a:pt x="81" y="31"/>
                  <a:pt x="81" y="31"/>
                </a:cubicBezTo>
                <a:cubicBezTo>
                  <a:pt x="97" y="31"/>
                  <a:pt x="113" y="31"/>
                  <a:pt x="130" y="31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9" y="14"/>
                  <a:pt x="149" y="14"/>
                  <a:pt x="149" y="14"/>
                </a:cubicBezTo>
                <a:cubicBezTo>
                  <a:pt x="149" y="1"/>
                  <a:pt x="149" y="1"/>
                  <a:pt x="149" y="1"/>
                </a:cubicBezTo>
                <a:cubicBezTo>
                  <a:pt x="149" y="1"/>
                  <a:pt x="150" y="0"/>
                  <a:pt x="150" y="0"/>
                </a:cubicBezTo>
                <a:cubicBezTo>
                  <a:pt x="151" y="0"/>
                  <a:pt x="151" y="1"/>
                  <a:pt x="151" y="1"/>
                </a:cubicBezTo>
                <a:cubicBezTo>
                  <a:pt x="151" y="14"/>
                  <a:pt x="151" y="14"/>
                  <a:pt x="151" y="14"/>
                </a:cubicBezTo>
                <a:cubicBezTo>
                  <a:pt x="160" y="14"/>
                  <a:pt x="160" y="14"/>
                  <a:pt x="160" y="14"/>
                </a:cubicBezTo>
                <a:cubicBezTo>
                  <a:pt x="160" y="14"/>
                  <a:pt x="161" y="14"/>
                  <a:pt x="161" y="14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87" y="31"/>
                  <a:pt x="203" y="31"/>
                  <a:pt x="219" y="31"/>
                </a:cubicBezTo>
                <a:cubicBezTo>
                  <a:pt x="229" y="14"/>
                  <a:pt x="229" y="14"/>
                  <a:pt x="229" y="14"/>
                </a:cubicBezTo>
                <a:cubicBezTo>
                  <a:pt x="229" y="14"/>
                  <a:pt x="230" y="14"/>
                  <a:pt x="230" y="14"/>
                </a:cubicBezTo>
                <a:cubicBezTo>
                  <a:pt x="239" y="14"/>
                  <a:pt x="239" y="14"/>
                  <a:pt x="239" y="14"/>
                </a:cubicBezTo>
                <a:cubicBezTo>
                  <a:pt x="239" y="1"/>
                  <a:pt x="239" y="1"/>
                  <a:pt x="239" y="1"/>
                </a:cubicBezTo>
                <a:cubicBezTo>
                  <a:pt x="239" y="1"/>
                  <a:pt x="239" y="0"/>
                  <a:pt x="240" y="0"/>
                </a:cubicBezTo>
                <a:cubicBezTo>
                  <a:pt x="240" y="0"/>
                  <a:pt x="241" y="1"/>
                  <a:pt x="241" y="1"/>
                </a:cubicBezTo>
                <a:cubicBezTo>
                  <a:pt x="241" y="14"/>
                  <a:pt x="241" y="14"/>
                  <a:pt x="241" y="14"/>
                </a:cubicBezTo>
                <a:cubicBezTo>
                  <a:pt x="250" y="14"/>
                  <a:pt x="250" y="14"/>
                  <a:pt x="250" y="14"/>
                </a:cubicBezTo>
                <a:cubicBezTo>
                  <a:pt x="250" y="14"/>
                  <a:pt x="250" y="14"/>
                  <a:pt x="250" y="14"/>
                </a:cubicBezTo>
                <a:cubicBezTo>
                  <a:pt x="260" y="31"/>
                  <a:pt x="260" y="31"/>
                  <a:pt x="260" y="31"/>
                </a:cubicBezTo>
                <a:cubicBezTo>
                  <a:pt x="277" y="31"/>
                  <a:pt x="293" y="31"/>
                  <a:pt x="309" y="31"/>
                </a:cubicBezTo>
                <a:cubicBezTo>
                  <a:pt x="319" y="14"/>
                  <a:pt x="319" y="14"/>
                  <a:pt x="319" y="14"/>
                </a:cubicBezTo>
                <a:cubicBezTo>
                  <a:pt x="319" y="14"/>
                  <a:pt x="320" y="14"/>
                  <a:pt x="320" y="14"/>
                </a:cubicBezTo>
                <a:cubicBezTo>
                  <a:pt x="329" y="14"/>
                  <a:pt x="329" y="14"/>
                  <a:pt x="329" y="14"/>
                </a:cubicBezTo>
                <a:cubicBezTo>
                  <a:pt x="329" y="1"/>
                  <a:pt x="329" y="1"/>
                  <a:pt x="329" y="1"/>
                </a:cubicBezTo>
                <a:cubicBezTo>
                  <a:pt x="329" y="1"/>
                  <a:pt x="329" y="0"/>
                  <a:pt x="330" y="0"/>
                </a:cubicBezTo>
                <a:cubicBezTo>
                  <a:pt x="330" y="0"/>
                  <a:pt x="331" y="1"/>
                  <a:pt x="331" y="1"/>
                </a:cubicBezTo>
                <a:cubicBezTo>
                  <a:pt x="331" y="14"/>
                  <a:pt x="331" y="14"/>
                  <a:pt x="331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50" y="31"/>
                  <a:pt x="350" y="31"/>
                  <a:pt x="350" y="31"/>
                </a:cubicBezTo>
                <a:cubicBezTo>
                  <a:pt x="367" y="31"/>
                  <a:pt x="383" y="31"/>
                  <a:pt x="399" y="31"/>
                </a:cubicBezTo>
                <a:cubicBezTo>
                  <a:pt x="409" y="14"/>
                  <a:pt x="409" y="14"/>
                  <a:pt x="409" y="14"/>
                </a:cubicBezTo>
                <a:cubicBezTo>
                  <a:pt x="409" y="14"/>
                  <a:pt x="410" y="14"/>
                  <a:pt x="410" y="14"/>
                </a:cubicBezTo>
                <a:cubicBezTo>
                  <a:pt x="419" y="14"/>
                  <a:pt x="419" y="14"/>
                  <a:pt x="419" y="14"/>
                </a:cubicBezTo>
                <a:cubicBezTo>
                  <a:pt x="419" y="1"/>
                  <a:pt x="419" y="1"/>
                  <a:pt x="419" y="1"/>
                </a:cubicBezTo>
                <a:cubicBezTo>
                  <a:pt x="419" y="1"/>
                  <a:pt x="419" y="0"/>
                  <a:pt x="420" y="0"/>
                </a:cubicBezTo>
                <a:cubicBezTo>
                  <a:pt x="420" y="0"/>
                  <a:pt x="421" y="1"/>
                  <a:pt x="421" y="1"/>
                </a:cubicBezTo>
                <a:cubicBezTo>
                  <a:pt x="421" y="14"/>
                  <a:pt x="421" y="14"/>
                  <a:pt x="421" y="14"/>
                </a:cubicBezTo>
                <a:cubicBezTo>
                  <a:pt x="430" y="14"/>
                  <a:pt x="430" y="14"/>
                  <a:pt x="430" y="14"/>
                </a:cubicBezTo>
                <a:cubicBezTo>
                  <a:pt x="430" y="14"/>
                  <a:pt x="430" y="14"/>
                  <a:pt x="430" y="14"/>
                </a:cubicBezTo>
                <a:cubicBezTo>
                  <a:pt x="440" y="31"/>
                  <a:pt x="440" y="31"/>
                  <a:pt x="440" y="31"/>
                </a:cubicBezTo>
                <a:cubicBezTo>
                  <a:pt x="479" y="31"/>
                  <a:pt x="479" y="31"/>
                  <a:pt x="479" y="31"/>
                </a:cubicBezTo>
                <a:cubicBezTo>
                  <a:pt x="480" y="31"/>
                  <a:pt x="480" y="32"/>
                  <a:pt x="480" y="32"/>
                </a:cubicBezTo>
                <a:cubicBezTo>
                  <a:pt x="480" y="33"/>
                  <a:pt x="480" y="33"/>
                  <a:pt x="479" y="33"/>
                </a:cubicBezTo>
                <a:cubicBezTo>
                  <a:pt x="440" y="33"/>
                  <a:pt x="440" y="33"/>
                  <a:pt x="440" y="33"/>
                </a:cubicBezTo>
                <a:cubicBezTo>
                  <a:pt x="439" y="33"/>
                  <a:pt x="439" y="33"/>
                  <a:pt x="439" y="32"/>
                </a:cubicBezTo>
                <a:cubicBezTo>
                  <a:pt x="429" y="16"/>
                  <a:pt x="429" y="16"/>
                  <a:pt x="429" y="16"/>
                </a:cubicBezTo>
                <a:cubicBezTo>
                  <a:pt x="423" y="16"/>
                  <a:pt x="417" y="16"/>
                  <a:pt x="411" y="16"/>
                </a:cubicBezTo>
                <a:cubicBezTo>
                  <a:pt x="401" y="32"/>
                  <a:pt x="401" y="32"/>
                  <a:pt x="401" y="32"/>
                </a:cubicBezTo>
                <a:cubicBezTo>
                  <a:pt x="401" y="33"/>
                  <a:pt x="400" y="33"/>
                  <a:pt x="400" y="33"/>
                </a:cubicBezTo>
                <a:cubicBezTo>
                  <a:pt x="383" y="33"/>
                  <a:pt x="366" y="33"/>
                  <a:pt x="350" y="33"/>
                </a:cubicBezTo>
                <a:cubicBezTo>
                  <a:pt x="349" y="33"/>
                  <a:pt x="349" y="33"/>
                  <a:pt x="349" y="32"/>
                </a:cubicBezTo>
                <a:cubicBezTo>
                  <a:pt x="339" y="16"/>
                  <a:pt x="339" y="16"/>
                  <a:pt x="339" y="16"/>
                </a:cubicBezTo>
                <a:cubicBezTo>
                  <a:pt x="333" y="16"/>
                  <a:pt x="327" y="16"/>
                  <a:pt x="321" y="16"/>
                </a:cubicBezTo>
                <a:cubicBezTo>
                  <a:pt x="311" y="32"/>
                  <a:pt x="311" y="32"/>
                  <a:pt x="311" y="32"/>
                </a:cubicBezTo>
                <a:cubicBezTo>
                  <a:pt x="311" y="33"/>
                  <a:pt x="310" y="33"/>
                  <a:pt x="310" y="33"/>
                </a:cubicBezTo>
                <a:cubicBezTo>
                  <a:pt x="293" y="33"/>
                  <a:pt x="276" y="33"/>
                  <a:pt x="260" y="33"/>
                </a:cubicBezTo>
                <a:cubicBezTo>
                  <a:pt x="259" y="33"/>
                  <a:pt x="259" y="33"/>
                  <a:pt x="259" y="32"/>
                </a:cubicBezTo>
                <a:cubicBezTo>
                  <a:pt x="249" y="16"/>
                  <a:pt x="249" y="16"/>
                  <a:pt x="249" y="16"/>
                </a:cubicBezTo>
                <a:cubicBezTo>
                  <a:pt x="243" y="16"/>
                  <a:pt x="237" y="16"/>
                  <a:pt x="231" y="16"/>
                </a:cubicBezTo>
                <a:cubicBezTo>
                  <a:pt x="221" y="32"/>
                  <a:pt x="221" y="32"/>
                  <a:pt x="221" y="32"/>
                </a:cubicBezTo>
                <a:cubicBezTo>
                  <a:pt x="221" y="33"/>
                  <a:pt x="220" y="33"/>
                  <a:pt x="220" y="33"/>
                </a:cubicBezTo>
                <a:cubicBezTo>
                  <a:pt x="203" y="33"/>
                  <a:pt x="187" y="33"/>
                  <a:pt x="170" y="33"/>
                </a:cubicBezTo>
                <a:cubicBezTo>
                  <a:pt x="170" y="33"/>
                  <a:pt x="169" y="33"/>
                  <a:pt x="169" y="32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53" y="16"/>
                  <a:pt x="147" y="16"/>
                  <a:pt x="141" y="16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3"/>
                  <a:pt x="131" y="33"/>
                  <a:pt x="130" y="33"/>
                </a:cubicBezTo>
                <a:cubicBezTo>
                  <a:pt x="114" y="33"/>
                  <a:pt x="97" y="33"/>
                  <a:pt x="80" y="33"/>
                </a:cubicBezTo>
                <a:cubicBezTo>
                  <a:pt x="80" y="33"/>
                  <a:pt x="79" y="33"/>
                  <a:pt x="79" y="32"/>
                </a:cubicBezTo>
                <a:cubicBezTo>
                  <a:pt x="70" y="16"/>
                  <a:pt x="70" y="16"/>
                  <a:pt x="70" y="16"/>
                </a:cubicBezTo>
                <a:cubicBezTo>
                  <a:pt x="63" y="16"/>
                  <a:pt x="57" y="16"/>
                  <a:pt x="51" y="16"/>
                </a:cubicBezTo>
                <a:cubicBezTo>
                  <a:pt x="41" y="32"/>
                  <a:pt x="41" y="32"/>
                  <a:pt x="41" y="32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1387475" y="1623106"/>
            <a:ext cx="2162175" cy="1927225"/>
          </a:xfrm>
          <a:custGeom>
            <a:avLst/>
            <a:gdLst>
              <a:gd name="T0" fmla="*/ 79 w 107"/>
              <a:gd name="T1" fmla="*/ 0 h 94"/>
              <a:gd name="T2" fmla="*/ 81 w 107"/>
              <a:gd name="T3" fmla="*/ 2 h 94"/>
              <a:gd name="T4" fmla="*/ 107 w 107"/>
              <a:gd name="T5" fmla="*/ 46 h 94"/>
              <a:gd name="T6" fmla="*/ 107 w 107"/>
              <a:gd name="T7" fmla="*/ 48 h 94"/>
              <a:gd name="T8" fmla="*/ 81 w 107"/>
              <a:gd name="T9" fmla="*/ 92 h 94"/>
              <a:gd name="T10" fmla="*/ 79 w 107"/>
              <a:gd name="T11" fmla="*/ 94 h 94"/>
              <a:gd name="T12" fmla="*/ 28 w 107"/>
              <a:gd name="T13" fmla="*/ 94 h 94"/>
              <a:gd name="T14" fmla="*/ 26 w 107"/>
              <a:gd name="T15" fmla="*/ 92 h 94"/>
              <a:gd name="T16" fmla="*/ 0 w 107"/>
              <a:gd name="T17" fmla="*/ 48 h 94"/>
              <a:gd name="T18" fmla="*/ 0 w 107"/>
              <a:gd name="T19" fmla="*/ 45 h 94"/>
              <a:gd name="T20" fmla="*/ 26 w 107"/>
              <a:gd name="T21" fmla="*/ 2 h 94"/>
              <a:gd name="T22" fmla="*/ 28 w 107"/>
              <a:gd name="T23" fmla="*/ 0 h 94"/>
              <a:gd name="T24" fmla="*/ 79 w 107"/>
              <a:gd name="T25" fmla="*/ 0 h 94"/>
              <a:gd name="T26" fmla="*/ 77 w 107"/>
              <a:gd name="T27" fmla="*/ 6 h 94"/>
              <a:gd name="T28" fmla="*/ 30 w 107"/>
              <a:gd name="T29" fmla="*/ 6 h 94"/>
              <a:gd name="T30" fmla="*/ 6 w 107"/>
              <a:gd name="T31" fmla="*/ 47 h 94"/>
              <a:gd name="T32" fmla="*/ 30 w 107"/>
              <a:gd name="T33" fmla="*/ 88 h 94"/>
              <a:gd name="T34" fmla="*/ 77 w 107"/>
              <a:gd name="T35" fmla="*/ 88 h 94"/>
              <a:gd name="T36" fmla="*/ 101 w 107"/>
              <a:gd name="T37" fmla="*/ 47 h 94"/>
              <a:gd name="T38" fmla="*/ 77 w 107"/>
              <a:gd name="T39" fmla="*/ 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" h="94">
                <a:moveTo>
                  <a:pt x="79" y="0"/>
                </a:moveTo>
                <a:cubicBezTo>
                  <a:pt x="80" y="0"/>
                  <a:pt x="81" y="1"/>
                  <a:pt x="81" y="2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6"/>
                  <a:pt x="107" y="47"/>
                  <a:pt x="107" y="48"/>
                </a:cubicBezTo>
                <a:cubicBezTo>
                  <a:pt x="81" y="92"/>
                  <a:pt x="81" y="92"/>
                  <a:pt x="81" y="92"/>
                </a:cubicBezTo>
                <a:cubicBezTo>
                  <a:pt x="81" y="93"/>
                  <a:pt x="80" y="94"/>
                  <a:pt x="79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7" y="94"/>
                  <a:pt x="26" y="93"/>
                  <a:pt x="26" y="9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7"/>
                  <a:pt x="0" y="46"/>
                  <a:pt x="0" y="4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7" y="0"/>
                  <a:pt x="28" y="0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77" y="6"/>
                </a:moveTo>
                <a:cubicBezTo>
                  <a:pt x="30" y="6"/>
                  <a:pt x="30" y="6"/>
                  <a:pt x="30" y="6"/>
                </a:cubicBezTo>
                <a:cubicBezTo>
                  <a:pt x="6" y="47"/>
                  <a:pt x="6" y="47"/>
                  <a:pt x="6" y="47"/>
                </a:cubicBezTo>
                <a:cubicBezTo>
                  <a:pt x="30" y="88"/>
                  <a:pt x="30" y="88"/>
                  <a:pt x="30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77" y="6"/>
                  <a:pt x="77" y="6"/>
                  <a:pt x="77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52613" y="2032681"/>
            <a:ext cx="1231900" cy="1108075"/>
          </a:xfrm>
          <a:custGeom>
            <a:avLst/>
            <a:gdLst>
              <a:gd name="T0" fmla="*/ 191 w 776"/>
              <a:gd name="T1" fmla="*/ 0 h 698"/>
              <a:gd name="T2" fmla="*/ 585 w 776"/>
              <a:gd name="T3" fmla="*/ 0 h 698"/>
              <a:gd name="T4" fmla="*/ 776 w 776"/>
              <a:gd name="T5" fmla="*/ 349 h 698"/>
              <a:gd name="T6" fmla="*/ 585 w 776"/>
              <a:gd name="T7" fmla="*/ 698 h 698"/>
              <a:gd name="T8" fmla="*/ 191 w 776"/>
              <a:gd name="T9" fmla="*/ 698 h 698"/>
              <a:gd name="T10" fmla="*/ 0 w 776"/>
              <a:gd name="T11" fmla="*/ 349 h 698"/>
              <a:gd name="T12" fmla="*/ 191 w 776"/>
              <a:gd name="T13" fmla="*/ 0 h 698"/>
              <a:gd name="T14" fmla="*/ 191 w 776"/>
              <a:gd name="T1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6" h="698">
                <a:moveTo>
                  <a:pt x="191" y="0"/>
                </a:moveTo>
                <a:lnTo>
                  <a:pt x="585" y="0"/>
                </a:lnTo>
                <a:lnTo>
                  <a:pt x="776" y="349"/>
                </a:lnTo>
                <a:lnTo>
                  <a:pt x="585" y="698"/>
                </a:lnTo>
                <a:lnTo>
                  <a:pt x="191" y="698"/>
                </a:lnTo>
                <a:lnTo>
                  <a:pt x="0" y="349"/>
                </a:lnTo>
                <a:lnTo>
                  <a:pt x="191" y="0"/>
                </a:lnTo>
                <a:lnTo>
                  <a:pt x="1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176463" y="4083731"/>
            <a:ext cx="585788" cy="512763"/>
          </a:xfrm>
          <a:custGeom>
            <a:avLst/>
            <a:gdLst>
              <a:gd name="T0" fmla="*/ 89 w 369"/>
              <a:gd name="T1" fmla="*/ 0 h 323"/>
              <a:gd name="T2" fmla="*/ 280 w 369"/>
              <a:gd name="T3" fmla="*/ 0 h 323"/>
              <a:gd name="T4" fmla="*/ 369 w 369"/>
              <a:gd name="T5" fmla="*/ 155 h 323"/>
              <a:gd name="T6" fmla="*/ 280 w 369"/>
              <a:gd name="T7" fmla="*/ 323 h 323"/>
              <a:gd name="T8" fmla="*/ 89 w 369"/>
              <a:gd name="T9" fmla="*/ 323 h 323"/>
              <a:gd name="T10" fmla="*/ 0 w 369"/>
              <a:gd name="T11" fmla="*/ 155 h 323"/>
              <a:gd name="T12" fmla="*/ 89 w 369"/>
              <a:gd name="T13" fmla="*/ 0 h 323"/>
              <a:gd name="T14" fmla="*/ 89 w 369"/>
              <a:gd name="T15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9" h="323">
                <a:moveTo>
                  <a:pt x="89" y="0"/>
                </a:moveTo>
                <a:lnTo>
                  <a:pt x="280" y="0"/>
                </a:lnTo>
                <a:lnTo>
                  <a:pt x="369" y="155"/>
                </a:lnTo>
                <a:lnTo>
                  <a:pt x="280" y="323"/>
                </a:lnTo>
                <a:lnTo>
                  <a:pt x="89" y="323"/>
                </a:lnTo>
                <a:lnTo>
                  <a:pt x="0" y="155"/>
                </a:lnTo>
                <a:lnTo>
                  <a:pt x="89" y="0"/>
                </a:lnTo>
                <a:lnTo>
                  <a:pt x="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3206750" y="1623106"/>
            <a:ext cx="2162175" cy="1927225"/>
          </a:xfrm>
          <a:custGeom>
            <a:avLst/>
            <a:gdLst>
              <a:gd name="T0" fmla="*/ 79 w 107"/>
              <a:gd name="T1" fmla="*/ 0 h 94"/>
              <a:gd name="T2" fmla="*/ 81 w 107"/>
              <a:gd name="T3" fmla="*/ 2 h 94"/>
              <a:gd name="T4" fmla="*/ 107 w 107"/>
              <a:gd name="T5" fmla="*/ 46 h 94"/>
              <a:gd name="T6" fmla="*/ 107 w 107"/>
              <a:gd name="T7" fmla="*/ 48 h 94"/>
              <a:gd name="T8" fmla="*/ 81 w 107"/>
              <a:gd name="T9" fmla="*/ 92 h 94"/>
              <a:gd name="T10" fmla="*/ 79 w 107"/>
              <a:gd name="T11" fmla="*/ 94 h 94"/>
              <a:gd name="T12" fmla="*/ 28 w 107"/>
              <a:gd name="T13" fmla="*/ 94 h 94"/>
              <a:gd name="T14" fmla="*/ 26 w 107"/>
              <a:gd name="T15" fmla="*/ 92 h 94"/>
              <a:gd name="T16" fmla="*/ 0 w 107"/>
              <a:gd name="T17" fmla="*/ 48 h 94"/>
              <a:gd name="T18" fmla="*/ 0 w 107"/>
              <a:gd name="T19" fmla="*/ 45 h 94"/>
              <a:gd name="T20" fmla="*/ 26 w 107"/>
              <a:gd name="T21" fmla="*/ 2 h 94"/>
              <a:gd name="T22" fmla="*/ 28 w 107"/>
              <a:gd name="T23" fmla="*/ 0 h 94"/>
              <a:gd name="T24" fmla="*/ 79 w 107"/>
              <a:gd name="T25" fmla="*/ 0 h 94"/>
              <a:gd name="T26" fmla="*/ 77 w 107"/>
              <a:gd name="T27" fmla="*/ 6 h 94"/>
              <a:gd name="T28" fmla="*/ 30 w 107"/>
              <a:gd name="T29" fmla="*/ 6 h 94"/>
              <a:gd name="T30" fmla="*/ 6 w 107"/>
              <a:gd name="T31" fmla="*/ 47 h 94"/>
              <a:gd name="T32" fmla="*/ 30 w 107"/>
              <a:gd name="T33" fmla="*/ 88 h 94"/>
              <a:gd name="T34" fmla="*/ 77 w 107"/>
              <a:gd name="T35" fmla="*/ 88 h 94"/>
              <a:gd name="T36" fmla="*/ 101 w 107"/>
              <a:gd name="T37" fmla="*/ 47 h 94"/>
              <a:gd name="T38" fmla="*/ 77 w 107"/>
              <a:gd name="T39" fmla="*/ 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" h="94">
                <a:moveTo>
                  <a:pt x="79" y="0"/>
                </a:moveTo>
                <a:cubicBezTo>
                  <a:pt x="80" y="0"/>
                  <a:pt x="81" y="1"/>
                  <a:pt x="81" y="2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6"/>
                  <a:pt x="107" y="47"/>
                  <a:pt x="107" y="48"/>
                </a:cubicBezTo>
                <a:cubicBezTo>
                  <a:pt x="81" y="92"/>
                  <a:pt x="81" y="92"/>
                  <a:pt x="81" y="92"/>
                </a:cubicBezTo>
                <a:cubicBezTo>
                  <a:pt x="81" y="93"/>
                  <a:pt x="80" y="94"/>
                  <a:pt x="79" y="94"/>
                </a:cubicBezTo>
                <a:cubicBezTo>
                  <a:pt x="28" y="94"/>
                  <a:pt x="28" y="94"/>
                  <a:pt x="28" y="94"/>
                </a:cubicBezTo>
                <a:cubicBezTo>
                  <a:pt x="27" y="94"/>
                  <a:pt x="26" y="93"/>
                  <a:pt x="26" y="9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7"/>
                  <a:pt x="0" y="46"/>
                  <a:pt x="0" y="4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7" y="0"/>
                  <a:pt x="28" y="0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77" y="6"/>
                </a:moveTo>
                <a:cubicBezTo>
                  <a:pt x="30" y="6"/>
                  <a:pt x="30" y="6"/>
                  <a:pt x="30" y="6"/>
                </a:cubicBezTo>
                <a:cubicBezTo>
                  <a:pt x="6" y="47"/>
                  <a:pt x="6" y="47"/>
                  <a:pt x="6" y="47"/>
                </a:cubicBezTo>
                <a:cubicBezTo>
                  <a:pt x="30" y="88"/>
                  <a:pt x="30" y="88"/>
                  <a:pt x="30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77" y="6"/>
                  <a:pt x="77" y="6"/>
                  <a:pt x="77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670300" y="2032681"/>
            <a:ext cx="1233488" cy="1108075"/>
          </a:xfrm>
          <a:custGeom>
            <a:avLst/>
            <a:gdLst>
              <a:gd name="T0" fmla="*/ 191 w 777"/>
              <a:gd name="T1" fmla="*/ 0 h 698"/>
              <a:gd name="T2" fmla="*/ 586 w 777"/>
              <a:gd name="T3" fmla="*/ 0 h 698"/>
              <a:gd name="T4" fmla="*/ 777 w 777"/>
              <a:gd name="T5" fmla="*/ 349 h 698"/>
              <a:gd name="T6" fmla="*/ 586 w 777"/>
              <a:gd name="T7" fmla="*/ 698 h 698"/>
              <a:gd name="T8" fmla="*/ 191 w 777"/>
              <a:gd name="T9" fmla="*/ 698 h 698"/>
              <a:gd name="T10" fmla="*/ 0 w 777"/>
              <a:gd name="T11" fmla="*/ 349 h 698"/>
              <a:gd name="T12" fmla="*/ 191 w 777"/>
              <a:gd name="T13" fmla="*/ 0 h 698"/>
              <a:gd name="T14" fmla="*/ 191 w 777"/>
              <a:gd name="T1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7" h="698">
                <a:moveTo>
                  <a:pt x="191" y="0"/>
                </a:moveTo>
                <a:lnTo>
                  <a:pt x="586" y="0"/>
                </a:lnTo>
                <a:lnTo>
                  <a:pt x="777" y="349"/>
                </a:lnTo>
                <a:lnTo>
                  <a:pt x="586" y="698"/>
                </a:lnTo>
                <a:lnTo>
                  <a:pt x="191" y="698"/>
                </a:lnTo>
                <a:lnTo>
                  <a:pt x="0" y="349"/>
                </a:lnTo>
                <a:lnTo>
                  <a:pt x="191" y="0"/>
                </a:lnTo>
                <a:lnTo>
                  <a:pt x="1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94150" y="4083731"/>
            <a:ext cx="585788" cy="512763"/>
          </a:xfrm>
          <a:custGeom>
            <a:avLst/>
            <a:gdLst>
              <a:gd name="T0" fmla="*/ 89 w 369"/>
              <a:gd name="T1" fmla="*/ 0 h 323"/>
              <a:gd name="T2" fmla="*/ 280 w 369"/>
              <a:gd name="T3" fmla="*/ 0 h 323"/>
              <a:gd name="T4" fmla="*/ 369 w 369"/>
              <a:gd name="T5" fmla="*/ 155 h 323"/>
              <a:gd name="T6" fmla="*/ 280 w 369"/>
              <a:gd name="T7" fmla="*/ 323 h 323"/>
              <a:gd name="T8" fmla="*/ 89 w 369"/>
              <a:gd name="T9" fmla="*/ 323 h 323"/>
              <a:gd name="T10" fmla="*/ 0 w 369"/>
              <a:gd name="T11" fmla="*/ 155 h 323"/>
              <a:gd name="T12" fmla="*/ 89 w 369"/>
              <a:gd name="T13" fmla="*/ 0 h 323"/>
              <a:gd name="T14" fmla="*/ 89 w 369"/>
              <a:gd name="T15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9" h="323">
                <a:moveTo>
                  <a:pt x="89" y="0"/>
                </a:moveTo>
                <a:lnTo>
                  <a:pt x="280" y="0"/>
                </a:lnTo>
                <a:lnTo>
                  <a:pt x="369" y="155"/>
                </a:lnTo>
                <a:lnTo>
                  <a:pt x="280" y="323"/>
                </a:lnTo>
                <a:lnTo>
                  <a:pt x="89" y="323"/>
                </a:lnTo>
                <a:lnTo>
                  <a:pt x="0" y="155"/>
                </a:lnTo>
                <a:lnTo>
                  <a:pt x="89" y="0"/>
                </a:lnTo>
                <a:lnTo>
                  <a:pt x="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005388" y="1623106"/>
            <a:ext cx="2181225" cy="1927225"/>
          </a:xfrm>
          <a:custGeom>
            <a:avLst/>
            <a:gdLst>
              <a:gd name="T0" fmla="*/ 79 w 108"/>
              <a:gd name="T1" fmla="*/ 0 h 94"/>
              <a:gd name="T2" fmla="*/ 82 w 108"/>
              <a:gd name="T3" fmla="*/ 2 h 94"/>
              <a:gd name="T4" fmla="*/ 107 w 108"/>
              <a:gd name="T5" fmla="*/ 46 h 94"/>
              <a:gd name="T6" fmla="*/ 107 w 108"/>
              <a:gd name="T7" fmla="*/ 48 h 94"/>
              <a:gd name="T8" fmla="*/ 82 w 108"/>
              <a:gd name="T9" fmla="*/ 92 h 94"/>
              <a:gd name="T10" fmla="*/ 79 w 108"/>
              <a:gd name="T11" fmla="*/ 94 h 94"/>
              <a:gd name="T12" fmla="*/ 29 w 108"/>
              <a:gd name="T13" fmla="*/ 94 h 94"/>
              <a:gd name="T14" fmla="*/ 26 w 108"/>
              <a:gd name="T15" fmla="*/ 92 h 94"/>
              <a:gd name="T16" fmla="*/ 1 w 108"/>
              <a:gd name="T17" fmla="*/ 48 h 94"/>
              <a:gd name="T18" fmla="*/ 1 w 108"/>
              <a:gd name="T19" fmla="*/ 45 h 94"/>
              <a:gd name="T20" fmla="*/ 26 w 108"/>
              <a:gd name="T21" fmla="*/ 2 h 94"/>
              <a:gd name="T22" fmla="*/ 29 w 108"/>
              <a:gd name="T23" fmla="*/ 0 h 94"/>
              <a:gd name="T24" fmla="*/ 79 w 108"/>
              <a:gd name="T25" fmla="*/ 0 h 94"/>
              <a:gd name="T26" fmla="*/ 78 w 108"/>
              <a:gd name="T27" fmla="*/ 6 h 94"/>
              <a:gd name="T28" fmla="*/ 30 w 108"/>
              <a:gd name="T29" fmla="*/ 6 h 94"/>
              <a:gd name="T30" fmla="*/ 7 w 108"/>
              <a:gd name="T31" fmla="*/ 47 h 94"/>
              <a:gd name="T32" fmla="*/ 30 w 108"/>
              <a:gd name="T33" fmla="*/ 88 h 94"/>
              <a:gd name="T34" fmla="*/ 78 w 108"/>
              <a:gd name="T35" fmla="*/ 88 h 94"/>
              <a:gd name="T36" fmla="*/ 102 w 108"/>
              <a:gd name="T37" fmla="*/ 47 h 94"/>
              <a:gd name="T38" fmla="*/ 78 w 108"/>
              <a:gd name="T39" fmla="*/ 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94">
                <a:moveTo>
                  <a:pt x="79" y="0"/>
                </a:moveTo>
                <a:cubicBezTo>
                  <a:pt x="81" y="0"/>
                  <a:pt x="82" y="1"/>
                  <a:pt x="82" y="2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8" y="46"/>
                  <a:pt x="108" y="47"/>
                  <a:pt x="107" y="48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3"/>
                  <a:pt x="80" y="94"/>
                  <a:pt x="79" y="94"/>
                </a:cubicBezTo>
                <a:cubicBezTo>
                  <a:pt x="29" y="94"/>
                  <a:pt x="29" y="94"/>
                  <a:pt x="29" y="94"/>
                </a:cubicBezTo>
                <a:cubicBezTo>
                  <a:pt x="28" y="94"/>
                  <a:pt x="27" y="93"/>
                  <a:pt x="26" y="92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7"/>
                  <a:pt x="1" y="46"/>
                  <a:pt x="1" y="45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78" y="6"/>
                </a:moveTo>
                <a:cubicBezTo>
                  <a:pt x="30" y="6"/>
                  <a:pt x="30" y="6"/>
                  <a:pt x="30" y="6"/>
                </a:cubicBezTo>
                <a:cubicBezTo>
                  <a:pt x="7" y="47"/>
                  <a:pt x="7" y="47"/>
                  <a:pt x="7" y="47"/>
                </a:cubicBezTo>
                <a:cubicBezTo>
                  <a:pt x="30" y="88"/>
                  <a:pt x="30" y="88"/>
                  <a:pt x="30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78" y="6"/>
                  <a:pt x="78" y="6"/>
                  <a:pt x="78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5468938" y="2032681"/>
            <a:ext cx="1254125" cy="1108075"/>
          </a:xfrm>
          <a:custGeom>
            <a:avLst/>
            <a:gdLst>
              <a:gd name="T0" fmla="*/ 204 w 790"/>
              <a:gd name="T1" fmla="*/ 0 h 698"/>
              <a:gd name="T2" fmla="*/ 599 w 790"/>
              <a:gd name="T3" fmla="*/ 0 h 698"/>
              <a:gd name="T4" fmla="*/ 790 w 790"/>
              <a:gd name="T5" fmla="*/ 349 h 698"/>
              <a:gd name="T6" fmla="*/ 599 w 790"/>
              <a:gd name="T7" fmla="*/ 698 h 698"/>
              <a:gd name="T8" fmla="*/ 204 w 790"/>
              <a:gd name="T9" fmla="*/ 698 h 698"/>
              <a:gd name="T10" fmla="*/ 0 w 790"/>
              <a:gd name="T11" fmla="*/ 349 h 698"/>
              <a:gd name="T12" fmla="*/ 204 w 790"/>
              <a:gd name="T13" fmla="*/ 0 h 698"/>
              <a:gd name="T14" fmla="*/ 204 w 790"/>
              <a:gd name="T1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0" h="698">
                <a:moveTo>
                  <a:pt x="204" y="0"/>
                </a:moveTo>
                <a:lnTo>
                  <a:pt x="599" y="0"/>
                </a:lnTo>
                <a:lnTo>
                  <a:pt x="790" y="349"/>
                </a:lnTo>
                <a:lnTo>
                  <a:pt x="599" y="698"/>
                </a:lnTo>
                <a:lnTo>
                  <a:pt x="204" y="698"/>
                </a:lnTo>
                <a:lnTo>
                  <a:pt x="0" y="349"/>
                </a:lnTo>
                <a:lnTo>
                  <a:pt x="204" y="0"/>
                </a:lnTo>
                <a:lnTo>
                  <a:pt x="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813425" y="4083731"/>
            <a:ext cx="585788" cy="512763"/>
          </a:xfrm>
          <a:custGeom>
            <a:avLst/>
            <a:gdLst>
              <a:gd name="T0" fmla="*/ 89 w 369"/>
              <a:gd name="T1" fmla="*/ 0 h 323"/>
              <a:gd name="T2" fmla="*/ 267 w 369"/>
              <a:gd name="T3" fmla="*/ 0 h 323"/>
              <a:gd name="T4" fmla="*/ 369 w 369"/>
              <a:gd name="T5" fmla="*/ 155 h 323"/>
              <a:gd name="T6" fmla="*/ 267 w 369"/>
              <a:gd name="T7" fmla="*/ 323 h 323"/>
              <a:gd name="T8" fmla="*/ 89 w 369"/>
              <a:gd name="T9" fmla="*/ 323 h 323"/>
              <a:gd name="T10" fmla="*/ 0 w 369"/>
              <a:gd name="T11" fmla="*/ 155 h 323"/>
              <a:gd name="T12" fmla="*/ 89 w 369"/>
              <a:gd name="T13" fmla="*/ 0 h 323"/>
              <a:gd name="T14" fmla="*/ 89 w 369"/>
              <a:gd name="T15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9" h="323">
                <a:moveTo>
                  <a:pt x="89" y="0"/>
                </a:moveTo>
                <a:lnTo>
                  <a:pt x="267" y="0"/>
                </a:lnTo>
                <a:lnTo>
                  <a:pt x="369" y="155"/>
                </a:lnTo>
                <a:lnTo>
                  <a:pt x="267" y="323"/>
                </a:lnTo>
                <a:lnTo>
                  <a:pt x="89" y="323"/>
                </a:lnTo>
                <a:lnTo>
                  <a:pt x="0" y="155"/>
                </a:lnTo>
                <a:lnTo>
                  <a:pt x="89" y="0"/>
                </a:lnTo>
                <a:lnTo>
                  <a:pt x="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6823075" y="1623106"/>
            <a:ext cx="2182813" cy="1927225"/>
          </a:xfrm>
          <a:custGeom>
            <a:avLst/>
            <a:gdLst>
              <a:gd name="T0" fmla="*/ 79 w 108"/>
              <a:gd name="T1" fmla="*/ 0 h 94"/>
              <a:gd name="T2" fmla="*/ 82 w 108"/>
              <a:gd name="T3" fmla="*/ 2 h 94"/>
              <a:gd name="T4" fmla="*/ 107 w 108"/>
              <a:gd name="T5" fmla="*/ 46 h 94"/>
              <a:gd name="T6" fmla="*/ 107 w 108"/>
              <a:gd name="T7" fmla="*/ 48 h 94"/>
              <a:gd name="T8" fmla="*/ 82 w 108"/>
              <a:gd name="T9" fmla="*/ 92 h 94"/>
              <a:gd name="T10" fmla="*/ 79 w 108"/>
              <a:gd name="T11" fmla="*/ 94 h 94"/>
              <a:gd name="T12" fmla="*/ 29 w 108"/>
              <a:gd name="T13" fmla="*/ 94 h 94"/>
              <a:gd name="T14" fmla="*/ 26 w 108"/>
              <a:gd name="T15" fmla="*/ 92 h 94"/>
              <a:gd name="T16" fmla="*/ 1 w 108"/>
              <a:gd name="T17" fmla="*/ 48 h 94"/>
              <a:gd name="T18" fmla="*/ 1 w 108"/>
              <a:gd name="T19" fmla="*/ 45 h 94"/>
              <a:gd name="T20" fmla="*/ 26 w 108"/>
              <a:gd name="T21" fmla="*/ 2 h 94"/>
              <a:gd name="T22" fmla="*/ 29 w 108"/>
              <a:gd name="T23" fmla="*/ 0 h 94"/>
              <a:gd name="T24" fmla="*/ 79 w 108"/>
              <a:gd name="T25" fmla="*/ 0 h 94"/>
              <a:gd name="T26" fmla="*/ 78 w 108"/>
              <a:gd name="T27" fmla="*/ 6 h 94"/>
              <a:gd name="T28" fmla="*/ 30 w 108"/>
              <a:gd name="T29" fmla="*/ 6 h 94"/>
              <a:gd name="T30" fmla="*/ 7 w 108"/>
              <a:gd name="T31" fmla="*/ 47 h 94"/>
              <a:gd name="T32" fmla="*/ 30 w 108"/>
              <a:gd name="T33" fmla="*/ 88 h 94"/>
              <a:gd name="T34" fmla="*/ 78 w 108"/>
              <a:gd name="T35" fmla="*/ 88 h 94"/>
              <a:gd name="T36" fmla="*/ 102 w 108"/>
              <a:gd name="T37" fmla="*/ 47 h 94"/>
              <a:gd name="T38" fmla="*/ 78 w 108"/>
              <a:gd name="T39" fmla="*/ 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94">
                <a:moveTo>
                  <a:pt x="79" y="0"/>
                </a:moveTo>
                <a:cubicBezTo>
                  <a:pt x="81" y="0"/>
                  <a:pt x="82" y="1"/>
                  <a:pt x="82" y="2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8" y="46"/>
                  <a:pt x="108" y="47"/>
                  <a:pt x="107" y="48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3"/>
                  <a:pt x="80" y="94"/>
                  <a:pt x="79" y="94"/>
                </a:cubicBezTo>
                <a:cubicBezTo>
                  <a:pt x="29" y="94"/>
                  <a:pt x="29" y="94"/>
                  <a:pt x="29" y="94"/>
                </a:cubicBezTo>
                <a:cubicBezTo>
                  <a:pt x="28" y="94"/>
                  <a:pt x="27" y="93"/>
                  <a:pt x="26" y="92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7"/>
                  <a:pt x="1" y="46"/>
                  <a:pt x="1" y="45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78" y="6"/>
                </a:moveTo>
                <a:cubicBezTo>
                  <a:pt x="30" y="6"/>
                  <a:pt x="30" y="6"/>
                  <a:pt x="30" y="6"/>
                </a:cubicBezTo>
                <a:cubicBezTo>
                  <a:pt x="7" y="47"/>
                  <a:pt x="7" y="47"/>
                  <a:pt x="7" y="47"/>
                </a:cubicBezTo>
                <a:cubicBezTo>
                  <a:pt x="30" y="88"/>
                  <a:pt x="30" y="88"/>
                  <a:pt x="30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78" y="6"/>
                  <a:pt x="78" y="6"/>
                  <a:pt x="78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7288213" y="2032681"/>
            <a:ext cx="1252538" cy="1108075"/>
          </a:xfrm>
          <a:custGeom>
            <a:avLst/>
            <a:gdLst>
              <a:gd name="T0" fmla="*/ 204 w 789"/>
              <a:gd name="T1" fmla="*/ 0 h 698"/>
              <a:gd name="T2" fmla="*/ 598 w 789"/>
              <a:gd name="T3" fmla="*/ 0 h 698"/>
              <a:gd name="T4" fmla="*/ 789 w 789"/>
              <a:gd name="T5" fmla="*/ 349 h 698"/>
              <a:gd name="T6" fmla="*/ 598 w 789"/>
              <a:gd name="T7" fmla="*/ 698 h 698"/>
              <a:gd name="T8" fmla="*/ 204 w 789"/>
              <a:gd name="T9" fmla="*/ 698 h 698"/>
              <a:gd name="T10" fmla="*/ 0 w 789"/>
              <a:gd name="T11" fmla="*/ 349 h 698"/>
              <a:gd name="T12" fmla="*/ 204 w 789"/>
              <a:gd name="T13" fmla="*/ 0 h 698"/>
              <a:gd name="T14" fmla="*/ 204 w 789"/>
              <a:gd name="T1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9" h="698">
                <a:moveTo>
                  <a:pt x="204" y="0"/>
                </a:moveTo>
                <a:lnTo>
                  <a:pt x="598" y="0"/>
                </a:lnTo>
                <a:lnTo>
                  <a:pt x="789" y="349"/>
                </a:lnTo>
                <a:lnTo>
                  <a:pt x="598" y="698"/>
                </a:lnTo>
                <a:lnTo>
                  <a:pt x="204" y="698"/>
                </a:lnTo>
                <a:lnTo>
                  <a:pt x="0" y="349"/>
                </a:lnTo>
                <a:lnTo>
                  <a:pt x="204" y="0"/>
                </a:lnTo>
                <a:lnTo>
                  <a:pt x="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7631113" y="4083731"/>
            <a:ext cx="587375" cy="512763"/>
          </a:xfrm>
          <a:custGeom>
            <a:avLst/>
            <a:gdLst>
              <a:gd name="T0" fmla="*/ 90 w 370"/>
              <a:gd name="T1" fmla="*/ 0 h 323"/>
              <a:gd name="T2" fmla="*/ 268 w 370"/>
              <a:gd name="T3" fmla="*/ 0 h 323"/>
              <a:gd name="T4" fmla="*/ 370 w 370"/>
              <a:gd name="T5" fmla="*/ 155 h 323"/>
              <a:gd name="T6" fmla="*/ 268 w 370"/>
              <a:gd name="T7" fmla="*/ 323 h 323"/>
              <a:gd name="T8" fmla="*/ 90 w 370"/>
              <a:gd name="T9" fmla="*/ 323 h 323"/>
              <a:gd name="T10" fmla="*/ 0 w 370"/>
              <a:gd name="T11" fmla="*/ 155 h 323"/>
              <a:gd name="T12" fmla="*/ 90 w 370"/>
              <a:gd name="T13" fmla="*/ 0 h 323"/>
              <a:gd name="T14" fmla="*/ 90 w 370"/>
              <a:gd name="T15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" h="323">
                <a:moveTo>
                  <a:pt x="90" y="0"/>
                </a:moveTo>
                <a:lnTo>
                  <a:pt x="268" y="0"/>
                </a:lnTo>
                <a:lnTo>
                  <a:pt x="370" y="155"/>
                </a:lnTo>
                <a:lnTo>
                  <a:pt x="268" y="323"/>
                </a:lnTo>
                <a:lnTo>
                  <a:pt x="90" y="323"/>
                </a:lnTo>
                <a:lnTo>
                  <a:pt x="0" y="155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8642350" y="1623106"/>
            <a:ext cx="2182813" cy="1927225"/>
          </a:xfrm>
          <a:custGeom>
            <a:avLst/>
            <a:gdLst>
              <a:gd name="T0" fmla="*/ 79 w 108"/>
              <a:gd name="T1" fmla="*/ 0 h 94"/>
              <a:gd name="T2" fmla="*/ 82 w 108"/>
              <a:gd name="T3" fmla="*/ 2 h 94"/>
              <a:gd name="T4" fmla="*/ 107 w 108"/>
              <a:gd name="T5" fmla="*/ 46 h 94"/>
              <a:gd name="T6" fmla="*/ 107 w 108"/>
              <a:gd name="T7" fmla="*/ 48 h 94"/>
              <a:gd name="T8" fmla="*/ 82 w 108"/>
              <a:gd name="T9" fmla="*/ 92 h 94"/>
              <a:gd name="T10" fmla="*/ 79 w 108"/>
              <a:gd name="T11" fmla="*/ 94 h 94"/>
              <a:gd name="T12" fmla="*/ 29 w 108"/>
              <a:gd name="T13" fmla="*/ 94 h 94"/>
              <a:gd name="T14" fmla="*/ 26 w 108"/>
              <a:gd name="T15" fmla="*/ 92 h 94"/>
              <a:gd name="T16" fmla="*/ 1 w 108"/>
              <a:gd name="T17" fmla="*/ 48 h 94"/>
              <a:gd name="T18" fmla="*/ 1 w 108"/>
              <a:gd name="T19" fmla="*/ 45 h 94"/>
              <a:gd name="T20" fmla="*/ 26 w 108"/>
              <a:gd name="T21" fmla="*/ 2 h 94"/>
              <a:gd name="T22" fmla="*/ 29 w 108"/>
              <a:gd name="T23" fmla="*/ 0 h 94"/>
              <a:gd name="T24" fmla="*/ 79 w 108"/>
              <a:gd name="T25" fmla="*/ 0 h 94"/>
              <a:gd name="T26" fmla="*/ 78 w 108"/>
              <a:gd name="T27" fmla="*/ 6 h 94"/>
              <a:gd name="T28" fmla="*/ 30 w 108"/>
              <a:gd name="T29" fmla="*/ 6 h 94"/>
              <a:gd name="T30" fmla="*/ 7 w 108"/>
              <a:gd name="T31" fmla="*/ 47 h 94"/>
              <a:gd name="T32" fmla="*/ 30 w 108"/>
              <a:gd name="T33" fmla="*/ 88 h 94"/>
              <a:gd name="T34" fmla="*/ 78 w 108"/>
              <a:gd name="T35" fmla="*/ 88 h 94"/>
              <a:gd name="T36" fmla="*/ 102 w 108"/>
              <a:gd name="T37" fmla="*/ 47 h 94"/>
              <a:gd name="T38" fmla="*/ 78 w 108"/>
              <a:gd name="T39" fmla="*/ 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94">
                <a:moveTo>
                  <a:pt x="79" y="0"/>
                </a:moveTo>
                <a:cubicBezTo>
                  <a:pt x="81" y="0"/>
                  <a:pt x="82" y="1"/>
                  <a:pt x="82" y="2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8" y="46"/>
                  <a:pt x="108" y="47"/>
                  <a:pt x="107" y="48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3"/>
                  <a:pt x="80" y="94"/>
                  <a:pt x="79" y="94"/>
                </a:cubicBezTo>
                <a:cubicBezTo>
                  <a:pt x="29" y="94"/>
                  <a:pt x="29" y="94"/>
                  <a:pt x="29" y="94"/>
                </a:cubicBezTo>
                <a:cubicBezTo>
                  <a:pt x="28" y="94"/>
                  <a:pt x="27" y="93"/>
                  <a:pt x="26" y="92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7"/>
                  <a:pt x="1" y="46"/>
                  <a:pt x="1" y="45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78" y="6"/>
                </a:moveTo>
                <a:cubicBezTo>
                  <a:pt x="30" y="6"/>
                  <a:pt x="30" y="6"/>
                  <a:pt x="30" y="6"/>
                </a:cubicBezTo>
                <a:cubicBezTo>
                  <a:pt x="7" y="47"/>
                  <a:pt x="7" y="47"/>
                  <a:pt x="7" y="47"/>
                </a:cubicBezTo>
                <a:cubicBezTo>
                  <a:pt x="30" y="88"/>
                  <a:pt x="30" y="88"/>
                  <a:pt x="30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78" y="6"/>
                  <a:pt x="78" y="6"/>
                  <a:pt x="78" y="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9107488" y="2032681"/>
            <a:ext cx="1252538" cy="1108075"/>
          </a:xfrm>
          <a:custGeom>
            <a:avLst/>
            <a:gdLst>
              <a:gd name="T0" fmla="*/ 203 w 789"/>
              <a:gd name="T1" fmla="*/ 0 h 698"/>
              <a:gd name="T2" fmla="*/ 598 w 789"/>
              <a:gd name="T3" fmla="*/ 0 h 698"/>
              <a:gd name="T4" fmla="*/ 789 w 789"/>
              <a:gd name="T5" fmla="*/ 349 h 698"/>
              <a:gd name="T6" fmla="*/ 598 w 789"/>
              <a:gd name="T7" fmla="*/ 698 h 698"/>
              <a:gd name="T8" fmla="*/ 203 w 789"/>
              <a:gd name="T9" fmla="*/ 698 h 698"/>
              <a:gd name="T10" fmla="*/ 0 w 789"/>
              <a:gd name="T11" fmla="*/ 349 h 698"/>
              <a:gd name="T12" fmla="*/ 203 w 789"/>
              <a:gd name="T13" fmla="*/ 0 h 698"/>
              <a:gd name="T14" fmla="*/ 203 w 789"/>
              <a:gd name="T1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9" h="698">
                <a:moveTo>
                  <a:pt x="203" y="0"/>
                </a:moveTo>
                <a:lnTo>
                  <a:pt x="598" y="0"/>
                </a:lnTo>
                <a:lnTo>
                  <a:pt x="789" y="349"/>
                </a:lnTo>
                <a:lnTo>
                  <a:pt x="598" y="698"/>
                </a:lnTo>
                <a:lnTo>
                  <a:pt x="203" y="698"/>
                </a:lnTo>
                <a:lnTo>
                  <a:pt x="0" y="349"/>
                </a:lnTo>
                <a:lnTo>
                  <a:pt x="203" y="0"/>
                </a:lnTo>
                <a:lnTo>
                  <a:pt x="20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9450388" y="4083731"/>
            <a:ext cx="585788" cy="512763"/>
          </a:xfrm>
          <a:custGeom>
            <a:avLst/>
            <a:gdLst>
              <a:gd name="T0" fmla="*/ 89 w 369"/>
              <a:gd name="T1" fmla="*/ 0 h 323"/>
              <a:gd name="T2" fmla="*/ 267 w 369"/>
              <a:gd name="T3" fmla="*/ 0 h 323"/>
              <a:gd name="T4" fmla="*/ 369 w 369"/>
              <a:gd name="T5" fmla="*/ 155 h 323"/>
              <a:gd name="T6" fmla="*/ 267 w 369"/>
              <a:gd name="T7" fmla="*/ 323 h 323"/>
              <a:gd name="T8" fmla="*/ 89 w 369"/>
              <a:gd name="T9" fmla="*/ 323 h 323"/>
              <a:gd name="T10" fmla="*/ 0 w 369"/>
              <a:gd name="T11" fmla="*/ 155 h 323"/>
              <a:gd name="T12" fmla="*/ 89 w 369"/>
              <a:gd name="T13" fmla="*/ 0 h 323"/>
              <a:gd name="T14" fmla="*/ 89 w 369"/>
              <a:gd name="T15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9" h="323">
                <a:moveTo>
                  <a:pt x="89" y="0"/>
                </a:moveTo>
                <a:lnTo>
                  <a:pt x="267" y="0"/>
                </a:lnTo>
                <a:lnTo>
                  <a:pt x="369" y="155"/>
                </a:lnTo>
                <a:lnTo>
                  <a:pt x="267" y="323"/>
                </a:lnTo>
                <a:lnTo>
                  <a:pt x="89" y="323"/>
                </a:lnTo>
                <a:lnTo>
                  <a:pt x="0" y="155"/>
                </a:lnTo>
                <a:lnTo>
                  <a:pt x="89" y="0"/>
                </a:lnTo>
                <a:lnTo>
                  <a:pt x="8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6310" y="4140057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2006" y="414005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1281" y="414005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67357" y="4140057"/>
            <a:ext cx="51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77916" y="414005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05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02051" y="2344951"/>
            <a:ext cx="546998" cy="483534"/>
            <a:chOff x="-1587" y="65088"/>
            <a:chExt cx="862013" cy="762000"/>
          </a:xfrm>
          <a:solidFill>
            <a:schemeClr val="bg1"/>
          </a:solidFill>
        </p:grpSpPr>
        <p:sp>
          <p:nvSpPr>
            <p:cNvPr id="28" name="Freeform 42"/>
            <p:cNvSpPr>
              <a:spLocks noEditPoints="1"/>
            </p:cNvSpPr>
            <p:nvPr/>
          </p:nvSpPr>
          <p:spPr bwMode="auto">
            <a:xfrm>
              <a:off x="255588" y="65088"/>
              <a:ext cx="604838" cy="762000"/>
            </a:xfrm>
            <a:custGeom>
              <a:avLst/>
              <a:gdLst>
                <a:gd name="T0" fmla="*/ 96 w 178"/>
                <a:gd name="T1" fmla="*/ 16 h 224"/>
                <a:gd name="T2" fmla="*/ 96 w 178"/>
                <a:gd name="T3" fmla="*/ 16 h 224"/>
                <a:gd name="T4" fmla="*/ 94 w 178"/>
                <a:gd name="T5" fmla="*/ 16 h 224"/>
                <a:gd name="T6" fmla="*/ 86 w 178"/>
                <a:gd name="T7" fmla="*/ 76 h 224"/>
                <a:gd name="T8" fmla="*/ 133 w 178"/>
                <a:gd name="T9" fmla="*/ 76 h 224"/>
                <a:gd name="T10" fmla="*/ 162 w 178"/>
                <a:gd name="T11" fmla="*/ 106 h 224"/>
                <a:gd name="T12" fmla="*/ 154 w 178"/>
                <a:gd name="T13" fmla="*/ 179 h 224"/>
                <a:gd name="T14" fmla="*/ 125 w 178"/>
                <a:gd name="T15" fmla="*/ 208 h 224"/>
                <a:gd name="T16" fmla="*/ 44 w 178"/>
                <a:gd name="T17" fmla="*/ 208 h 224"/>
                <a:gd name="T18" fmla="*/ 16 w 178"/>
                <a:gd name="T19" fmla="*/ 179 h 224"/>
                <a:gd name="T20" fmla="*/ 16 w 178"/>
                <a:gd name="T21" fmla="*/ 106 h 224"/>
                <a:gd name="T22" fmla="*/ 75 w 178"/>
                <a:gd name="T23" fmla="*/ 20 h 224"/>
                <a:gd name="T24" fmla="*/ 94 w 178"/>
                <a:gd name="T25" fmla="*/ 16 h 224"/>
                <a:gd name="T26" fmla="*/ 94 w 178"/>
                <a:gd name="T27" fmla="*/ 0 h 224"/>
                <a:gd name="T28" fmla="*/ 94 w 178"/>
                <a:gd name="T29" fmla="*/ 0 h 224"/>
                <a:gd name="T30" fmla="*/ 94 w 178"/>
                <a:gd name="T31" fmla="*/ 0 h 224"/>
                <a:gd name="T32" fmla="*/ 69 w 178"/>
                <a:gd name="T33" fmla="*/ 5 h 224"/>
                <a:gd name="T34" fmla="*/ 28 w 178"/>
                <a:gd name="T35" fmla="*/ 49 h 224"/>
                <a:gd name="T36" fmla="*/ 0 w 178"/>
                <a:gd name="T37" fmla="*/ 106 h 224"/>
                <a:gd name="T38" fmla="*/ 0 w 178"/>
                <a:gd name="T39" fmla="*/ 179 h 224"/>
                <a:gd name="T40" fmla="*/ 44 w 178"/>
                <a:gd name="T41" fmla="*/ 224 h 224"/>
                <a:gd name="T42" fmla="*/ 125 w 178"/>
                <a:gd name="T43" fmla="*/ 224 h 224"/>
                <a:gd name="T44" fmla="*/ 170 w 178"/>
                <a:gd name="T45" fmla="*/ 180 h 224"/>
                <a:gd name="T46" fmla="*/ 178 w 178"/>
                <a:gd name="T47" fmla="*/ 107 h 224"/>
                <a:gd name="T48" fmla="*/ 178 w 178"/>
                <a:gd name="T49" fmla="*/ 106 h 224"/>
                <a:gd name="T50" fmla="*/ 133 w 178"/>
                <a:gd name="T51" fmla="*/ 60 h 224"/>
                <a:gd name="T52" fmla="*/ 105 w 178"/>
                <a:gd name="T53" fmla="*/ 60 h 224"/>
                <a:gd name="T54" fmla="*/ 110 w 178"/>
                <a:gd name="T55" fmla="*/ 19 h 224"/>
                <a:gd name="T56" fmla="*/ 110 w 178"/>
                <a:gd name="T57" fmla="*/ 16 h 224"/>
                <a:gd name="T58" fmla="*/ 94 w 178"/>
                <a:gd name="T5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8" h="224"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moveTo>
                    <a:pt x="94" y="1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49" y="76"/>
                    <a:pt x="162" y="89"/>
                    <a:pt x="162" y="106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4" y="195"/>
                    <a:pt x="141" y="208"/>
                    <a:pt x="12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28" y="208"/>
                    <a:pt x="16" y="195"/>
                    <a:pt x="16" y="179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90"/>
                    <a:pt x="63" y="24"/>
                    <a:pt x="75" y="20"/>
                  </a:cubicBezTo>
                  <a:cubicBezTo>
                    <a:pt x="87" y="16"/>
                    <a:pt x="94" y="16"/>
                    <a:pt x="94" y="16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83" y="1"/>
                    <a:pt x="69" y="5"/>
                  </a:cubicBezTo>
                  <a:cubicBezTo>
                    <a:pt x="60" y="8"/>
                    <a:pt x="46" y="23"/>
                    <a:pt x="28" y="49"/>
                  </a:cubicBezTo>
                  <a:cubicBezTo>
                    <a:pt x="9" y="75"/>
                    <a:pt x="0" y="95"/>
                    <a:pt x="0" y="10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4"/>
                    <a:pt x="19" y="224"/>
                    <a:pt x="44" y="224"/>
                  </a:cubicBezTo>
                  <a:cubicBezTo>
                    <a:pt x="125" y="224"/>
                    <a:pt x="125" y="224"/>
                    <a:pt x="125" y="224"/>
                  </a:cubicBezTo>
                  <a:cubicBezTo>
                    <a:pt x="149" y="224"/>
                    <a:pt x="169" y="204"/>
                    <a:pt x="170" y="180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78" y="107"/>
                    <a:pt x="178" y="106"/>
                    <a:pt x="178" y="106"/>
                  </a:cubicBezTo>
                  <a:cubicBezTo>
                    <a:pt x="178" y="81"/>
                    <a:pt x="158" y="60"/>
                    <a:pt x="133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7"/>
                    <a:pt x="110" y="16"/>
                  </a:cubicBezTo>
                  <a:cubicBezTo>
                    <a:pt x="110" y="7"/>
                    <a:pt x="103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auto">
            <a:xfrm>
              <a:off x="419101" y="582613"/>
              <a:ext cx="315913" cy="163513"/>
            </a:xfrm>
            <a:custGeom>
              <a:avLst/>
              <a:gdLst>
                <a:gd name="T0" fmla="*/ 67 w 93"/>
                <a:gd name="T1" fmla="*/ 48 h 48"/>
                <a:gd name="T2" fmla="*/ 4 w 93"/>
                <a:gd name="T3" fmla="*/ 48 h 48"/>
                <a:gd name="T4" fmla="*/ 0 w 93"/>
                <a:gd name="T5" fmla="*/ 44 h 48"/>
                <a:gd name="T6" fmla="*/ 4 w 93"/>
                <a:gd name="T7" fmla="*/ 40 h 48"/>
                <a:gd name="T8" fmla="*/ 67 w 93"/>
                <a:gd name="T9" fmla="*/ 40 h 48"/>
                <a:gd name="T10" fmla="*/ 84 w 93"/>
                <a:gd name="T11" fmla="*/ 23 h 48"/>
                <a:gd name="T12" fmla="*/ 85 w 93"/>
                <a:gd name="T13" fmla="*/ 4 h 48"/>
                <a:gd name="T14" fmla="*/ 89 w 93"/>
                <a:gd name="T15" fmla="*/ 0 h 48"/>
                <a:gd name="T16" fmla="*/ 93 w 93"/>
                <a:gd name="T17" fmla="*/ 4 h 48"/>
                <a:gd name="T18" fmla="*/ 92 w 93"/>
                <a:gd name="T19" fmla="*/ 23 h 48"/>
                <a:gd name="T20" fmla="*/ 67 w 93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67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6" y="40"/>
                    <a:pt x="84" y="32"/>
                    <a:pt x="84" y="2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37"/>
                    <a:pt x="81" y="48"/>
                    <a:pt x="67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714376" y="500063"/>
              <a:ext cx="33338" cy="58738"/>
            </a:xfrm>
            <a:custGeom>
              <a:avLst/>
              <a:gdLst>
                <a:gd name="T0" fmla="*/ 5 w 10"/>
                <a:gd name="T1" fmla="*/ 17 h 17"/>
                <a:gd name="T2" fmla="*/ 4 w 10"/>
                <a:gd name="T3" fmla="*/ 17 h 17"/>
                <a:gd name="T4" fmla="*/ 1 w 10"/>
                <a:gd name="T5" fmla="*/ 12 h 17"/>
                <a:gd name="T6" fmla="*/ 2 w 10"/>
                <a:gd name="T7" fmla="*/ 4 h 17"/>
                <a:gd name="T8" fmla="*/ 6 w 10"/>
                <a:gd name="T9" fmla="*/ 0 h 17"/>
                <a:gd name="T10" fmla="*/ 10 w 10"/>
                <a:gd name="T11" fmla="*/ 4 h 17"/>
                <a:gd name="T12" fmla="*/ 9 w 10"/>
                <a:gd name="T13" fmla="*/ 13 h 17"/>
                <a:gd name="T14" fmla="*/ 5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4" y="17"/>
                    <a:pt x="4" y="17"/>
                  </a:cubicBezTo>
                  <a:cubicBezTo>
                    <a:pt x="2" y="16"/>
                    <a:pt x="0" y="14"/>
                    <a:pt x="1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/>
            <p:cNvSpPr>
              <a:spLocks noEditPoints="1"/>
            </p:cNvSpPr>
            <p:nvPr/>
          </p:nvSpPr>
          <p:spPr bwMode="auto">
            <a:xfrm>
              <a:off x="-1587" y="350838"/>
              <a:ext cx="312738" cy="449263"/>
            </a:xfrm>
            <a:custGeom>
              <a:avLst/>
              <a:gdLst>
                <a:gd name="T0" fmla="*/ 66 w 92"/>
                <a:gd name="T1" fmla="*/ 16 h 132"/>
                <a:gd name="T2" fmla="*/ 76 w 92"/>
                <a:gd name="T3" fmla="*/ 30 h 132"/>
                <a:gd name="T4" fmla="*/ 76 w 92"/>
                <a:gd name="T5" fmla="*/ 102 h 132"/>
                <a:gd name="T6" fmla="*/ 66 w 92"/>
                <a:gd name="T7" fmla="*/ 116 h 132"/>
                <a:gd name="T8" fmla="*/ 32 w 92"/>
                <a:gd name="T9" fmla="*/ 116 h 132"/>
                <a:gd name="T10" fmla="*/ 16 w 92"/>
                <a:gd name="T11" fmla="*/ 102 h 132"/>
                <a:gd name="T12" fmla="*/ 16 w 92"/>
                <a:gd name="T13" fmla="*/ 30 h 132"/>
                <a:gd name="T14" fmla="*/ 32 w 92"/>
                <a:gd name="T15" fmla="*/ 16 h 132"/>
                <a:gd name="T16" fmla="*/ 64 w 92"/>
                <a:gd name="T17" fmla="*/ 16 h 132"/>
                <a:gd name="T18" fmla="*/ 66 w 92"/>
                <a:gd name="T19" fmla="*/ 0 h 132"/>
                <a:gd name="T20" fmla="*/ 32 w 92"/>
                <a:gd name="T21" fmla="*/ 0 h 132"/>
                <a:gd name="T22" fmla="*/ 0 w 92"/>
                <a:gd name="T23" fmla="*/ 30 h 132"/>
                <a:gd name="T24" fmla="*/ 0 w 92"/>
                <a:gd name="T25" fmla="*/ 102 h 132"/>
                <a:gd name="T26" fmla="*/ 32 w 92"/>
                <a:gd name="T27" fmla="*/ 132 h 132"/>
                <a:gd name="T28" fmla="*/ 66 w 92"/>
                <a:gd name="T29" fmla="*/ 132 h 132"/>
                <a:gd name="T30" fmla="*/ 92 w 92"/>
                <a:gd name="T31" fmla="*/ 102 h 132"/>
                <a:gd name="T32" fmla="*/ 92 w 92"/>
                <a:gd name="T33" fmla="*/ 30 h 132"/>
                <a:gd name="T34" fmla="*/ 66 w 92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32">
                  <a:moveTo>
                    <a:pt x="66" y="16"/>
                  </a:moveTo>
                  <a:cubicBezTo>
                    <a:pt x="73" y="16"/>
                    <a:pt x="76" y="23"/>
                    <a:pt x="76" y="30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10"/>
                    <a:pt x="73" y="116"/>
                    <a:pt x="6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24" y="116"/>
                    <a:pt x="16" y="110"/>
                    <a:pt x="16" y="10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24" y="16"/>
                    <a:pt x="32" y="16"/>
                  </a:cubicBezTo>
                  <a:cubicBezTo>
                    <a:pt x="64" y="16"/>
                    <a:pt x="64" y="16"/>
                    <a:pt x="64" y="16"/>
                  </a:cubicBezTo>
                  <a:moveTo>
                    <a:pt x="6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9"/>
                    <a:pt x="15" y="132"/>
                    <a:pt x="32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8" y="132"/>
                    <a:pt x="92" y="124"/>
                    <a:pt x="92" y="102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8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106363" y="623888"/>
              <a:ext cx="109538" cy="134938"/>
            </a:xfrm>
            <a:custGeom>
              <a:avLst/>
              <a:gdLst>
                <a:gd name="T0" fmla="*/ 28 w 32"/>
                <a:gd name="T1" fmla="*/ 40 h 40"/>
                <a:gd name="T2" fmla="*/ 24 w 32"/>
                <a:gd name="T3" fmla="*/ 36 h 40"/>
                <a:gd name="T4" fmla="*/ 24 w 32"/>
                <a:gd name="T5" fmla="*/ 14 h 40"/>
                <a:gd name="T6" fmla="*/ 16 w 32"/>
                <a:gd name="T7" fmla="*/ 8 h 40"/>
                <a:gd name="T8" fmla="*/ 8 w 32"/>
                <a:gd name="T9" fmla="*/ 14 h 40"/>
                <a:gd name="T10" fmla="*/ 8 w 32"/>
                <a:gd name="T11" fmla="*/ 36 h 40"/>
                <a:gd name="T12" fmla="*/ 4 w 32"/>
                <a:gd name="T13" fmla="*/ 40 h 40"/>
                <a:gd name="T14" fmla="*/ 0 w 32"/>
                <a:gd name="T15" fmla="*/ 36 h 40"/>
                <a:gd name="T16" fmla="*/ 0 w 32"/>
                <a:gd name="T17" fmla="*/ 14 h 40"/>
                <a:gd name="T18" fmla="*/ 16 w 32"/>
                <a:gd name="T19" fmla="*/ 0 h 40"/>
                <a:gd name="T20" fmla="*/ 32 w 32"/>
                <a:gd name="T21" fmla="*/ 14 h 40"/>
                <a:gd name="T22" fmla="*/ 32 w 32"/>
                <a:gd name="T23" fmla="*/ 36 h 40"/>
                <a:gd name="T24" fmla="*/ 28 w 32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0">
                  <a:moveTo>
                    <a:pt x="28" y="40"/>
                  </a:moveTo>
                  <a:cubicBezTo>
                    <a:pt x="26" y="40"/>
                    <a:pt x="24" y="38"/>
                    <a:pt x="24" y="3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1"/>
                    <a:pt x="20" y="8"/>
                    <a:pt x="16" y="8"/>
                  </a:cubicBezTo>
                  <a:cubicBezTo>
                    <a:pt x="12" y="8"/>
                    <a:pt x="8" y="11"/>
                    <a:pt x="8" y="1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0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47638" y="677863"/>
              <a:ext cx="26988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45355" y="2344446"/>
            <a:ext cx="512583" cy="483535"/>
            <a:chOff x="3719513" y="36513"/>
            <a:chExt cx="868363" cy="81915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51397" y="2312883"/>
            <a:ext cx="539528" cy="536587"/>
            <a:chOff x="7426326" y="0"/>
            <a:chExt cx="873125" cy="868363"/>
          </a:xfrm>
          <a:solidFill>
            <a:schemeClr val="bg1"/>
          </a:solidFill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75498" y="2311205"/>
            <a:ext cx="423092" cy="551026"/>
            <a:chOff x="11255376" y="0"/>
            <a:chExt cx="666750" cy="868363"/>
          </a:xfrm>
          <a:solidFill>
            <a:schemeClr val="bg1"/>
          </a:solidFill>
        </p:grpSpPr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94507" y="2311205"/>
            <a:ext cx="478496" cy="549012"/>
            <a:chOff x="11201401" y="1560513"/>
            <a:chExt cx="754063" cy="865188"/>
          </a:xfrm>
          <a:solidFill>
            <a:schemeClr val="bg1"/>
          </a:solidFill>
        </p:grpSpPr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892923" y="466751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91109" y="500606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06872" y="466751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821" y="466751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34770" y="466751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8719" y="466751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05058" y="500606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19007" y="500606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32956" y="500606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46905" y="500606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05492" y="357089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Плюшки </a:t>
            </a:r>
            <a:r>
              <a:rPr lang="ru-RU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пу</a:t>
            </a: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пу</a:t>
            </a: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пу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59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778324" y="3178220"/>
            <a:ext cx="129187" cy="1556594"/>
            <a:chOff x="5046663" y="3200401"/>
            <a:chExt cx="96838" cy="1166812"/>
          </a:xfrm>
          <a:solidFill>
            <a:schemeClr val="accent2"/>
          </a:solidFill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087938" y="3200401"/>
              <a:ext cx="14288" cy="1125538"/>
            </a:xfrm>
            <a:custGeom>
              <a:avLst/>
              <a:gdLst>
                <a:gd name="T0" fmla="*/ 2 w 4"/>
                <a:gd name="T1" fmla="*/ 299 h 299"/>
                <a:gd name="T2" fmla="*/ 0 w 4"/>
                <a:gd name="T3" fmla="*/ 297 h 299"/>
                <a:gd name="T4" fmla="*/ 0 w 4"/>
                <a:gd name="T5" fmla="*/ 2 h 299"/>
                <a:gd name="T6" fmla="*/ 2 w 4"/>
                <a:gd name="T7" fmla="*/ 0 h 299"/>
                <a:gd name="T8" fmla="*/ 4 w 4"/>
                <a:gd name="T9" fmla="*/ 2 h 299"/>
                <a:gd name="T10" fmla="*/ 4 w 4"/>
                <a:gd name="T11" fmla="*/ 297 h 299"/>
                <a:gd name="T12" fmla="*/ 2 w 4"/>
                <a:gd name="T1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9">
                  <a:moveTo>
                    <a:pt x="2" y="299"/>
                  </a:moveTo>
                  <a:cubicBezTo>
                    <a:pt x="1" y="299"/>
                    <a:pt x="0" y="298"/>
                    <a:pt x="0" y="2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4" y="298"/>
                    <a:pt x="3" y="299"/>
                    <a:pt x="2" y="2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5046663" y="4268788"/>
              <a:ext cx="96838" cy="9842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0 h 26"/>
                <a:gd name="T12" fmla="*/ 6 w 26"/>
                <a:gd name="T13" fmla="*/ 13 h 26"/>
                <a:gd name="T14" fmla="*/ 13 w 26"/>
                <a:gd name="T15" fmla="*/ 6 h 26"/>
                <a:gd name="T16" fmla="*/ 20 w 26"/>
                <a:gd name="T17" fmla="*/ 13 h 26"/>
                <a:gd name="T18" fmla="*/ 13 w 26"/>
                <a:gd name="T1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3" y="26"/>
                  </a:cubicBezTo>
                  <a:cubicBezTo>
                    <a:pt x="20" y="26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17" y="6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02956" y="3178220"/>
            <a:ext cx="129187" cy="1556594"/>
            <a:chOff x="6564313" y="3200401"/>
            <a:chExt cx="96838" cy="1166812"/>
          </a:xfrm>
          <a:solidFill>
            <a:schemeClr val="accent3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605588" y="3200401"/>
              <a:ext cx="14288" cy="1125538"/>
            </a:xfrm>
            <a:custGeom>
              <a:avLst/>
              <a:gdLst>
                <a:gd name="T0" fmla="*/ 2 w 4"/>
                <a:gd name="T1" fmla="*/ 299 h 299"/>
                <a:gd name="T2" fmla="*/ 0 w 4"/>
                <a:gd name="T3" fmla="*/ 297 h 299"/>
                <a:gd name="T4" fmla="*/ 0 w 4"/>
                <a:gd name="T5" fmla="*/ 2 h 299"/>
                <a:gd name="T6" fmla="*/ 2 w 4"/>
                <a:gd name="T7" fmla="*/ 0 h 299"/>
                <a:gd name="T8" fmla="*/ 4 w 4"/>
                <a:gd name="T9" fmla="*/ 2 h 299"/>
                <a:gd name="T10" fmla="*/ 4 w 4"/>
                <a:gd name="T11" fmla="*/ 297 h 299"/>
                <a:gd name="T12" fmla="*/ 2 w 4"/>
                <a:gd name="T1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9">
                  <a:moveTo>
                    <a:pt x="2" y="299"/>
                  </a:moveTo>
                  <a:cubicBezTo>
                    <a:pt x="1" y="299"/>
                    <a:pt x="0" y="298"/>
                    <a:pt x="0" y="2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4" y="298"/>
                    <a:pt x="3" y="299"/>
                    <a:pt x="2" y="2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6564313" y="4268788"/>
              <a:ext cx="96838" cy="9842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0 h 26"/>
                <a:gd name="T12" fmla="*/ 6 w 26"/>
                <a:gd name="T13" fmla="*/ 13 h 26"/>
                <a:gd name="T14" fmla="*/ 13 w 26"/>
                <a:gd name="T15" fmla="*/ 6 h 26"/>
                <a:gd name="T16" fmla="*/ 20 w 26"/>
                <a:gd name="T17" fmla="*/ 13 h 26"/>
                <a:gd name="T18" fmla="*/ 13 w 26"/>
                <a:gd name="T1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3" y="26"/>
                  </a:cubicBezTo>
                  <a:cubicBezTo>
                    <a:pt x="20" y="26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17" y="6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827587" y="3178220"/>
            <a:ext cx="131305" cy="1556594"/>
            <a:chOff x="8081963" y="3200401"/>
            <a:chExt cx="98425" cy="1166812"/>
          </a:xfrm>
          <a:solidFill>
            <a:schemeClr val="accent4"/>
          </a:solidFill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123238" y="3200401"/>
              <a:ext cx="15875" cy="1125538"/>
            </a:xfrm>
            <a:custGeom>
              <a:avLst/>
              <a:gdLst>
                <a:gd name="T0" fmla="*/ 2 w 4"/>
                <a:gd name="T1" fmla="*/ 299 h 299"/>
                <a:gd name="T2" fmla="*/ 0 w 4"/>
                <a:gd name="T3" fmla="*/ 297 h 299"/>
                <a:gd name="T4" fmla="*/ 0 w 4"/>
                <a:gd name="T5" fmla="*/ 2 h 299"/>
                <a:gd name="T6" fmla="*/ 2 w 4"/>
                <a:gd name="T7" fmla="*/ 0 h 299"/>
                <a:gd name="T8" fmla="*/ 4 w 4"/>
                <a:gd name="T9" fmla="*/ 2 h 299"/>
                <a:gd name="T10" fmla="*/ 4 w 4"/>
                <a:gd name="T11" fmla="*/ 297 h 299"/>
                <a:gd name="T12" fmla="*/ 2 w 4"/>
                <a:gd name="T1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9">
                  <a:moveTo>
                    <a:pt x="2" y="299"/>
                  </a:moveTo>
                  <a:cubicBezTo>
                    <a:pt x="1" y="299"/>
                    <a:pt x="0" y="298"/>
                    <a:pt x="0" y="2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4" y="298"/>
                    <a:pt x="3" y="299"/>
                    <a:pt x="2" y="2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081963" y="4268788"/>
              <a:ext cx="98425" cy="9842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0 h 26"/>
                <a:gd name="T12" fmla="*/ 6 w 26"/>
                <a:gd name="T13" fmla="*/ 13 h 26"/>
                <a:gd name="T14" fmla="*/ 13 w 26"/>
                <a:gd name="T15" fmla="*/ 6 h 26"/>
                <a:gd name="T16" fmla="*/ 20 w 26"/>
                <a:gd name="T17" fmla="*/ 13 h 26"/>
                <a:gd name="T18" fmla="*/ 13 w 26"/>
                <a:gd name="T1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3" y="26"/>
                  </a:cubicBezTo>
                  <a:cubicBezTo>
                    <a:pt x="20" y="26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17" y="6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51574" y="3178220"/>
            <a:ext cx="131305" cy="1556594"/>
            <a:chOff x="3527425" y="3200401"/>
            <a:chExt cx="98425" cy="1166812"/>
          </a:xfrm>
          <a:solidFill>
            <a:schemeClr val="accent1"/>
          </a:solidFill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68700" y="3200401"/>
              <a:ext cx="15875" cy="1125538"/>
            </a:xfrm>
            <a:custGeom>
              <a:avLst/>
              <a:gdLst>
                <a:gd name="T0" fmla="*/ 2 w 4"/>
                <a:gd name="T1" fmla="*/ 299 h 299"/>
                <a:gd name="T2" fmla="*/ 0 w 4"/>
                <a:gd name="T3" fmla="*/ 297 h 299"/>
                <a:gd name="T4" fmla="*/ 0 w 4"/>
                <a:gd name="T5" fmla="*/ 2 h 299"/>
                <a:gd name="T6" fmla="*/ 2 w 4"/>
                <a:gd name="T7" fmla="*/ 0 h 299"/>
                <a:gd name="T8" fmla="*/ 4 w 4"/>
                <a:gd name="T9" fmla="*/ 2 h 299"/>
                <a:gd name="T10" fmla="*/ 4 w 4"/>
                <a:gd name="T11" fmla="*/ 297 h 299"/>
                <a:gd name="T12" fmla="*/ 2 w 4"/>
                <a:gd name="T1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99">
                  <a:moveTo>
                    <a:pt x="2" y="299"/>
                  </a:moveTo>
                  <a:cubicBezTo>
                    <a:pt x="1" y="299"/>
                    <a:pt x="0" y="298"/>
                    <a:pt x="0" y="2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4" y="298"/>
                    <a:pt x="3" y="299"/>
                    <a:pt x="2" y="2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3527425" y="4268788"/>
              <a:ext cx="98425" cy="9842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0 h 26"/>
                <a:gd name="T12" fmla="*/ 6 w 26"/>
                <a:gd name="T13" fmla="*/ 13 h 26"/>
                <a:gd name="T14" fmla="*/ 13 w 26"/>
                <a:gd name="T15" fmla="*/ 6 h 26"/>
                <a:gd name="T16" fmla="*/ 20 w 26"/>
                <a:gd name="T17" fmla="*/ 13 h 26"/>
                <a:gd name="T18" fmla="*/ 13 w 26"/>
                <a:gd name="T1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3" y="26"/>
                  </a:cubicBezTo>
                  <a:cubicBezTo>
                    <a:pt x="20" y="26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0"/>
                  </a:moveTo>
                  <a:cubicBezTo>
                    <a:pt x="9" y="20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17" y="6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6"/>
          <p:cNvSpPr>
            <a:spLocks/>
          </p:cNvSpPr>
          <p:nvPr/>
        </p:nvSpPr>
        <p:spPr bwMode="auto">
          <a:xfrm>
            <a:off x="2817227" y="3006676"/>
            <a:ext cx="1980158" cy="995374"/>
          </a:xfrm>
          <a:custGeom>
            <a:avLst/>
            <a:gdLst>
              <a:gd name="T0" fmla="*/ 198 w 395"/>
              <a:gd name="T1" fmla="*/ 133 h 198"/>
              <a:gd name="T2" fmla="*/ 65 w 395"/>
              <a:gd name="T3" fmla="*/ 0 h 198"/>
              <a:gd name="T4" fmla="*/ 0 w 395"/>
              <a:gd name="T5" fmla="*/ 0 h 198"/>
              <a:gd name="T6" fmla="*/ 198 w 395"/>
              <a:gd name="T7" fmla="*/ 198 h 198"/>
              <a:gd name="T8" fmla="*/ 395 w 395"/>
              <a:gd name="T9" fmla="*/ 0 h 198"/>
              <a:gd name="T10" fmla="*/ 331 w 395"/>
              <a:gd name="T11" fmla="*/ 0 h 198"/>
              <a:gd name="T12" fmla="*/ 198 w 395"/>
              <a:gd name="T13" fmla="*/ 1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" h="198">
                <a:moveTo>
                  <a:pt x="198" y="133"/>
                </a:moveTo>
                <a:cubicBezTo>
                  <a:pt x="124" y="133"/>
                  <a:pt x="65" y="73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88" y="198"/>
                  <a:pt x="198" y="198"/>
                </a:cubicBezTo>
                <a:cubicBezTo>
                  <a:pt x="307" y="198"/>
                  <a:pt x="395" y="109"/>
                  <a:pt x="395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3"/>
                  <a:pt x="271" y="133"/>
                  <a:pt x="198" y="13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863037" y="3006676"/>
            <a:ext cx="1980158" cy="995374"/>
          </a:xfrm>
          <a:custGeom>
            <a:avLst/>
            <a:gdLst>
              <a:gd name="T0" fmla="*/ 198 w 395"/>
              <a:gd name="T1" fmla="*/ 133 h 198"/>
              <a:gd name="T2" fmla="*/ 65 w 395"/>
              <a:gd name="T3" fmla="*/ 0 h 198"/>
              <a:gd name="T4" fmla="*/ 0 w 395"/>
              <a:gd name="T5" fmla="*/ 0 h 198"/>
              <a:gd name="T6" fmla="*/ 198 w 395"/>
              <a:gd name="T7" fmla="*/ 198 h 198"/>
              <a:gd name="T8" fmla="*/ 395 w 395"/>
              <a:gd name="T9" fmla="*/ 0 h 198"/>
              <a:gd name="T10" fmla="*/ 331 w 395"/>
              <a:gd name="T11" fmla="*/ 0 h 198"/>
              <a:gd name="T12" fmla="*/ 198 w 395"/>
              <a:gd name="T13" fmla="*/ 1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" h="198">
                <a:moveTo>
                  <a:pt x="198" y="133"/>
                </a:moveTo>
                <a:cubicBezTo>
                  <a:pt x="124" y="133"/>
                  <a:pt x="65" y="73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88" y="198"/>
                  <a:pt x="198" y="198"/>
                </a:cubicBezTo>
                <a:cubicBezTo>
                  <a:pt x="307" y="198"/>
                  <a:pt x="395" y="109"/>
                  <a:pt x="395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3"/>
                  <a:pt x="271" y="133"/>
                  <a:pt x="198" y="13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906728" y="3006676"/>
            <a:ext cx="1980158" cy="995374"/>
          </a:xfrm>
          <a:custGeom>
            <a:avLst/>
            <a:gdLst>
              <a:gd name="T0" fmla="*/ 198 w 395"/>
              <a:gd name="T1" fmla="*/ 133 h 198"/>
              <a:gd name="T2" fmla="*/ 65 w 395"/>
              <a:gd name="T3" fmla="*/ 0 h 198"/>
              <a:gd name="T4" fmla="*/ 0 w 395"/>
              <a:gd name="T5" fmla="*/ 0 h 198"/>
              <a:gd name="T6" fmla="*/ 198 w 395"/>
              <a:gd name="T7" fmla="*/ 198 h 198"/>
              <a:gd name="T8" fmla="*/ 395 w 395"/>
              <a:gd name="T9" fmla="*/ 0 h 198"/>
              <a:gd name="T10" fmla="*/ 331 w 395"/>
              <a:gd name="T11" fmla="*/ 0 h 198"/>
              <a:gd name="T12" fmla="*/ 198 w 395"/>
              <a:gd name="T13" fmla="*/ 1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" h="198">
                <a:moveTo>
                  <a:pt x="198" y="133"/>
                </a:moveTo>
                <a:cubicBezTo>
                  <a:pt x="124" y="133"/>
                  <a:pt x="65" y="73"/>
                  <a:pt x="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88" y="198"/>
                  <a:pt x="198" y="198"/>
                </a:cubicBezTo>
                <a:cubicBezTo>
                  <a:pt x="307" y="198"/>
                  <a:pt x="395" y="109"/>
                  <a:pt x="395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3"/>
                  <a:pt x="271" y="133"/>
                  <a:pt x="198" y="13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-114300" y="4635277"/>
            <a:ext cx="12420600" cy="69889"/>
          </a:xfrm>
          <a:custGeom>
            <a:avLst/>
            <a:gdLst>
              <a:gd name="T0" fmla="*/ 1521 w 1521"/>
              <a:gd name="T1" fmla="*/ 7 h 14"/>
              <a:gd name="T2" fmla="*/ 1515 w 1521"/>
              <a:gd name="T3" fmla="*/ 14 h 14"/>
              <a:gd name="T4" fmla="*/ 7 w 1521"/>
              <a:gd name="T5" fmla="*/ 14 h 14"/>
              <a:gd name="T6" fmla="*/ 0 w 1521"/>
              <a:gd name="T7" fmla="*/ 7 h 14"/>
              <a:gd name="T8" fmla="*/ 7 w 1521"/>
              <a:gd name="T9" fmla="*/ 0 h 14"/>
              <a:gd name="T10" fmla="*/ 1515 w 1521"/>
              <a:gd name="T11" fmla="*/ 0 h 14"/>
              <a:gd name="T12" fmla="*/ 1521 w 1521"/>
              <a:gd name="T13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1" h="14">
                <a:moveTo>
                  <a:pt x="1521" y="7"/>
                </a:moveTo>
                <a:cubicBezTo>
                  <a:pt x="1521" y="11"/>
                  <a:pt x="1518" y="14"/>
                  <a:pt x="151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515" y="0"/>
                  <a:pt x="1515" y="0"/>
                  <a:pt x="1515" y="0"/>
                </a:cubicBezTo>
                <a:cubicBezTo>
                  <a:pt x="1518" y="0"/>
                  <a:pt x="1521" y="3"/>
                  <a:pt x="1521" y="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889394" y="1511498"/>
            <a:ext cx="1986511" cy="1984394"/>
            <a:chOff x="7378700" y="1951038"/>
            <a:chExt cx="1489075" cy="1487488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7378700" y="1951038"/>
              <a:ext cx="1489075" cy="1487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7631113" y="2203133"/>
              <a:ext cx="1000125" cy="998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71117" y="1511498"/>
            <a:ext cx="2304183" cy="1984394"/>
            <a:chOff x="5865813" y="1951038"/>
            <a:chExt cx="1727200" cy="1487488"/>
          </a:xfrm>
        </p:grpSpPr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865813" y="1951038"/>
              <a:ext cx="1487488" cy="1487488"/>
            </a:xfrm>
            <a:custGeom>
              <a:avLst/>
              <a:gdLst>
                <a:gd name="T0" fmla="*/ 198 w 396"/>
                <a:gd name="T1" fmla="*/ 0 h 395"/>
                <a:gd name="T2" fmla="*/ 0 w 396"/>
                <a:gd name="T3" fmla="*/ 198 h 395"/>
                <a:gd name="T4" fmla="*/ 198 w 396"/>
                <a:gd name="T5" fmla="*/ 395 h 395"/>
                <a:gd name="T6" fmla="*/ 396 w 396"/>
                <a:gd name="T7" fmla="*/ 198 h 395"/>
                <a:gd name="T8" fmla="*/ 198 w 396"/>
                <a:gd name="T9" fmla="*/ 0 h 395"/>
                <a:gd name="T10" fmla="*/ 198 w 396"/>
                <a:gd name="T11" fmla="*/ 331 h 395"/>
                <a:gd name="T12" fmla="*/ 65 w 396"/>
                <a:gd name="T13" fmla="*/ 198 h 395"/>
                <a:gd name="T14" fmla="*/ 198 w 396"/>
                <a:gd name="T15" fmla="*/ 65 h 395"/>
                <a:gd name="T16" fmla="*/ 331 w 396"/>
                <a:gd name="T17" fmla="*/ 198 h 395"/>
                <a:gd name="T18" fmla="*/ 198 w 396"/>
                <a:gd name="T19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" h="395">
                  <a:moveTo>
                    <a:pt x="198" y="0"/>
                  </a:moveTo>
                  <a:cubicBezTo>
                    <a:pt x="89" y="0"/>
                    <a:pt x="0" y="88"/>
                    <a:pt x="0" y="198"/>
                  </a:cubicBezTo>
                  <a:cubicBezTo>
                    <a:pt x="0" y="307"/>
                    <a:pt x="89" y="395"/>
                    <a:pt x="198" y="395"/>
                  </a:cubicBezTo>
                  <a:cubicBezTo>
                    <a:pt x="307" y="395"/>
                    <a:pt x="396" y="307"/>
                    <a:pt x="396" y="198"/>
                  </a:cubicBezTo>
                  <a:cubicBezTo>
                    <a:pt x="396" y="88"/>
                    <a:pt x="307" y="0"/>
                    <a:pt x="198" y="0"/>
                  </a:cubicBezTo>
                  <a:close/>
                  <a:moveTo>
                    <a:pt x="198" y="331"/>
                  </a:moveTo>
                  <a:cubicBezTo>
                    <a:pt x="124" y="331"/>
                    <a:pt x="65" y="271"/>
                    <a:pt x="65" y="198"/>
                  </a:cubicBezTo>
                  <a:cubicBezTo>
                    <a:pt x="65" y="124"/>
                    <a:pt x="124" y="65"/>
                    <a:pt x="198" y="65"/>
                  </a:cubicBezTo>
                  <a:cubicBezTo>
                    <a:pt x="271" y="65"/>
                    <a:pt x="331" y="124"/>
                    <a:pt x="331" y="198"/>
                  </a:cubicBezTo>
                  <a:cubicBezTo>
                    <a:pt x="331" y="271"/>
                    <a:pt x="271" y="331"/>
                    <a:pt x="198" y="3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037388" y="2554288"/>
              <a:ext cx="555625" cy="282575"/>
            </a:xfrm>
            <a:custGeom>
              <a:avLst/>
              <a:gdLst>
                <a:gd name="T0" fmla="*/ 298 w 350"/>
                <a:gd name="T1" fmla="*/ 178 h 178"/>
                <a:gd name="T2" fmla="*/ 0 w 350"/>
                <a:gd name="T3" fmla="*/ 178 h 178"/>
                <a:gd name="T4" fmla="*/ 0 w 350"/>
                <a:gd name="T5" fmla="*/ 0 h 178"/>
                <a:gd name="T6" fmla="*/ 298 w 350"/>
                <a:gd name="T7" fmla="*/ 0 h 178"/>
                <a:gd name="T8" fmla="*/ 350 w 350"/>
                <a:gd name="T9" fmla="*/ 90 h 178"/>
                <a:gd name="T10" fmla="*/ 298 w 350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178">
                  <a:moveTo>
                    <a:pt x="298" y="178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350" y="90"/>
                  </a:lnTo>
                  <a:lnTo>
                    <a:pt x="298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6113463" y="2203133"/>
              <a:ext cx="998538" cy="998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850721" y="1511498"/>
            <a:ext cx="2299947" cy="1984394"/>
            <a:chOff x="4351338" y="1951038"/>
            <a:chExt cx="1724025" cy="1487488"/>
          </a:xfrm>
        </p:grpSpPr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351338" y="1951038"/>
              <a:ext cx="1487488" cy="1487488"/>
            </a:xfrm>
            <a:custGeom>
              <a:avLst/>
              <a:gdLst>
                <a:gd name="T0" fmla="*/ 198 w 396"/>
                <a:gd name="T1" fmla="*/ 0 h 395"/>
                <a:gd name="T2" fmla="*/ 0 w 396"/>
                <a:gd name="T3" fmla="*/ 198 h 395"/>
                <a:gd name="T4" fmla="*/ 198 w 396"/>
                <a:gd name="T5" fmla="*/ 395 h 395"/>
                <a:gd name="T6" fmla="*/ 396 w 396"/>
                <a:gd name="T7" fmla="*/ 198 h 395"/>
                <a:gd name="T8" fmla="*/ 198 w 396"/>
                <a:gd name="T9" fmla="*/ 0 h 395"/>
                <a:gd name="T10" fmla="*/ 198 w 396"/>
                <a:gd name="T11" fmla="*/ 331 h 395"/>
                <a:gd name="T12" fmla="*/ 65 w 396"/>
                <a:gd name="T13" fmla="*/ 198 h 395"/>
                <a:gd name="T14" fmla="*/ 198 w 396"/>
                <a:gd name="T15" fmla="*/ 65 h 395"/>
                <a:gd name="T16" fmla="*/ 331 w 396"/>
                <a:gd name="T17" fmla="*/ 198 h 395"/>
                <a:gd name="T18" fmla="*/ 198 w 396"/>
                <a:gd name="T19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" h="395">
                  <a:moveTo>
                    <a:pt x="198" y="0"/>
                  </a:moveTo>
                  <a:cubicBezTo>
                    <a:pt x="89" y="0"/>
                    <a:pt x="0" y="88"/>
                    <a:pt x="0" y="198"/>
                  </a:cubicBezTo>
                  <a:cubicBezTo>
                    <a:pt x="0" y="307"/>
                    <a:pt x="89" y="395"/>
                    <a:pt x="198" y="395"/>
                  </a:cubicBezTo>
                  <a:cubicBezTo>
                    <a:pt x="307" y="395"/>
                    <a:pt x="396" y="307"/>
                    <a:pt x="396" y="198"/>
                  </a:cubicBezTo>
                  <a:cubicBezTo>
                    <a:pt x="396" y="88"/>
                    <a:pt x="307" y="0"/>
                    <a:pt x="198" y="0"/>
                  </a:cubicBezTo>
                  <a:close/>
                  <a:moveTo>
                    <a:pt x="198" y="331"/>
                  </a:moveTo>
                  <a:cubicBezTo>
                    <a:pt x="125" y="331"/>
                    <a:pt x="65" y="271"/>
                    <a:pt x="65" y="198"/>
                  </a:cubicBezTo>
                  <a:cubicBezTo>
                    <a:pt x="65" y="124"/>
                    <a:pt x="125" y="65"/>
                    <a:pt x="198" y="65"/>
                  </a:cubicBezTo>
                  <a:cubicBezTo>
                    <a:pt x="271" y="65"/>
                    <a:pt x="331" y="124"/>
                    <a:pt x="331" y="198"/>
                  </a:cubicBezTo>
                  <a:cubicBezTo>
                    <a:pt x="331" y="271"/>
                    <a:pt x="271" y="331"/>
                    <a:pt x="198" y="3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519738" y="2554288"/>
              <a:ext cx="555625" cy="282575"/>
            </a:xfrm>
            <a:custGeom>
              <a:avLst/>
              <a:gdLst>
                <a:gd name="T0" fmla="*/ 298 w 350"/>
                <a:gd name="T1" fmla="*/ 178 h 178"/>
                <a:gd name="T2" fmla="*/ 0 w 350"/>
                <a:gd name="T3" fmla="*/ 178 h 178"/>
                <a:gd name="T4" fmla="*/ 0 w 350"/>
                <a:gd name="T5" fmla="*/ 0 h 178"/>
                <a:gd name="T6" fmla="*/ 298 w 350"/>
                <a:gd name="T7" fmla="*/ 0 h 178"/>
                <a:gd name="T8" fmla="*/ 350 w 350"/>
                <a:gd name="T9" fmla="*/ 90 h 178"/>
                <a:gd name="T10" fmla="*/ 298 w 350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178">
                  <a:moveTo>
                    <a:pt x="298" y="178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350" y="90"/>
                  </a:lnTo>
                  <a:lnTo>
                    <a:pt x="298" y="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595813" y="2203133"/>
              <a:ext cx="998538" cy="998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4572965" y="2261454"/>
            <a:ext cx="529316" cy="534888"/>
          </a:xfrm>
          <a:custGeom>
            <a:avLst/>
            <a:gdLst>
              <a:gd name="T0" fmla="*/ 75 w 80"/>
              <a:gd name="T1" fmla="*/ 29 h 81"/>
              <a:gd name="T2" fmla="*/ 73 w 80"/>
              <a:gd name="T3" fmla="*/ 24 h 81"/>
              <a:gd name="T4" fmla="*/ 69 w 80"/>
              <a:gd name="T5" fmla="*/ 12 h 81"/>
              <a:gd name="T6" fmla="*/ 57 w 80"/>
              <a:gd name="T7" fmla="*/ 8 h 81"/>
              <a:gd name="T8" fmla="*/ 51 w 80"/>
              <a:gd name="T9" fmla="*/ 5 h 81"/>
              <a:gd name="T10" fmla="*/ 40 w 80"/>
              <a:gd name="T11" fmla="*/ 0 h 81"/>
              <a:gd name="T12" fmla="*/ 29 w 80"/>
              <a:gd name="T13" fmla="*/ 5 h 81"/>
              <a:gd name="T14" fmla="*/ 23 w 80"/>
              <a:gd name="T15" fmla="*/ 8 h 81"/>
              <a:gd name="T16" fmla="*/ 11 w 80"/>
              <a:gd name="T17" fmla="*/ 12 h 81"/>
              <a:gd name="T18" fmla="*/ 7 w 80"/>
              <a:gd name="T19" fmla="*/ 24 h 81"/>
              <a:gd name="T20" fmla="*/ 5 w 80"/>
              <a:gd name="T21" fmla="*/ 29 h 81"/>
              <a:gd name="T22" fmla="*/ 0 w 80"/>
              <a:gd name="T23" fmla="*/ 41 h 81"/>
              <a:gd name="T24" fmla="*/ 5 w 80"/>
              <a:gd name="T25" fmla="*/ 52 h 81"/>
              <a:gd name="T26" fmla="*/ 7 w 80"/>
              <a:gd name="T27" fmla="*/ 58 h 81"/>
              <a:gd name="T28" fmla="*/ 11 w 80"/>
              <a:gd name="T29" fmla="*/ 69 h 81"/>
              <a:gd name="T30" fmla="*/ 23 w 80"/>
              <a:gd name="T31" fmla="*/ 73 h 81"/>
              <a:gd name="T32" fmla="*/ 29 w 80"/>
              <a:gd name="T33" fmla="*/ 76 h 81"/>
              <a:gd name="T34" fmla="*/ 40 w 80"/>
              <a:gd name="T35" fmla="*/ 81 h 81"/>
              <a:gd name="T36" fmla="*/ 51 w 80"/>
              <a:gd name="T37" fmla="*/ 76 h 81"/>
              <a:gd name="T38" fmla="*/ 57 w 80"/>
              <a:gd name="T39" fmla="*/ 73 h 81"/>
              <a:gd name="T40" fmla="*/ 69 w 80"/>
              <a:gd name="T41" fmla="*/ 69 h 81"/>
              <a:gd name="T42" fmla="*/ 73 w 80"/>
              <a:gd name="T43" fmla="*/ 58 h 81"/>
              <a:gd name="T44" fmla="*/ 75 w 80"/>
              <a:gd name="T45" fmla="*/ 52 h 81"/>
              <a:gd name="T46" fmla="*/ 80 w 80"/>
              <a:gd name="T47" fmla="*/ 41 h 81"/>
              <a:gd name="T48" fmla="*/ 75 w 80"/>
              <a:gd name="T49" fmla="*/ 29 h 81"/>
              <a:gd name="T50" fmla="*/ 40 w 80"/>
              <a:gd name="T51" fmla="*/ 53 h 81"/>
              <a:gd name="T52" fmla="*/ 28 w 80"/>
              <a:gd name="T53" fmla="*/ 41 h 81"/>
              <a:gd name="T54" fmla="*/ 40 w 80"/>
              <a:gd name="T55" fmla="*/ 28 h 81"/>
              <a:gd name="T56" fmla="*/ 52 w 80"/>
              <a:gd name="T57" fmla="*/ 41 h 81"/>
              <a:gd name="T58" fmla="*/ 40 w 80"/>
              <a:gd name="T59" fmla="*/ 5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" h="81">
                <a:moveTo>
                  <a:pt x="75" y="29"/>
                </a:moveTo>
                <a:cubicBezTo>
                  <a:pt x="72" y="29"/>
                  <a:pt x="71" y="26"/>
                  <a:pt x="73" y="24"/>
                </a:cubicBezTo>
                <a:cubicBezTo>
                  <a:pt x="74" y="21"/>
                  <a:pt x="72" y="16"/>
                  <a:pt x="69" y="12"/>
                </a:cubicBezTo>
                <a:cubicBezTo>
                  <a:pt x="65" y="8"/>
                  <a:pt x="60" y="6"/>
                  <a:pt x="57" y="8"/>
                </a:cubicBezTo>
                <a:cubicBezTo>
                  <a:pt x="54" y="9"/>
                  <a:pt x="52" y="8"/>
                  <a:pt x="51" y="5"/>
                </a:cubicBezTo>
                <a:cubicBezTo>
                  <a:pt x="50" y="3"/>
                  <a:pt x="45" y="0"/>
                  <a:pt x="40" y="0"/>
                </a:cubicBezTo>
                <a:cubicBezTo>
                  <a:pt x="35" y="0"/>
                  <a:pt x="30" y="3"/>
                  <a:pt x="29" y="5"/>
                </a:cubicBezTo>
                <a:cubicBezTo>
                  <a:pt x="28" y="8"/>
                  <a:pt x="26" y="9"/>
                  <a:pt x="23" y="8"/>
                </a:cubicBezTo>
                <a:cubicBezTo>
                  <a:pt x="20" y="6"/>
                  <a:pt x="15" y="8"/>
                  <a:pt x="11" y="12"/>
                </a:cubicBezTo>
                <a:cubicBezTo>
                  <a:pt x="8" y="16"/>
                  <a:pt x="6" y="21"/>
                  <a:pt x="7" y="24"/>
                </a:cubicBezTo>
                <a:cubicBezTo>
                  <a:pt x="9" y="26"/>
                  <a:pt x="8" y="29"/>
                  <a:pt x="5" y="29"/>
                </a:cubicBezTo>
                <a:cubicBezTo>
                  <a:pt x="2" y="30"/>
                  <a:pt x="0" y="35"/>
                  <a:pt x="0" y="41"/>
                </a:cubicBezTo>
                <a:cubicBezTo>
                  <a:pt x="0" y="46"/>
                  <a:pt x="2" y="51"/>
                  <a:pt x="5" y="52"/>
                </a:cubicBezTo>
                <a:cubicBezTo>
                  <a:pt x="8" y="52"/>
                  <a:pt x="9" y="55"/>
                  <a:pt x="7" y="58"/>
                </a:cubicBezTo>
                <a:cubicBezTo>
                  <a:pt x="6" y="60"/>
                  <a:pt x="8" y="65"/>
                  <a:pt x="11" y="69"/>
                </a:cubicBezTo>
                <a:cubicBezTo>
                  <a:pt x="15" y="73"/>
                  <a:pt x="20" y="75"/>
                  <a:pt x="23" y="73"/>
                </a:cubicBezTo>
                <a:cubicBezTo>
                  <a:pt x="26" y="72"/>
                  <a:pt x="28" y="73"/>
                  <a:pt x="29" y="76"/>
                </a:cubicBezTo>
                <a:cubicBezTo>
                  <a:pt x="30" y="79"/>
                  <a:pt x="35" y="81"/>
                  <a:pt x="40" y="81"/>
                </a:cubicBezTo>
                <a:cubicBezTo>
                  <a:pt x="45" y="81"/>
                  <a:pt x="50" y="79"/>
                  <a:pt x="51" y="76"/>
                </a:cubicBezTo>
                <a:cubicBezTo>
                  <a:pt x="52" y="73"/>
                  <a:pt x="54" y="72"/>
                  <a:pt x="57" y="73"/>
                </a:cubicBezTo>
                <a:cubicBezTo>
                  <a:pt x="60" y="75"/>
                  <a:pt x="65" y="73"/>
                  <a:pt x="69" y="69"/>
                </a:cubicBezTo>
                <a:cubicBezTo>
                  <a:pt x="72" y="65"/>
                  <a:pt x="74" y="60"/>
                  <a:pt x="73" y="58"/>
                </a:cubicBezTo>
                <a:cubicBezTo>
                  <a:pt x="71" y="55"/>
                  <a:pt x="72" y="52"/>
                  <a:pt x="75" y="52"/>
                </a:cubicBezTo>
                <a:cubicBezTo>
                  <a:pt x="78" y="51"/>
                  <a:pt x="80" y="46"/>
                  <a:pt x="80" y="41"/>
                </a:cubicBezTo>
                <a:cubicBezTo>
                  <a:pt x="80" y="35"/>
                  <a:pt x="78" y="30"/>
                  <a:pt x="75" y="29"/>
                </a:cubicBezTo>
                <a:close/>
                <a:moveTo>
                  <a:pt x="40" y="53"/>
                </a:moveTo>
                <a:cubicBezTo>
                  <a:pt x="33" y="53"/>
                  <a:pt x="28" y="47"/>
                  <a:pt x="28" y="41"/>
                </a:cubicBezTo>
                <a:cubicBezTo>
                  <a:pt x="28" y="34"/>
                  <a:pt x="33" y="28"/>
                  <a:pt x="40" y="28"/>
                </a:cubicBezTo>
                <a:cubicBezTo>
                  <a:pt x="47" y="28"/>
                  <a:pt x="52" y="34"/>
                  <a:pt x="52" y="41"/>
                </a:cubicBezTo>
                <a:cubicBezTo>
                  <a:pt x="52" y="47"/>
                  <a:pt x="47" y="53"/>
                  <a:pt x="40" y="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91022" y="2231137"/>
            <a:ext cx="548818" cy="540461"/>
            <a:chOff x="6454775" y="2647951"/>
            <a:chExt cx="312738" cy="307975"/>
          </a:xfrm>
          <a:solidFill>
            <a:schemeClr val="accent3"/>
          </a:solidFill>
        </p:grpSpPr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616700" y="2647951"/>
              <a:ext cx="150813" cy="146050"/>
            </a:xfrm>
            <a:custGeom>
              <a:avLst/>
              <a:gdLst>
                <a:gd name="T0" fmla="*/ 0 w 40"/>
                <a:gd name="T1" fmla="*/ 0 h 39"/>
                <a:gd name="T2" fmla="*/ 0 w 40"/>
                <a:gd name="T3" fmla="*/ 39 h 39"/>
                <a:gd name="T4" fmla="*/ 40 w 40"/>
                <a:gd name="T5" fmla="*/ 39 h 39"/>
                <a:gd name="T6" fmla="*/ 0 w 40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18"/>
                    <a:pt x="2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454775" y="2659063"/>
              <a:ext cx="301625" cy="296863"/>
            </a:xfrm>
            <a:custGeom>
              <a:avLst/>
              <a:gdLst>
                <a:gd name="T0" fmla="*/ 40 w 80"/>
                <a:gd name="T1" fmla="*/ 40 h 79"/>
                <a:gd name="T2" fmla="*/ 40 w 80"/>
                <a:gd name="T3" fmla="*/ 0 h 79"/>
                <a:gd name="T4" fmla="*/ 0 w 80"/>
                <a:gd name="T5" fmla="*/ 40 h 79"/>
                <a:gd name="T6" fmla="*/ 40 w 80"/>
                <a:gd name="T7" fmla="*/ 79 h 79"/>
                <a:gd name="T8" fmla="*/ 80 w 80"/>
                <a:gd name="T9" fmla="*/ 40 h 79"/>
                <a:gd name="T10" fmla="*/ 40 w 80"/>
                <a:gd name="T11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9">
                  <a:moveTo>
                    <a:pt x="40" y="4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23009" y="2231137"/>
            <a:ext cx="540461" cy="540461"/>
            <a:chOff x="7977188" y="2647951"/>
            <a:chExt cx="307975" cy="307975"/>
          </a:xfrm>
          <a:solidFill>
            <a:schemeClr val="accent4"/>
          </a:solidFill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7977188" y="2790826"/>
              <a:ext cx="82550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8089900" y="2705101"/>
              <a:ext cx="8255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197850" y="2647951"/>
              <a:ext cx="87313" cy="307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23971" y="1511498"/>
            <a:ext cx="2302066" cy="1984394"/>
            <a:chOff x="2832100" y="1951038"/>
            <a:chExt cx="1725613" cy="1487488"/>
          </a:xfrm>
        </p:grpSpPr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2832100" y="1951038"/>
              <a:ext cx="1489075" cy="1487488"/>
            </a:xfrm>
            <a:custGeom>
              <a:avLst/>
              <a:gdLst>
                <a:gd name="T0" fmla="*/ 198 w 396"/>
                <a:gd name="T1" fmla="*/ 0 h 395"/>
                <a:gd name="T2" fmla="*/ 0 w 396"/>
                <a:gd name="T3" fmla="*/ 198 h 395"/>
                <a:gd name="T4" fmla="*/ 198 w 396"/>
                <a:gd name="T5" fmla="*/ 395 h 395"/>
                <a:gd name="T6" fmla="*/ 396 w 396"/>
                <a:gd name="T7" fmla="*/ 198 h 395"/>
                <a:gd name="T8" fmla="*/ 198 w 396"/>
                <a:gd name="T9" fmla="*/ 0 h 395"/>
                <a:gd name="T10" fmla="*/ 198 w 396"/>
                <a:gd name="T11" fmla="*/ 331 h 395"/>
                <a:gd name="T12" fmla="*/ 65 w 396"/>
                <a:gd name="T13" fmla="*/ 198 h 395"/>
                <a:gd name="T14" fmla="*/ 198 w 396"/>
                <a:gd name="T15" fmla="*/ 65 h 395"/>
                <a:gd name="T16" fmla="*/ 331 w 396"/>
                <a:gd name="T17" fmla="*/ 198 h 395"/>
                <a:gd name="T18" fmla="*/ 198 w 396"/>
                <a:gd name="T19" fmla="*/ 33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" h="395">
                  <a:moveTo>
                    <a:pt x="198" y="0"/>
                  </a:moveTo>
                  <a:cubicBezTo>
                    <a:pt x="89" y="0"/>
                    <a:pt x="0" y="88"/>
                    <a:pt x="0" y="198"/>
                  </a:cubicBezTo>
                  <a:cubicBezTo>
                    <a:pt x="0" y="307"/>
                    <a:pt x="89" y="395"/>
                    <a:pt x="198" y="395"/>
                  </a:cubicBezTo>
                  <a:cubicBezTo>
                    <a:pt x="307" y="395"/>
                    <a:pt x="396" y="307"/>
                    <a:pt x="396" y="198"/>
                  </a:cubicBezTo>
                  <a:cubicBezTo>
                    <a:pt x="396" y="88"/>
                    <a:pt x="307" y="0"/>
                    <a:pt x="198" y="0"/>
                  </a:cubicBezTo>
                  <a:close/>
                  <a:moveTo>
                    <a:pt x="198" y="331"/>
                  </a:moveTo>
                  <a:cubicBezTo>
                    <a:pt x="125" y="331"/>
                    <a:pt x="65" y="271"/>
                    <a:pt x="65" y="198"/>
                  </a:cubicBezTo>
                  <a:cubicBezTo>
                    <a:pt x="65" y="124"/>
                    <a:pt x="125" y="65"/>
                    <a:pt x="198" y="65"/>
                  </a:cubicBezTo>
                  <a:cubicBezTo>
                    <a:pt x="271" y="65"/>
                    <a:pt x="331" y="124"/>
                    <a:pt x="331" y="198"/>
                  </a:cubicBezTo>
                  <a:cubicBezTo>
                    <a:pt x="331" y="271"/>
                    <a:pt x="271" y="331"/>
                    <a:pt x="198" y="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002088" y="2554288"/>
              <a:ext cx="555625" cy="282575"/>
            </a:xfrm>
            <a:custGeom>
              <a:avLst/>
              <a:gdLst>
                <a:gd name="T0" fmla="*/ 298 w 350"/>
                <a:gd name="T1" fmla="*/ 178 h 178"/>
                <a:gd name="T2" fmla="*/ 0 w 350"/>
                <a:gd name="T3" fmla="*/ 178 h 178"/>
                <a:gd name="T4" fmla="*/ 0 w 350"/>
                <a:gd name="T5" fmla="*/ 0 h 178"/>
                <a:gd name="T6" fmla="*/ 298 w 350"/>
                <a:gd name="T7" fmla="*/ 0 h 178"/>
                <a:gd name="T8" fmla="*/ 350 w 350"/>
                <a:gd name="T9" fmla="*/ 90 h 178"/>
                <a:gd name="T10" fmla="*/ 298 w 350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178">
                  <a:moveTo>
                    <a:pt x="298" y="178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350" y="90"/>
                  </a:lnTo>
                  <a:lnTo>
                    <a:pt x="298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076575" y="2203133"/>
              <a:ext cx="1000125" cy="998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74337" y="2187792"/>
            <a:ext cx="651895" cy="654683"/>
            <a:chOff x="3378200" y="2625726"/>
            <a:chExt cx="371475" cy="373063"/>
          </a:xfrm>
          <a:solidFill>
            <a:schemeClr val="accent1"/>
          </a:solidFill>
        </p:grpSpPr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378200" y="2644776"/>
              <a:ext cx="352425" cy="354013"/>
            </a:xfrm>
            <a:custGeom>
              <a:avLst/>
              <a:gdLst>
                <a:gd name="T0" fmla="*/ 78 w 94"/>
                <a:gd name="T1" fmla="*/ 16 h 94"/>
                <a:gd name="T2" fmla="*/ 17 w 94"/>
                <a:gd name="T3" fmla="*/ 16 h 94"/>
                <a:gd name="T4" fmla="*/ 17 w 94"/>
                <a:gd name="T5" fmla="*/ 77 h 94"/>
                <a:gd name="T6" fmla="*/ 78 w 94"/>
                <a:gd name="T7" fmla="*/ 77 h 94"/>
                <a:gd name="T8" fmla="*/ 78 w 94"/>
                <a:gd name="T9" fmla="*/ 16 h 94"/>
                <a:gd name="T10" fmla="*/ 60 w 94"/>
                <a:gd name="T11" fmla="*/ 59 h 94"/>
                <a:gd name="T12" fmla="*/ 35 w 94"/>
                <a:gd name="T13" fmla="*/ 59 h 94"/>
                <a:gd name="T14" fmla="*/ 35 w 94"/>
                <a:gd name="T15" fmla="*/ 34 h 94"/>
                <a:gd name="T16" fmla="*/ 60 w 94"/>
                <a:gd name="T17" fmla="*/ 34 h 94"/>
                <a:gd name="T18" fmla="*/ 60 w 94"/>
                <a:gd name="T19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78" y="16"/>
                  </a:moveTo>
                  <a:cubicBezTo>
                    <a:pt x="61" y="0"/>
                    <a:pt x="34" y="0"/>
                    <a:pt x="17" y="16"/>
                  </a:cubicBezTo>
                  <a:cubicBezTo>
                    <a:pt x="0" y="33"/>
                    <a:pt x="0" y="60"/>
                    <a:pt x="17" y="77"/>
                  </a:cubicBezTo>
                  <a:cubicBezTo>
                    <a:pt x="34" y="94"/>
                    <a:pt x="61" y="94"/>
                    <a:pt x="78" y="77"/>
                  </a:cubicBezTo>
                  <a:cubicBezTo>
                    <a:pt x="94" y="60"/>
                    <a:pt x="94" y="33"/>
                    <a:pt x="78" y="16"/>
                  </a:cubicBezTo>
                  <a:close/>
                  <a:moveTo>
                    <a:pt x="60" y="59"/>
                  </a:moveTo>
                  <a:cubicBezTo>
                    <a:pt x="53" y="66"/>
                    <a:pt x="42" y="66"/>
                    <a:pt x="35" y="59"/>
                  </a:cubicBezTo>
                  <a:cubicBezTo>
                    <a:pt x="28" y="52"/>
                    <a:pt x="28" y="41"/>
                    <a:pt x="35" y="34"/>
                  </a:cubicBezTo>
                  <a:cubicBezTo>
                    <a:pt x="42" y="28"/>
                    <a:pt x="53" y="28"/>
                    <a:pt x="60" y="34"/>
                  </a:cubicBezTo>
                  <a:cubicBezTo>
                    <a:pt x="66" y="41"/>
                    <a:pt x="66" y="52"/>
                    <a:pt x="6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546475" y="2640013"/>
              <a:ext cx="188913" cy="184150"/>
            </a:xfrm>
            <a:custGeom>
              <a:avLst/>
              <a:gdLst>
                <a:gd name="T0" fmla="*/ 2 w 50"/>
                <a:gd name="T1" fmla="*/ 49 h 49"/>
                <a:gd name="T2" fmla="*/ 1 w 50"/>
                <a:gd name="T3" fmla="*/ 49 h 49"/>
                <a:gd name="T4" fmla="*/ 1 w 50"/>
                <a:gd name="T5" fmla="*/ 46 h 49"/>
                <a:gd name="T6" fmla="*/ 47 w 50"/>
                <a:gd name="T7" fmla="*/ 1 h 49"/>
                <a:gd name="T8" fmla="*/ 49 w 50"/>
                <a:gd name="T9" fmla="*/ 1 h 49"/>
                <a:gd name="T10" fmla="*/ 49 w 50"/>
                <a:gd name="T11" fmla="*/ 3 h 49"/>
                <a:gd name="T12" fmla="*/ 4 w 50"/>
                <a:gd name="T13" fmla="*/ 49 h 49"/>
                <a:gd name="T14" fmla="*/ 2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2" y="49"/>
                  </a:moveTo>
                  <a:cubicBezTo>
                    <a:pt x="2" y="49"/>
                    <a:pt x="1" y="49"/>
                    <a:pt x="1" y="49"/>
                  </a:cubicBezTo>
                  <a:cubicBezTo>
                    <a:pt x="0" y="48"/>
                    <a:pt x="0" y="47"/>
                    <a:pt x="1" y="4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9" y="0"/>
                    <a:pt x="49" y="1"/>
                  </a:cubicBezTo>
                  <a:cubicBezTo>
                    <a:pt x="50" y="1"/>
                    <a:pt x="50" y="3"/>
                    <a:pt x="49" y="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49"/>
                    <a:pt x="3" y="49"/>
                    <a:pt x="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670300" y="2644776"/>
              <a:ext cx="15875" cy="60325"/>
            </a:xfrm>
            <a:custGeom>
              <a:avLst/>
              <a:gdLst>
                <a:gd name="T0" fmla="*/ 2 w 4"/>
                <a:gd name="T1" fmla="*/ 16 h 16"/>
                <a:gd name="T2" fmla="*/ 0 w 4"/>
                <a:gd name="T3" fmla="*/ 14 h 16"/>
                <a:gd name="T4" fmla="*/ 0 w 4"/>
                <a:gd name="T5" fmla="*/ 2 h 16"/>
                <a:gd name="T6" fmla="*/ 2 w 4"/>
                <a:gd name="T7" fmla="*/ 0 h 16"/>
                <a:gd name="T8" fmla="*/ 4 w 4"/>
                <a:gd name="T9" fmla="*/ 2 h 16"/>
                <a:gd name="T10" fmla="*/ 4 w 4"/>
                <a:gd name="T11" fmla="*/ 14 h 16"/>
                <a:gd name="T12" fmla="*/ 2 w 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6">
                  <a:moveTo>
                    <a:pt x="2" y="16"/>
                  </a:move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670300" y="2689226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692525" y="2625726"/>
              <a:ext cx="15875" cy="55563"/>
            </a:xfrm>
            <a:custGeom>
              <a:avLst/>
              <a:gdLst>
                <a:gd name="T0" fmla="*/ 2 w 4"/>
                <a:gd name="T1" fmla="*/ 15 h 15"/>
                <a:gd name="T2" fmla="*/ 0 w 4"/>
                <a:gd name="T3" fmla="*/ 13 h 15"/>
                <a:gd name="T4" fmla="*/ 0 w 4"/>
                <a:gd name="T5" fmla="*/ 1 h 15"/>
                <a:gd name="T6" fmla="*/ 2 w 4"/>
                <a:gd name="T7" fmla="*/ 0 h 15"/>
                <a:gd name="T8" fmla="*/ 4 w 4"/>
                <a:gd name="T9" fmla="*/ 1 h 15"/>
                <a:gd name="T10" fmla="*/ 4 w 4"/>
                <a:gd name="T11" fmla="*/ 13 h 15"/>
                <a:gd name="T12" fmla="*/ 2 w 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"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5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692525" y="2667001"/>
              <a:ext cx="57150" cy="14288"/>
            </a:xfrm>
            <a:custGeom>
              <a:avLst/>
              <a:gdLst>
                <a:gd name="T0" fmla="*/ 14 w 15"/>
                <a:gd name="T1" fmla="*/ 4 h 4"/>
                <a:gd name="T2" fmla="*/ 2 w 15"/>
                <a:gd name="T3" fmla="*/ 4 h 4"/>
                <a:gd name="T4" fmla="*/ 0 w 15"/>
                <a:gd name="T5" fmla="*/ 2 h 4"/>
                <a:gd name="T6" fmla="*/ 2 w 15"/>
                <a:gd name="T7" fmla="*/ 0 h 4"/>
                <a:gd name="T8" fmla="*/ 14 w 15"/>
                <a:gd name="T9" fmla="*/ 0 h 4"/>
                <a:gd name="T10" fmla="*/ 15 w 15"/>
                <a:gd name="T11" fmla="*/ 2 h 4"/>
                <a:gd name="T12" fmla="*/ 1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181534" y="47910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34006" y="5191125"/>
            <a:ext cx="1763352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09255" y="47910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61241" y="5191125"/>
            <a:ext cx="1763352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88476" y="5191125"/>
            <a:ext cx="1763352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15711" y="5191125"/>
            <a:ext cx="1763352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36004" y="47910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64529" y="47910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78562" y="357089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Приветики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31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949450" y="2061029"/>
            <a:ext cx="1036638" cy="1154113"/>
          </a:xfrm>
          <a:custGeom>
            <a:avLst/>
            <a:gdLst>
              <a:gd name="T0" fmla="*/ 25 w 51"/>
              <a:gd name="T1" fmla="*/ 0 h 56"/>
              <a:gd name="T2" fmla="*/ 51 w 51"/>
              <a:gd name="T3" fmla="*/ 25 h 56"/>
              <a:gd name="T4" fmla="*/ 25 w 51"/>
              <a:gd name="T5" fmla="*/ 56 h 56"/>
              <a:gd name="T6" fmla="*/ 0 w 51"/>
              <a:gd name="T7" fmla="*/ 25 h 56"/>
              <a:gd name="T8" fmla="*/ 25 w 51"/>
              <a:gd name="T9" fmla="*/ 0 h 56"/>
              <a:gd name="T10" fmla="*/ 25 w 51"/>
              <a:gd name="T11" fmla="*/ 7 h 56"/>
              <a:gd name="T12" fmla="*/ 43 w 51"/>
              <a:gd name="T13" fmla="*/ 25 h 56"/>
              <a:gd name="T14" fmla="*/ 25 w 51"/>
              <a:gd name="T15" fmla="*/ 42 h 56"/>
              <a:gd name="T16" fmla="*/ 8 w 51"/>
              <a:gd name="T17" fmla="*/ 25 h 56"/>
              <a:gd name="T18" fmla="*/ 25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5" y="0"/>
                </a:moveTo>
                <a:cubicBezTo>
                  <a:pt x="39" y="0"/>
                  <a:pt x="50" y="11"/>
                  <a:pt x="51" y="25"/>
                </a:cubicBezTo>
                <a:cubicBezTo>
                  <a:pt x="51" y="45"/>
                  <a:pt x="26" y="56"/>
                  <a:pt x="25" y="56"/>
                </a:cubicBezTo>
                <a:cubicBezTo>
                  <a:pt x="25" y="56"/>
                  <a:pt x="0" y="43"/>
                  <a:pt x="0" y="25"/>
                </a:cubicBezTo>
                <a:cubicBezTo>
                  <a:pt x="0" y="11"/>
                  <a:pt x="12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6" y="42"/>
                  <a:pt x="8" y="34"/>
                  <a:pt x="8" y="25"/>
                </a:cubicBezTo>
                <a:cubicBezTo>
                  <a:pt x="8" y="15"/>
                  <a:pt x="16" y="7"/>
                  <a:pt x="25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3778250" y="2061029"/>
            <a:ext cx="1036638" cy="1154113"/>
          </a:xfrm>
          <a:custGeom>
            <a:avLst/>
            <a:gdLst>
              <a:gd name="T0" fmla="*/ 25 w 51"/>
              <a:gd name="T1" fmla="*/ 0 h 56"/>
              <a:gd name="T2" fmla="*/ 50 w 51"/>
              <a:gd name="T3" fmla="*/ 25 h 56"/>
              <a:gd name="T4" fmla="*/ 25 w 51"/>
              <a:gd name="T5" fmla="*/ 56 h 56"/>
              <a:gd name="T6" fmla="*/ 0 w 51"/>
              <a:gd name="T7" fmla="*/ 25 h 56"/>
              <a:gd name="T8" fmla="*/ 25 w 51"/>
              <a:gd name="T9" fmla="*/ 0 h 56"/>
              <a:gd name="T10" fmla="*/ 25 w 51"/>
              <a:gd name="T11" fmla="*/ 7 h 56"/>
              <a:gd name="T12" fmla="*/ 43 w 51"/>
              <a:gd name="T13" fmla="*/ 25 h 56"/>
              <a:gd name="T14" fmla="*/ 25 w 51"/>
              <a:gd name="T15" fmla="*/ 42 h 56"/>
              <a:gd name="T16" fmla="*/ 7 w 51"/>
              <a:gd name="T17" fmla="*/ 25 h 56"/>
              <a:gd name="T18" fmla="*/ 25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5" y="0"/>
                </a:moveTo>
                <a:cubicBezTo>
                  <a:pt x="39" y="0"/>
                  <a:pt x="50" y="11"/>
                  <a:pt x="50" y="25"/>
                </a:cubicBezTo>
                <a:cubicBezTo>
                  <a:pt x="51" y="45"/>
                  <a:pt x="26" y="56"/>
                  <a:pt x="25" y="56"/>
                </a:cubicBezTo>
                <a:cubicBezTo>
                  <a:pt x="24" y="56"/>
                  <a:pt x="0" y="43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5" y="42"/>
                  <a:pt x="7" y="34"/>
                  <a:pt x="7" y="25"/>
                </a:cubicBezTo>
                <a:cubicBezTo>
                  <a:pt x="7" y="15"/>
                  <a:pt x="15" y="7"/>
                  <a:pt x="25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5607050" y="2061029"/>
            <a:ext cx="1017588" cy="1154113"/>
          </a:xfrm>
          <a:custGeom>
            <a:avLst/>
            <a:gdLst>
              <a:gd name="T0" fmla="*/ 25 w 50"/>
              <a:gd name="T1" fmla="*/ 0 h 56"/>
              <a:gd name="T2" fmla="*/ 50 w 50"/>
              <a:gd name="T3" fmla="*/ 25 h 56"/>
              <a:gd name="T4" fmla="*/ 25 w 50"/>
              <a:gd name="T5" fmla="*/ 56 h 56"/>
              <a:gd name="T6" fmla="*/ 0 w 50"/>
              <a:gd name="T7" fmla="*/ 25 h 56"/>
              <a:gd name="T8" fmla="*/ 25 w 50"/>
              <a:gd name="T9" fmla="*/ 0 h 56"/>
              <a:gd name="T10" fmla="*/ 25 w 50"/>
              <a:gd name="T11" fmla="*/ 7 h 56"/>
              <a:gd name="T12" fmla="*/ 43 w 50"/>
              <a:gd name="T13" fmla="*/ 25 h 56"/>
              <a:gd name="T14" fmla="*/ 25 w 50"/>
              <a:gd name="T15" fmla="*/ 42 h 56"/>
              <a:gd name="T16" fmla="*/ 7 w 50"/>
              <a:gd name="T17" fmla="*/ 25 h 56"/>
              <a:gd name="T18" fmla="*/ 25 w 50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56">
                <a:moveTo>
                  <a:pt x="25" y="0"/>
                </a:moveTo>
                <a:cubicBezTo>
                  <a:pt x="39" y="0"/>
                  <a:pt x="50" y="11"/>
                  <a:pt x="50" y="25"/>
                </a:cubicBezTo>
                <a:cubicBezTo>
                  <a:pt x="50" y="45"/>
                  <a:pt x="26" y="56"/>
                  <a:pt x="25" y="56"/>
                </a:cubicBezTo>
                <a:cubicBezTo>
                  <a:pt x="24" y="56"/>
                  <a:pt x="0" y="43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5" y="42"/>
                  <a:pt x="7" y="34"/>
                  <a:pt x="7" y="25"/>
                </a:cubicBezTo>
                <a:cubicBezTo>
                  <a:pt x="7" y="15"/>
                  <a:pt x="15" y="7"/>
                  <a:pt x="25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416800" y="2061029"/>
            <a:ext cx="1036638" cy="1154113"/>
          </a:xfrm>
          <a:custGeom>
            <a:avLst/>
            <a:gdLst>
              <a:gd name="T0" fmla="*/ 26 w 51"/>
              <a:gd name="T1" fmla="*/ 0 h 56"/>
              <a:gd name="T2" fmla="*/ 51 w 51"/>
              <a:gd name="T3" fmla="*/ 25 h 56"/>
              <a:gd name="T4" fmla="*/ 26 w 51"/>
              <a:gd name="T5" fmla="*/ 56 h 56"/>
              <a:gd name="T6" fmla="*/ 0 w 51"/>
              <a:gd name="T7" fmla="*/ 25 h 56"/>
              <a:gd name="T8" fmla="*/ 26 w 51"/>
              <a:gd name="T9" fmla="*/ 0 h 56"/>
              <a:gd name="T10" fmla="*/ 26 w 51"/>
              <a:gd name="T11" fmla="*/ 7 h 56"/>
              <a:gd name="T12" fmla="*/ 43 w 51"/>
              <a:gd name="T13" fmla="*/ 25 h 56"/>
              <a:gd name="T14" fmla="*/ 26 w 51"/>
              <a:gd name="T15" fmla="*/ 42 h 56"/>
              <a:gd name="T16" fmla="*/ 8 w 51"/>
              <a:gd name="T17" fmla="*/ 25 h 56"/>
              <a:gd name="T18" fmla="*/ 26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6" y="0"/>
                </a:moveTo>
                <a:cubicBezTo>
                  <a:pt x="39" y="0"/>
                  <a:pt x="50" y="11"/>
                  <a:pt x="51" y="25"/>
                </a:cubicBezTo>
                <a:cubicBezTo>
                  <a:pt x="51" y="45"/>
                  <a:pt x="26" y="56"/>
                  <a:pt x="26" y="56"/>
                </a:cubicBezTo>
                <a:cubicBezTo>
                  <a:pt x="25" y="56"/>
                  <a:pt x="0" y="43"/>
                  <a:pt x="0" y="25"/>
                </a:cubicBezTo>
                <a:cubicBezTo>
                  <a:pt x="0" y="11"/>
                  <a:pt x="12" y="0"/>
                  <a:pt x="26" y="0"/>
                </a:cubicBezTo>
                <a:close/>
                <a:moveTo>
                  <a:pt x="26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6" y="42"/>
                </a:cubicBezTo>
                <a:cubicBezTo>
                  <a:pt x="16" y="42"/>
                  <a:pt x="8" y="34"/>
                  <a:pt x="8" y="25"/>
                </a:cubicBezTo>
                <a:cubicBezTo>
                  <a:pt x="8" y="15"/>
                  <a:pt x="16" y="7"/>
                  <a:pt x="26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9245600" y="2061029"/>
            <a:ext cx="1036638" cy="1154113"/>
          </a:xfrm>
          <a:custGeom>
            <a:avLst/>
            <a:gdLst>
              <a:gd name="T0" fmla="*/ 25 w 51"/>
              <a:gd name="T1" fmla="*/ 0 h 56"/>
              <a:gd name="T2" fmla="*/ 50 w 51"/>
              <a:gd name="T3" fmla="*/ 25 h 56"/>
              <a:gd name="T4" fmla="*/ 25 w 51"/>
              <a:gd name="T5" fmla="*/ 56 h 56"/>
              <a:gd name="T6" fmla="*/ 0 w 51"/>
              <a:gd name="T7" fmla="*/ 25 h 56"/>
              <a:gd name="T8" fmla="*/ 25 w 51"/>
              <a:gd name="T9" fmla="*/ 0 h 56"/>
              <a:gd name="T10" fmla="*/ 25 w 51"/>
              <a:gd name="T11" fmla="*/ 7 h 56"/>
              <a:gd name="T12" fmla="*/ 43 w 51"/>
              <a:gd name="T13" fmla="*/ 25 h 56"/>
              <a:gd name="T14" fmla="*/ 25 w 51"/>
              <a:gd name="T15" fmla="*/ 42 h 56"/>
              <a:gd name="T16" fmla="*/ 7 w 51"/>
              <a:gd name="T17" fmla="*/ 25 h 56"/>
              <a:gd name="T18" fmla="*/ 25 w 51"/>
              <a:gd name="T19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6">
                <a:moveTo>
                  <a:pt x="25" y="0"/>
                </a:moveTo>
                <a:cubicBezTo>
                  <a:pt x="39" y="0"/>
                  <a:pt x="50" y="11"/>
                  <a:pt x="50" y="25"/>
                </a:cubicBezTo>
                <a:cubicBezTo>
                  <a:pt x="51" y="45"/>
                  <a:pt x="26" y="56"/>
                  <a:pt x="25" y="56"/>
                </a:cubicBezTo>
                <a:cubicBezTo>
                  <a:pt x="24" y="56"/>
                  <a:pt x="0" y="43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25" y="7"/>
                </a:moveTo>
                <a:cubicBezTo>
                  <a:pt x="35" y="7"/>
                  <a:pt x="43" y="15"/>
                  <a:pt x="43" y="25"/>
                </a:cubicBezTo>
                <a:cubicBezTo>
                  <a:pt x="43" y="34"/>
                  <a:pt x="35" y="42"/>
                  <a:pt x="25" y="42"/>
                </a:cubicBezTo>
                <a:cubicBezTo>
                  <a:pt x="15" y="42"/>
                  <a:pt x="7" y="34"/>
                  <a:pt x="7" y="25"/>
                </a:cubicBezTo>
                <a:cubicBezTo>
                  <a:pt x="7" y="15"/>
                  <a:pt x="15" y="7"/>
                  <a:pt x="25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4103688" y="4616904"/>
            <a:ext cx="4003675" cy="392113"/>
          </a:xfrm>
          <a:custGeom>
            <a:avLst/>
            <a:gdLst>
              <a:gd name="T0" fmla="*/ 190 w 197"/>
              <a:gd name="T1" fmla="*/ 0 h 19"/>
              <a:gd name="T2" fmla="*/ 197 w 197"/>
              <a:gd name="T3" fmla="*/ 10 h 19"/>
              <a:gd name="T4" fmla="*/ 190 w 197"/>
              <a:gd name="T5" fmla="*/ 19 h 19"/>
              <a:gd name="T6" fmla="*/ 8 w 197"/>
              <a:gd name="T7" fmla="*/ 19 h 19"/>
              <a:gd name="T8" fmla="*/ 0 w 197"/>
              <a:gd name="T9" fmla="*/ 10 h 19"/>
              <a:gd name="T10" fmla="*/ 8 w 197"/>
              <a:gd name="T11" fmla="*/ 0 h 19"/>
              <a:gd name="T12" fmla="*/ 190 w 197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19">
                <a:moveTo>
                  <a:pt x="190" y="0"/>
                </a:moveTo>
                <a:cubicBezTo>
                  <a:pt x="192" y="0"/>
                  <a:pt x="196" y="8"/>
                  <a:pt x="197" y="10"/>
                </a:cubicBezTo>
                <a:cubicBezTo>
                  <a:pt x="196" y="12"/>
                  <a:pt x="192" y="19"/>
                  <a:pt x="190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5" y="19"/>
                  <a:pt x="2" y="12"/>
                  <a:pt x="0" y="10"/>
                </a:cubicBezTo>
                <a:cubicBezTo>
                  <a:pt x="2" y="8"/>
                  <a:pt x="5" y="0"/>
                  <a:pt x="8" y="0"/>
                </a:cubicBezTo>
                <a:cubicBezTo>
                  <a:pt x="190" y="0"/>
                  <a:pt x="190" y="0"/>
                  <a:pt x="19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9104313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/>
          <p:cNvSpPr>
            <a:spLocks noEditPoints="1"/>
          </p:cNvSpPr>
          <p:nvPr/>
        </p:nvSpPr>
        <p:spPr bwMode="auto">
          <a:xfrm>
            <a:off x="8513763" y="2576967"/>
            <a:ext cx="528638" cy="41275"/>
          </a:xfrm>
          <a:custGeom>
            <a:avLst/>
            <a:gdLst>
              <a:gd name="T0" fmla="*/ 1 w 26"/>
              <a:gd name="T1" fmla="*/ 2 h 2"/>
              <a:gd name="T2" fmla="*/ 1 w 26"/>
              <a:gd name="T3" fmla="*/ 2 h 2"/>
              <a:gd name="T4" fmla="*/ 1 w 26"/>
              <a:gd name="T5" fmla="*/ 0 h 2"/>
              <a:gd name="T6" fmla="*/ 2 w 26"/>
              <a:gd name="T7" fmla="*/ 1 h 2"/>
              <a:gd name="T8" fmla="*/ 1 w 26"/>
              <a:gd name="T9" fmla="*/ 2 h 2"/>
              <a:gd name="T10" fmla="*/ 5 w 26"/>
              <a:gd name="T11" fmla="*/ 2 h 2"/>
              <a:gd name="T12" fmla="*/ 5 w 26"/>
              <a:gd name="T13" fmla="*/ 2 h 2"/>
              <a:gd name="T14" fmla="*/ 4 w 26"/>
              <a:gd name="T15" fmla="*/ 1 h 2"/>
              <a:gd name="T16" fmla="*/ 5 w 26"/>
              <a:gd name="T17" fmla="*/ 0 h 2"/>
              <a:gd name="T18" fmla="*/ 6 w 26"/>
              <a:gd name="T19" fmla="*/ 1 h 2"/>
              <a:gd name="T20" fmla="*/ 5 w 26"/>
              <a:gd name="T21" fmla="*/ 2 h 2"/>
              <a:gd name="T22" fmla="*/ 9 w 26"/>
              <a:gd name="T23" fmla="*/ 2 h 2"/>
              <a:gd name="T24" fmla="*/ 9 w 26"/>
              <a:gd name="T25" fmla="*/ 2 h 2"/>
              <a:gd name="T26" fmla="*/ 8 w 26"/>
              <a:gd name="T27" fmla="*/ 1 h 2"/>
              <a:gd name="T28" fmla="*/ 9 w 26"/>
              <a:gd name="T29" fmla="*/ 0 h 2"/>
              <a:gd name="T30" fmla="*/ 9 w 26"/>
              <a:gd name="T31" fmla="*/ 0 h 2"/>
              <a:gd name="T32" fmla="*/ 10 w 26"/>
              <a:gd name="T33" fmla="*/ 1 h 2"/>
              <a:gd name="T34" fmla="*/ 9 w 26"/>
              <a:gd name="T35" fmla="*/ 2 h 2"/>
              <a:gd name="T36" fmla="*/ 13 w 26"/>
              <a:gd name="T37" fmla="*/ 2 h 2"/>
              <a:gd name="T38" fmla="*/ 13 w 26"/>
              <a:gd name="T39" fmla="*/ 2 h 2"/>
              <a:gd name="T40" fmla="*/ 12 w 26"/>
              <a:gd name="T41" fmla="*/ 1 h 2"/>
              <a:gd name="T42" fmla="*/ 13 w 26"/>
              <a:gd name="T43" fmla="*/ 0 h 2"/>
              <a:gd name="T44" fmla="*/ 13 w 26"/>
              <a:gd name="T45" fmla="*/ 0 h 2"/>
              <a:gd name="T46" fmla="*/ 14 w 26"/>
              <a:gd name="T47" fmla="*/ 1 h 2"/>
              <a:gd name="T48" fmla="*/ 13 w 26"/>
              <a:gd name="T49" fmla="*/ 2 h 2"/>
              <a:gd name="T50" fmla="*/ 17 w 26"/>
              <a:gd name="T51" fmla="*/ 2 h 2"/>
              <a:gd name="T52" fmla="*/ 17 w 26"/>
              <a:gd name="T53" fmla="*/ 2 h 2"/>
              <a:gd name="T54" fmla="*/ 16 w 26"/>
              <a:gd name="T55" fmla="*/ 1 h 2"/>
              <a:gd name="T56" fmla="*/ 17 w 26"/>
              <a:gd name="T57" fmla="*/ 0 h 2"/>
              <a:gd name="T58" fmla="*/ 18 w 26"/>
              <a:gd name="T59" fmla="*/ 1 h 2"/>
              <a:gd name="T60" fmla="*/ 17 w 26"/>
              <a:gd name="T61" fmla="*/ 2 h 2"/>
              <a:gd name="T62" fmla="*/ 21 w 26"/>
              <a:gd name="T63" fmla="*/ 2 h 2"/>
              <a:gd name="T64" fmla="*/ 21 w 26"/>
              <a:gd name="T65" fmla="*/ 2 h 2"/>
              <a:gd name="T66" fmla="*/ 20 w 26"/>
              <a:gd name="T67" fmla="*/ 1 h 2"/>
              <a:gd name="T68" fmla="*/ 21 w 26"/>
              <a:gd name="T69" fmla="*/ 0 h 2"/>
              <a:gd name="T70" fmla="*/ 22 w 26"/>
              <a:gd name="T71" fmla="*/ 1 h 2"/>
              <a:gd name="T72" fmla="*/ 21 w 26"/>
              <a:gd name="T73" fmla="*/ 2 h 2"/>
              <a:gd name="T74" fmla="*/ 25 w 26"/>
              <a:gd name="T75" fmla="*/ 2 h 2"/>
              <a:gd name="T76" fmla="*/ 25 w 26"/>
              <a:gd name="T77" fmla="*/ 2 h 2"/>
              <a:gd name="T78" fmla="*/ 25 w 26"/>
              <a:gd name="T79" fmla="*/ 1 h 2"/>
              <a:gd name="T80" fmla="*/ 25 w 26"/>
              <a:gd name="T81" fmla="*/ 0 h 2"/>
              <a:gd name="T82" fmla="*/ 25 w 26"/>
              <a:gd name="T83" fmla="*/ 0 h 2"/>
              <a:gd name="T84" fmla="*/ 26 w 26"/>
              <a:gd name="T85" fmla="*/ 1 h 2"/>
              <a:gd name="T86" fmla="*/ 25 w 26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1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1"/>
                  <a:pt x="6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2" y="1"/>
                  <a:pt x="12" y="1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7" y="2"/>
                </a:cubicBezTo>
                <a:close/>
                <a:moveTo>
                  <a:pt x="21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1"/>
                  <a:pt x="20" y="1"/>
                </a:cubicBezTo>
                <a:cubicBezTo>
                  <a:pt x="20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1" y="2"/>
                </a:cubicBezTo>
                <a:close/>
                <a:moveTo>
                  <a:pt x="25" y="2"/>
                </a:move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1"/>
                  <a:pt x="25" y="1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1"/>
                  <a:pt x="26" y="2"/>
                  <a:pt x="2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7294563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7"/>
          <p:cNvSpPr>
            <a:spLocks noEditPoints="1"/>
          </p:cNvSpPr>
          <p:nvPr/>
        </p:nvSpPr>
        <p:spPr bwMode="auto">
          <a:xfrm>
            <a:off x="6705600" y="2576967"/>
            <a:ext cx="528638" cy="41275"/>
          </a:xfrm>
          <a:custGeom>
            <a:avLst/>
            <a:gdLst>
              <a:gd name="T0" fmla="*/ 1 w 26"/>
              <a:gd name="T1" fmla="*/ 2 h 2"/>
              <a:gd name="T2" fmla="*/ 1 w 26"/>
              <a:gd name="T3" fmla="*/ 2 h 2"/>
              <a:gd name="T4" fmla="*/ 1 w 26"/>
              <a:gd name="T5" fmla="*/ 0 h 2"/>
              <a:gd name="T6" fmla="*/ 2 w 26"/>
              <a:gd name="T7" fmla="*/ 1 h 2"/>
              <a:gd name="T8" fmla="*/ 1 w 26"/>
              <a:gd name="T9" fmla="*/ 2 h 2"/>
              <a:gd name="T10" fmla="*/ 5 w 26"/>
              <a:gd name="T11" fmla="*/ 2 h 2"/>
              <a:gd name="T12" fmla="*/ 5 w 26"/>
              <a:gd name="T13" fmla="*/ 2 h 2"/>
              <a:gd name="T14" fmla="*/ 4 w 26"/>
              <a:gd name="T15" fmla="*/ 1 h 2"/>
              <a:gd name="T16" fmla="*/ 5 w 26"/>
              <a:gd name="T17" fmla="*/ 0 h 2"/>
              <a:gd name="T18" fmla="*/ 6 w 26"/>
              <a:gd name="T19" fmla="*/ 1 h 2"/>
              <a:gd name="T20" fmla="*/ 5 w 26"/>
              <a:gd name="T21" fmla="*/ 2 h 2"/>
              <a:gd name="T22" fmla="*/ 9 w 26"/>
              <a:gd name="T23" fmla="*/ 2 h 2"/>
              <a:gd name="T24" fmla="*/ 9 w 26"/>
              <a:gd name="T25" fmla="*/ 2 h 2"/>
              <a:gd name="T26" fmla="*/ 8 w 26"/>
              <a:gd name="T27" fmla="*/ 1 h 2"/>
              <a:gd name="T28" fmla="*/ 9 w 26"/>
              <a:gd name="T29" fmla="*/ 0 h 2"/>
              <a:gd name="T30" fmla="*/ 9 w 26"/>
              <a:gd name="T31" fmla="*/ 0 h 2"/>
              <a:gd name="T32" fmla="*/ 10 w 26"/>
              <a:gd name="T33" fmla="*/ 1 h 2"/>
              <a:gd name="T34" fmla="*/ 9 w 26"/>
              <a:gd name="T35" fmla="*/ 2 h 2"/>
              <a:gd name="T36" fmla="*/ 13 w 26"/>
              <a:gd name="T37" fmla="*/ 2 h 2"/>
              <a:gd name="T38" fmla="*/ 13 w 26"/>
              <a:gd name="T39" fmla="*/ 2 h 2"/>
              <a:gd name="T40" fmla="*/ 12 w 26"/>
              <a:gd name="T41" fmla="*/ 1 h 2"/>
              <a:gd name="T42" fmla="*/ 13 w 26"/>
              <a:gd name="T43" fmla="*/ 0 h 2"/>
              <a:gd name="T44" fmla="*/ 13 w 26"/>
              <a:gd name="T45" fmla="*/ 0 h 2"/>
              <a:gd name="T46" fmla="*/ 14 w 26"/>
              <a:gd name="T47" fmla="*/ 1 h 2"/>
              <a:gd name="T48" fmla="*/ 13 w 26"/>
              <a:gd name="T49" fmla="*/ 2 h 2"/>
              <a:gd name="T50" fmla="*/ 17 w 26"/>
              <a:gd name="T51" fmla="*/ 2 h 2"/>
              <a:gd name="T52" fmla="*/ 17 w 26"/>
              <a:gd name="T53" fmla="*/ 2 h 2"/>
              <a:gd name="T54" fmla="*/ 16 w 26"/>
              <a:gd name="T55" fmla="*/ 1 h 2"/>
              <a:gd name="T56" fmla="*/ 17 w 26"/>
              <a:gd name="T57" fmla="*/ 0 h 2"/>
              <a:gd name="T58" fmla="*/ 18 w 26"/>
              <a:gd name="T59" fmla="*/ 1 h 2"/>
              <a:gd name="T60" fmla="*/ 17 w 26"/>
              <a:gd name="T61" fmla="*/ 2 h 2"/>
              <a:gd name="T62" fmla="*/ 21 w 26"/>
              <a:gd name="T63" fmla="*/ 2 h 2"/>
              <a:gd name="T64" fmla="*/ 21 w 26"/>
              <a:gd name="T65" fmla="*/ 2 h 2"/>
              <a:gd name="T66" fmla="*/ 20 w 26"/>
              <a:gd name="T67" fmla="*/ 1 h 2"/>
              <a:gd name="T68" fmla="*/ 21 w 26"/>
              <a:gd name="T69" fmla="*/ 0 h 2"/>
              <a:gd name="T70" fmla="*/ 22 w 26"/>
              <a:gd name="T71" fmla="*/ 1 h 2"/>
              <a:gd name="T72" fmla="*/ 21 w 26"/>
              <a:gd name="T73" fmla="*/ 2 h 2"/>
              <a:gd name="T74" fmla="*/ 25 w 26"/>
              <a:gd name="T75" fmla="*/ 2 h 2"/>
              <a:gd name="T76" fmla="*/ 25 w 26"/>
              <a:gd name="T77" fmla="*/ 2 h 2"/>
              <a:gd name="T78" fmla="*/ 24 w 26"/>
              <a:gd name="T79" fmla="*/ 1 h 2"/>
              <a:gd name="T80" fmla="*/ 25 w 26"/>
              <a:gd name="T81" fmla="*/ 0 h 2"/>
              <a:gd name="T82" fmla="*/ 25 w 26"/>
              <a:gd name="T83" fmla="*/ 0 h 2"/>
              <a:gd name="T84" fmla="*/ 26 w 26"/>
              <a:gd name="T85" fmla="*/ 1 h 2"/>
              <a:gd name="T86" fmla="*/ 25 w 26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1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4" y="2"/>
                  <a:pt x="4" y="1"/>
                  <a:pt x="4" y="1"/>
                </a:cubicBezTo>
                <a:cubicBezTo>
                  <a:pt x="4" y="0"/>
                  <a:pt x="4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1"/>
                  <a:pt x="5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2" y="1"/>
                  <a:pt x="12" y="1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7" y="2"/>
                </a:cubicBezTo>
                <a:close/>
                <a:moveTo>
                  <a:pt x="21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1"/>
                  <a:pt x="20" y="1"/>
                </a:cubicBezTo>
                <a:cubicBezTo>
                  <a:pt x="20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1" y="2"/>
                </a:cubicBezTo>
                <a:close/>
                <a:moveTo>
                  <a:pt x="25" y="2"/>
                </a:move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4" y="1"/>
                  <a:pt x="24" y="1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1"/>
                  <a:pt x="26" y="2"/>
                  <a:pt x="2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5465763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9"/>
          <p:cNvSpPr>
            <a:spLocks noEditPoints="1"/>
          </p:cNvSpPr>
          <p:nvPr/>
        </p:nvSpPr>
        <p:spPr bwMode="auto">
          <a:xfrm>
            <a:off x="4875213" y="2576967"/>
            <a:ext cx="549275" cy="41275"/>
          </a:xfrm>
          <a:custGeom>
            <a:avLst/>
            <a:gdLst>
              <a:gd name="T0" fmla="*/ 1 w 27"/>
              <a:gd name="T1" fmla="*/ 2 h 2"/>
              <a:gd name="T2" fmla="*/ 1 w 27"/>
              <a:gd name="T3" fmla="*/ 2 h 2"/>
              <a:gd name="T4" fmla="*/ 1 w 27"/>
              <a:gd name="T5" fmla="*/ 0 h 2"/>
              <a:gd name="T6" fmla="*/ 2 w 27"/>
              <a:gd name="T7" fmla="*/ 1 h 2"/>
              <a:gd name="T8" fmla="*/ 1 w 27"/>
              <a:gd name="T9" fmla="*/ 2 h 2"/>
              <a:gd name="T10" fmla="*/ 5 w 27"/>
              <a:gd name="T11" fmla="*/ 2 h 2"/>
              <a:gd name="T12" fmla="*/ 5 w 27"/>
              <a:gd name="T13" fmla="*/ 2 h 2"/>
              <a:gd name="T14" fmla="*/ 4 w 27"/>
              <a:gd name="T15" fmla="*/ 1 h 2"/>
              <a:gd name="T16" fmla="*/ 5 w 27"/>
              <a:gd name="T17" fmla="*/ 0 h 2"/>
              <a:gd name="T18" fmla="*/ 6 w 27"/>
              <a:gd name="T19" fmla="*/ 1 h 2"/>
              <a:gd name="T20" fmla="*/ 5 w 27"/>
              <a:gd name="T21" fmla="*/ 2 h 2"/>
              <a:gd name="T22" fmla="*/ 9 w 27"/>
              <a:gd name="T23" fmla="*/ 2 h 2"/>
              <a:gd name="T24" fmla="*/ 9 w 27"/>
              <a:gd name="T25" fmla="*/ 2 h 2"/>
              <a:gd name="T26" fmla="*/ 8 w 27"/>
              <a:gd name="T27" fmla="*/ 1 h 2"/>
              <a:gd name="T28" fmla="*/ 9 w 27"/>
              <a:gd name="T29" fmla="*/ 0 h 2"/>
              <a:gd name="T30" fmla="*/ 9 w 27"/>
              <a:gd name="T31" fmla="*/ 0 h 2"/>
              <a:gd name="T32" fmla="*/ 10 w 27"/>
              <a:gd name="T33" fmla="*/ 1 h 2"/>
              <a:gd name="T34" fmla="*/ 9 w 27"/>
              <a:gd name="T35" fmla="*/ 2 h 2"/>
              <a:gd name="T36" fmla="*/ 13 w 27"/>
              <a:gd name="T37" fmla="*/ 2 h 2"/>
              <a:gd name="T38" fmla="*/ 13 w 27"/>
              <a:gd name="T39" fmla="*/ 2 h 2"/>
              <a:gd name="T40" fmla="*/ 13 w 27"/>
              <a:gd name="T41" fmla="*/ 1 h 2"/>
              <a:gd name="T42" fmla="*/ 13 w 27"/>
              <a:gd name="T43" fmla="*/ 0 h 2"/>
              <a:gd name="T44" fmla="*/ 13 w 27"/>
              <a:gd name="T45" fmla="*/ 0 h 2"/>
              <a:gd name="T46" fmla="*/ 14 w 27"/>
              <a:gd name="T47" fmla="*/ 1 h 2"/>
              <a:gd name="T48" fmla="*/ 13 w 27"/>
              <a:gd name="T49" fmla="*/ 2 h 2"/>
              <a:gd name="T50" fmla="*/ 18 w 27"/>
              <a:gd name="T51" fmla="*/ 2 h 2"/>
              <a:gd name="T52" fmla="*/ 18 w 27"/>
              <a:gd name="T53" fmla="*/ 2 h 2"/>
              <a:gd name="T54" fmla="*/ 17 w 27"/>
              <a:gd name="T55" fmla="*/ 1 h 2"/>
              <a:gd name="T56" fmla="*/ 18 w 27"/>
              <a:gd name="T57" fmla="*/ 0 h 2"/>
              <a:gd name="T58" fmla="*/ 18 w 27"/>
              <a:gd name="T59" fmla="*/ 1 h 2"/>
              <a:gd name="T60" fmla="*/ 18 w 27"/>
              <a:gd name="T61" fmla="*/ 2 h 2"/>
              <a:gd name="T62" fmla="*/ 22 w 27"/>
              <a:gd name="T63" fmla="*/ 2 h 2"/>
              <a:gd name="T64" fmla="*/ 22 w 27"/>
              <a:gd name="T65" fmla="*/ 2 h 2"/>
              <a:gd name="T66" fmla="*/ 21 w 27"/>
              <a:gd name="T67" fmla="*/ 1 h 2"/>
              <a:gd name="T68" fmla="*/ 22 w 27"/>
              <a:gd name="T69" fmla="*/ 0 h 2"/>
              <a:gd name="T70" fmla="*/ 22 w 27"/>
              <a:gd name="T71" fmla="*/ 1 h 2"/>
              <a:gd name="T72" fmla="*/ 22 w 27"/>
              <a:gd name="T73" fmla="*/ 2 h 2"/>
              <a:gd name="T74" fmla="*/ 26 w 27"/>
              <a:gd name="T75" fmla="*/ 2 h 2"/>
              <a:gd name="T76" fmla="*/ 26 w 27"/>
              <a:gd name="T77" fmla="*/ 2 h 2"/>
              <a:gd name="T78" fmla="*/ 25 w 27"/>
              <a:gd name="T79" fmla="*/ 1 h 2"/>
              <a:gd name="T80" fmla="*/ 26 w 27"/>
              <a:gd name="T81" fmla="*/ 0 h 2"/>
              <a:gd name="T82" fmla="*/ 26 w 27"/>
              <a:gd name="T83" fmla="*/ 0 h 2"/>
              <a:gd name="T84" fmla="*/ 27 w 27"/>
              <a:gd name="T85" fmla="*/ 1 h 2"/>
              <a:gd name="T86" fmla="*/ 26 w 27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1"/>
                  <a:pt x="2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ubicBezTo>
                  <a:pt x="6" y="0"/>
                  <a:pt x="6" y="0"/>
                  <a:pt x="6" y="1"/>
                </a:cubicBezTo>
                <a:cubicBezTo>
                  <a:pt x="6" y="1"/>
                  <a:pt x="6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8" y="2"/>
                </a:move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8" y="2"/>
                </a:cubicBezTo>
                <a:close/>
                <a:moveTo>
                  <a:pt x="22" y="2"/>
                </a:moveTo>
                <a:cubicBezTo>
                  <a:pt x="22" y="2"/>
                  <a:pt x="22" y="2"/>
                  <a:pt x="22" y="2"/>
                </a:cubicBezTo>
                <a:cubicBezTo>
                  <a:pt x="21" y="2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2" y="2"/>
                </a:cubicBezTo>
                <a:close/>
                <a:moveTo>
                  <a:pt x="26" y="2"/>
                </a:moveTo>
                <a:cubicBezTo>
                  <a:pt x="26" y="2"/>
                  <a:pt x="26" y="2"/>
                  <a:pt x="26" y="2"/>
                </a:cubicBezTo>
                <a:cubicBezTo>
                  <a:pt x="25" y="2"/>
                  <a:pt x="25" y="1"/>
                  <a:pt x="25" y="1"/>
                </a:cubicBezTo>
                <a:cubicBezTo>
                  <a:pt x="25" y="0"/>
                  <a:pt x="25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7" y="0"/>
                  <a:pt x="27" y="1"/>
                </a:cubicBezTo>
                <a:cubicBezTo>
                  <a:pt x="27" y="1"/>
                  <a:pt x="26" y="2"/>
                  <a:pt x="26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3635375" y="2515054"/>
            <a:ext cx="82550" cy="165100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  <a:gd name="T6" fmla="*/ 0 w 52"/>
              <a:gd name="T7" fmla="*/ 0 h 104"/>
              <a:gd name="T8" fmla="*/ 0 w 52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3046413" y="2576967"/>
            <a:ext cx="528638" cy="41275"/>
          </a:xfrm>
          <a:custGeom>
            <a:avLst/>
            <a:gdLst>
              <a:gd name="T0" fmla="*/ 1 w 26"/>
              <a:gd name="T1" fmla="*/ 2 h 2"/>
              <a:gd name="T2" fmla="*/ 1 w 26"/>
              <a:gd name="T3" fmla="*/ 2 h 2"/>
              <a:gd name="T4" fmla="*/ 1 w 26"/>
              <a:gd name="T5" fmla="*/ 0 h 2"/>
              <a:gd name="T6" fmla="*/ 2 w 26"/>
              <a:gd name="T7" fmla="*/ 1 h 2"/>
              <a:gd name="T8" fmla="*/ 1 w 26"/>
              <a:gd name="T9" fmla="*/ 2 h 2"/>
              <a:gd name="T10" fmla="*/ 5 w 26"/>
              <a:gd name="T11" fmla="*/ 2 h 2"/>
              <a:gd name="T12" fmla="*/ 5 w 26"/>
              <a:gd name="T13" fmla="*/ 2 h 2"/>
              <a:gd name="T14" fmla="*/ 4 w 26"/>
              <a:gd name="T15" fmla="*/ 1 h 2"/>
              <a:gd name="T16" fmla="*/ 5 w 26"/>
              <a:gd name="T17" fmla="*/ 0 h 2"/>
              <a:gd name="T18" fmla="*/ 6 w 26"/>
              <a:gd name="T19" fmla="*/ 1 h 2"/>
              <a:gd name="T20" fmla="*/ 5 w 26"/>
              <a:gd name="T21" fmla="*/ 2 h 2"/>
              <a:gd name="T22" fmla="*/ 9 w 26"/>
              <a:gd name="T23" fmla="*/ 2 h 2"/>
              <a:gd name="T24" fmla="*/ 9 w 26"/>
              <a:gd name="T25" fmla="*/ 2 h 2"/>
              <a:gd name="T26" fmla="*/ 8 w 26"/>
              <a:gd name="T27" fmla="*/ 1 h 2"/>
              <a:gd name="T28" fmla="*/ 9 w 26"/>
              <a:gd name="T29" fmla="*/ 0 h 2"/>
              <a:gd name="T30" fmla="*/ 9 w 26"/>
              <a:gd name="T31" fmla="*/ 0 h 2"/>
              <a:gd name="T32" fmla="*/ 10 w 26"/>
              <a:gd name="T33" fmla="*/ 1 h 2"/>
              <a:gd name="T34" fmla="*/ 9 w 26"/>
              <a:gd name="T35" fmla="*/ 2 h 2"/>
              <a:gd name="T36" fmla="*/ 13 w 26"/>
              <a:gd name="T37" fmla="*/ 2 h 2"/>
              <a:gd name="T38" fmla="*/ 13 w 26"/>
              <a:gd name="T39" fmla="*/ 2 h 2"/>
              <a:gd name="T40" fmla="*/ 12 w 26"/>
              <a:gd name="T41" fmla="*/ 1 h 2"/>
              <a:gd name="T42" fmla="*/ 13 w 26"/>
              <a:gd name="T43" fmla="*/ 0 h 2"/>
              <a:gd name="T44" fmla="*/ 13 w 26"/>
              <a:gd name="T45" fmla="*/ 0 h 2"/>
              <a:gd name="T46" fmla="*/ 14 w 26"/>
              <a:gd name="T47" fmla="*/ 1 h 2"/>
              <a:gd name="T48" fmla="*/ 13 w 26"/>
              <a:gd name="T49" fmla="*/ 2 h 2"/>
              <a:gd name="T50" fmla="*/ 17 w 26"/>
              <a:gd name="T51" fmla="*/ 2 h 2"/>
              <a:gd name="T52" fmla="*/ 17 w 26"/>
              <a:gd name="T53" fmla="*/ 2 h 2"/>
              <a:gd name="T54" fmla="*/ 16 w 26"/>
              <a:gd name="T55" fmla="*/ 1 h 2"/>
              <a:gd name="T56" fmla="*/ 17 w 26"/>
              <a:gd name="T57" fmla="*/ 0 h 2"/>
              <a:gd name="T58" fmla="*/ 18 w 26"/>
              <a:gd name="T59" fmla="*/ 1 h 2"/>
              <a:gd name="T60" fmla="*/ 17 w 26"/>
              <a:gd name="T61" fmla="*/ 2 h 2"/>
              <a:gd name="T62" fmla="*/ 21 w 26"/>
              <a:gd name="T63" fmla="*/ 2 h 2"/>
              <a:gd name="T64" fmla="*/ 21 w 26"/>
              <a:gd name="T65" fmla="*/ 2 h 2"/>
              <a:gd name="T66" fmla="*/ 20 w 26"/>
              <a:gd name="T67" fmla="*/ 1 h 2"/>
              <a:gd name="T68" fmla="*/ 21 w 26"/>
              <a:gd name="T69" fmla="*/ 0 h 2"/>
              <a:gd name="T70" fmla="*/ 22 w 26"/>
              <a:gd name="T71" fmla="*/ 1 h 2"/>
              <a:gd name="T72" fmla="*/ 21 w 26"/>
              <a:gd name="T73" fmla="*/ 2 h 2"/>
              <a:gd name="T74" fmla="*/ 25 w 26"/>
              <a:gd name="T75" fmla="*/ 2 h 2"/>
              <a:gd name="T76" fmla="*/ 25 w 26"/>
              <a:gd name="T77" fmla="*/ 2 h 2"/>
              <a:gd name="T78" fmla="*/ 25 w 26"/>
              <a:gd name="T79" fmla="*/ 1 h 2"/>
              <a:gd name="T80" fmla="*/ 25 w 26"/>
              <a:gd name="T81" fmla="*/ 0 h 2"/>
              <a:gd name="T82" fmla="*/ 25 w 26"/>
              <a:gd name="T83" fmla="*/ 0 h 2"/>
              <a:gd name="T84" fmla="*/ 26 w 26"/>
              <a:gd name="T85" fmla="*/ 1 h 2"/>
              <a:gd name="T86" fmla="*/ 25 w 26"/>
              <a:gd name="T8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" h="2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1"/>
                  <a:pt x="1" y="2"/>
                  <a:pt x="1" y="2"/>
                </a:cubicBezTo>
                <a:close/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4" y="2"/>
                  <a:pt x="4" y="1"/>
                  <a:pt x="4" y="1"/>
                </a:cubicBezTo>
                <a:cubicBezTo>
                  <a:pt x="4" y="0"/>
                  <a:pt x="4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1"/>
                  <a:pt x="5" y="2"/>
                  <a:pt x="5" y="2"/>
                </a:cubicBezTo>
                <a:close/>
                <a:moveTo>
                  <a:pt x="9" y="2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"/>
                  <a:pt x="10" y="2"/>
                  <a:pt x="9" y="2"/>
                </a:cubicBezTo>
                <a:close/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2" y="1"/>
                  <a:pt x="12" y="1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2"/>
                  <a:pt x="13" y="2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1"/>
                  <a:pt x="18" y="2"/>
                  <a:pt x="17" y="2"/>
                </a:cubicBezTo>
                <a:close/>
                <a:moveTo>
                  <a:pt x="21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1"/>
                  <a:pt x="20" y="1"/>
                </a:cubicBezTo>
                <a:cubicBezTo>
                  <a:pt x="20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1"/>
                  <a:pt x="22" y="2"/>
                  <a:pt x="21" y="2"/>
                </a:cubicBezTo>
                <a:close/>
                <a:moveTo>
                  <a:pt x="25" y="2"/>
                </a:move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1"/>
                  <a:pt x="25" y="1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6" y="1"/>
                  <a:pt x="26" y="2"/>
                  <a:pt x="25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2"/>
          <p:cNvSpPr>
            <a:spLocks noEditPoints="1"/>
          </p:cNvSpPr>
          <p:nvPr/>
        </p:nvSpPr>
        <p:spPr bwMode="auto">
          <a:xfrm>
            <a:off x="1400175" y="2576967"/>
            <a:ext cx="2601913" cy="2266950"/>
          </a:xfrm>
          <a:custGeom>
            <a:avLst/>
            <a:gdLst>
              <a:gd name="T0" fmla="*/ 123 w 128"/>
              <a:gd name="T1" fmla="*/ 108 h 110"/>
              <a:gd name="T2" fmla="*/ 17 w 128"/>
              <a:gd name="T3" fmla="*/ 2 h 110"/>
              <a:gd name="T4" fmla="*/ 13 w 128"/>
              <a:gd name="T5" fmla="*/ 2 h 110"/>
              <a:gd name="T6" fmla="*/ 9 w 128"/>
              <a:gd name="T7" fmla="*/ 3 h 110"/>
              <a:gd name="T8" fmla="*/ 5 w 128"/>
              <a:gd name="T9" fmla="*/ 6 h 110"/>
              <a:gd name="T10" fmla="*/ 3 w 128"/>
              <a:gd name="T11" fmla="*/ 9 h 110"/>
              <a:gd name="T12" fmla="*/ 2 w 128"/>
              <a:gd name="T13" fmla="*/ 12 h 110"/>
              <a:gd name="T14" fmla="*/ 2 w 128"/>
              <a:gd name="T15" fmla="*/ 16 h 110"/>
              <a:gd name="T16" fmla="*/ 2 w 128"/>
              <a:gd name="T17" fmla="*/ 20 h 110"/>
              <a:gd name="T18" fmla="*/ 2 w 128"/>
              <a:gd name="T19" fmla="*/ 24 h 110"/>
              <a:gd name="T20" fmla="*/ 2 w 128"/>
              <a:gd name="T21" fmla="*/ 28 h 110"/>
              <a:gd name="T22" fmla="*/ 2 w 128"/>
              <a:gd name="T23" fmla="*/ 32 h 110"/>
              <a:gd name="T24" fmla="*/ 1 w 128"/>
              <a:gd name="T25" fmla="*/ 37 h 110"/>
              <a:gd name="T26" fmla="*/ 1 w 128"/>
              <a:gd name="T27" fmla="*/ 45 h 110"/>
              <a:gd name="T28" fmla="*/ 1 w 128"/>
              <a:gd name="T29" fmla="*/ 49 h 110"/>
              <a:gd name="T30" fmla="*/ 0 w 128"/>
              <a:gd name="T31" fmla="*/ 53 h 110"/>
              <a:gd name="T32" fmla="*/ 0 w 128"/>
              <a:gd name="T33" fmla="*/ 57 h 110"/>
              <a:gd name="T34" fmla="*/ 0 w 128"/>
              <a:gd name="T35" fmla="*/ 61 h 110"/>
              <a:gd name="T36" fmla="*/ 127 w 128"/>
              <a:gd name="T37" fmla="*/ 108 h 110"/>
              <a:gd name="T38" fmla="*/ 17 w 128"/>
              <a:gd name="T39" fmla="*/ 108 h 110"/>
              <a:gd name="T40" fmla="*/ 12 w 128"/>
              <a:gd name="T41" fmla="*/ 108 h 110"/>
              <a:gd name="T42" fmla="*/ 8 w 128"/>
              <a:gd name="T43" fmla="*/ 107 h 110"/>
              <a:gd name="T44" fmla="*/ 5 w 128"/>
              <a:gd name="T45" fmla="*/ 104 h 110"/>
              <a:gd name="T46" fmla="*/ 3 w 128"/>
              <a:gd name="T47" fmla="*/ 101 h 110"/>
              <a:gd name="T48" fmla="*/ 1 w 128"/>
              <a:gd name="T49" fmla="*/ 97 h 110"/>
              <a:gd name="T50" fmla="*/ 1 w 128"/>
              <a:gd name="T51" fmla="*/ 97 h 110"/>
              <a:gd name="T52" fmla="*/ 1 w 128"/>
              <a:gd name="T53" fmla="*/ 93 h 110"/>
              <a:gd name="T54" fmla="*/ 1 w 128"/>
              <a:gd name="T55" fmla="*/ 89 h 110"/>
              <a:gd name="T56" fmla="*/ 1 w 128"/>
              <a:gd name="T57" fmla="*/ 85 h 110"/>
              <a:gd name="T58" fmla="*/ 1 w 128"/>
              <a:gd name="T59" fmla="*/ 80 h 110"/>
              <a:gd name="T60" fmla="*/ 1 w 128"/>
              <a:gd name="T61" fmla="*/ 72 h 110"/>
              <a:gd name="T62" fmla="*/ 0 w 128"/>
              <a:gd name="T63" fmla="*/ 69 h 110"/>
              <a:gd name="T64" fmla="*/ 0 w 128"/>
              <a:gd name="T65" fmla="*/ 65 h 110"/>
              <a:gd name="T66" fmla="*/ 120 w 128"/>
              <a:gd name="T67" fmla="*/ 109 h 110"/>
              <a:gd name="T68" fmla="*/ 116 w 128"/>
              <a:gd name="T69" fmla="*/ 109 h 110"/>
              <a:gd name="T70" fmla="*/ 111 w 128"/>
              <a:gd name="T71" fmla="*/ 110 h 110"/>
              <a:gd name="T72" fmla="*/ 106 w 128"/>
              <a:gd name="T73" fmla="*/ 109 h 110"/>
              <a:gd name="T74" fmla="*/ 102 w 128"/>
              <a:gd name="T75" fmla="*/ 109 h 110"/>
              <a:gd name="T76" fmla="*/ 98 w 128"/>
              <a:gd name="T77" fmla="*/ 108 h 110"/>
              <a:gd name="T78" fmla="*/ 90 w 128"/>
              <a:gd name="T79" fmla="*/ 108 h 110"/>
              <a:gd name="T80" fmla="*/ 86 w 128"/>
              <a:gd name="T81" fmla="*/ 108 h 110"/>
              <a:gd name="T82" fmla="*/ 82 w 128"/>
              <a:gd name="T83" fmla="*/ 108 h 110"/>
              <a:gd name="T84" fmla="*/ 78 w 128"/>
              <a:gd name="T85" fmla="*/ 108 h 110"/>
              <a:gd name="T86" fmla="*/ 75 w 128"/>
              <a:gd name="T87" fmla="*/ 109 h 110"/>
              <a:gd name="T88" fmla="*/ 70 w 128"/>
              <a:gd name="T89" fmla="*/ 110 h 110"/>
              <a:gd name="T90" fmla="*/ 66 w 128"/>
              <a:gd name="T91" fmla="*/ 110 h 110"/>
              <a:gd name="T92" fmla="*/ 62 w 128"/>
              <a:gd name="T93" fmla="*/ 110 h 110"/>
              <a:gd name="T94" fmla="*/ 57 w 128"/>
              <a:gd name="T95" fmla="*/ 109 h 110"/>
              <a:gd name="T96" fmla="*/ 53 w 128"/>
              <a:gd name="T97" fmla="*/ 109 h 110"/>
              <a:gd name="T98" fmla="*/ 49 w 128"/>
              <a:gd name="T99" fmla="*/ 109 h 110"/>
              <a:gd name="T100" fmla="*/ 45 w 128"/>
              <a:gd name="T101" fmla="*/ 108 h 110"/>
              <a:gd name="T102" fmla="*/ 37 w 128"/>
              <a:gd name="T103" fmla="*/ 108 h 110"/>
              <a:gd name="T104" fmla="*/ 33 w 128"/>
              <a:gd name="T105" fmla="*/ 108 h 110"/>
              <a:gd name="T106" fmla="*/ 29 w 128"/>
              <a:gd name="T107" fmla="*/ 108 h 110"/>
              <a:gd name="T108" fmla="*/ 25 w 128"/>
              <a:gd name="T109" fmla="*/ 108 h 110"/>
              <a:gd name="T110" fmla="*/ 22 w 128"/>
              <a:gd name="T11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" h="110">
                <a:moveTo>
                  <a:pt x="123" y="108"/>
                </a:moveTo>
                <a:cubicBezTo>
                  <a:pt x="123" y="108"/>
                  <a:pt x="123" y="108"/>
                  <a:pt x="123" y="108"/>
                </a:cubicBezTo>
                <a:cubicBezTo>
                  <a:pt x="123" y="108"/>
                  <a:pt x="124" y="108"/>
                  <a:pt x="124" y="109"/>
                </a:cubicBezTo>
                <a:cubicBezTo>
                  <a:pt x="124" y="109"/>
                  <a:pt x="123" y="110"/>
                  <a:pt x="123" y="110"/>
                </a:cubicBezTo>
                <a:cubicBezTo>
                  <a:pt x="123" y="110"/>
                  <a:pt x="123" y="110"/>
                  <a:pt x="123" y="110"/>
                </a:cubicBezTo>
                <a:cubicBezTo>
                  <a:pt x="122" y="110"/>
                  <a:pt x="122" y="109"/>
                  <a:pt x="122" y="109"/>
                </a:cubicBezTo>
                <a:cubicBezTo>
                  <a:pt x="122" y="108"/>
                  <a:pt x="122" y="108"/>
                  <a:pt x="123" y="108"/>
                </a:cubicBezTo>
                <a:close/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7" y="2"/>
                  <a:pt x="17" y="2"/>
                </a:cubicBezTo>
                <a:close/>
                <a:moveTo>
                  <a:pt x="13" y="2"/>
                </a:move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lose/>
                <a:moveTo>
                  <a:pt x="9" y="3"/>
                </a:moveTo>
                <a:cubicBezTo>
                  <a:pt x="8" y="3"/>
                  <a:pt x="8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9" y="2"/>
                  <a:pt x="10" y="2"/>
                </a:cubicBezTo>
                <a:cubicBezTo>
                  <a:pt x="10" y="2"/>
                  <a:pt x="10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lose/>
                <a:moveTo>
                  <a:pt x="5" y="6"/>
                </a:moveTo>
                <a:cubicBezTo>
                  <a:pt x="5" y="6"/>
                  <a:pt x="5" y="6"/>
                  <a:pt x="5" y="5"/>
                </a:cubicBezTo>
                <a:cubicBezTo>
                  <a:pt x="5" y="5"/>
                  <a:pt x="5" y="5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6" y="5"/>
                  <a:pt x="6" y="5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5" y="6"/>
                </a:cubicBezTo>
                <a:close/>
                <a:moveTo>
                  <a:pt x="3" y="9"/>
                </a:moveTo>
                <a:cubicBezTo>
                  <a:pt x="3" y="9"/>
                  <a:pt x="3" y="9"/>
                  <a:pt x="3" y="9"/>
                </a:cubicBezTo>
                <a:cubicBezTo>
                  <a:pt x="2" y="9"/>
                  <a:pt x="2" y="8"/>
                  <a:pt x="2" y="8"/>
                </a:cubicBezTo>
                <a:cubicBezTo>
                  <a:pt x="2" y="7"/>
                  <a:pt x="3" y="7"/>
                  <a:pt x="3" y="7"/>
                </a:cubicBezTo>
                <a:cubicBezTo>
                  <a:pt x="4" y="8"/>
                  <a:pt x="4" y="8"/>
                  <a:pt x="4" y="8"/>
                </a:cubicBezTo>
                <a:cubicBezTo>
                  <a:pt x="4" y="9"/>
                  <a:pt x="4" y="9"/>
                  <a:pt x="4" y="9"/>
                </a:cubicBezTo>
                <a:cubicBezTo>
                  <a:pt x="4" y="9"/>
                  <a:pt x="3" y="9"/>
                  <a:pt x="3" y="9"/>
                </a:cubicBezTo>
                <a:close/>
                <a:moveTo>
                  <a:pt x="1" y="13"/>
                </a:move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2" y="11"/>
                </a:cubicBezTo>
                <a:cubicBezTo>
                  <a:pt x="2" y="11"/>
                  <a:pt x="2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3"/>
                  <a:pt x="2" y="13"/>
                  <a:pt x="1" y="13"/>
                </a:cubicBezTo>
                <a:close/>
                <a:moveTo>
                  <a:pt x="1" y="17"/>
                </a:moveTo>
                <a:cubicBezTo>
                  <a:pt x="1" y="17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5"/>
                  <a:pt x="1" y="15"/>
                </a:cubicBezTo>
                <a:cubicBezTo>
                  <a:pt x="2" y="15"/>
                  <a:pt x="2" y="15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7"/>
                  <a:pt x="1" y="17"/>
                </a:cubicBezTo>
                <a:close/>
                <a:moveTo>
                  <a:pt x="1" y="21"/>
                </a:moveTo>
                <a:cubicBezTo>
                  <a:pt x="1" y="21"/>
                  <a:pt x="0" y="21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9"/>
                  <a:pt x="1" y="19"/>
                </a:cubicBezTo>
                <a:cubicBezTo>
                  <a:pt x="2" y="19"/>
                  <a:pt x="2" y="19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1"/>
                  <a:pt x="2" y="21"/>
                  <a:pt x="1" y="21"/>
                </a:cubicBezTo>
                <a:close/>
                <a:moveTo>
                  <a:pt x="1" y="25"/>
                </a:moveTo>
                <a:cubicBezTo>
                  <a:pt x="1" y="25"/>
                  <a:pt x="0" y="2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1" y="23"/>
                  <a:pt x="1" y="23"/>
                </a:cubicBezTo>
                <a:cubicBezTo>
                  <a:pt x="2" y="23"/>
                  <a:pt x="2" y="24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2" y="25"/>
                  <a:pt x="1" y="25"/>
                </a:cubicBezTo>
                <a:close/>
                <a:moveTo>
                  <a:pt x="1" y="29"/>
                </a:moveTo>
                <a:cubicBezTo>
                  <a:pt x="1" y="29"/>
                  <a:pt x="0" y="29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1" y="27"/>
                  <a:pt x="1" y="27"/>
                </a:cubicBezTo>
                <a:cubicBezTo>
                  <a:pt x="2" y="27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9"/>
                  <a:pt x="2" y="29"/>
                  <a:pt x="1" y="29"/>
                </a:cubicBezTo>
                <a:close/>
                <a:moveTo>
                  <a:pt x="1" y="33"/>
                </a:moveTo>
                <a:cubicBezTo>
                  <a:pt x="1" y="33"/>
                  <a:pt x="0" y="33"/>
                  <a:pt x="0" y="32"/>
                </a:cubicBezTo>
                <a:cubicBezTo>
                  <a:pt x="0" y="32"/>
                  <a:pt x="1" y="31"/>
                  <a:pt x="1" y="31"/>
                </a:cubicBezTo>
                <a:cubicBezTo>
                  <a:pt x="2" y="31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3"/>
                  <a:pt x="2" y="33"/>
                  <a:pt x="1" y="33"/>
                </a:cubicBezTo>
                <a:close/>
                <a:moveTo>
                  <a:pt x="1" y="37"/>
                </a:moveTo>
                <a:cubicBezTo>
                  <a:pt x="1" y="37"/>
                  <a:pt x="0" y="37"/>
                  <a:pt x="0" y="36"/>
                </a:cubicBezTo>
                <a:cubicBezTo>
                  <a:pt x="0" y="36"/>
                  <a:pt x="1" y="35"/>
                  <a:pt x="1" y="35"/>
                </a:cubicBezTo>
                <a:cubicBezTo>
                  <a:pt x="2" y="35"/>
                  <a:pt x="2" y="36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7"/>
                  <a:pt x="2" y="37"/>
                  <a:pt x="1" y="37"/>
                </a:cubicBezTo>
                <a:close/>
                <a:moveTo>
                  <a:pt x="1" y="41"/>
                </a:moveTo>
                <a:cubicBezTo>
                  <a:pt x="1" y="41"/>
                  <a:pt x="0" y="41"/>
                  <a:pt x="0" y="40"/>
                </a:cubicBezTo>
                <a:cubicBezTo>
                  <a:pt x="0" y="40"/>
                  <a:pt x="1" y="40"/>
                  <a:pt x="1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1"/>
                  <a:pt x="2" y="41"/>
                  <a:pt x="1" y="41"/>
                </a:cubicBezTo>
                <a:close/>
                <a:moveTo>
                  <a:pt x="1" y="45"/>
                </a:moveTo>
                <a:cubicBezTo>
                  <a:pt x="1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4"/>
                  <a:pt x="1" y="44"/>
                </a:cubicBezTo>
                <a:cubicBezTo>
                  <a:pt x="2" y="44"/>
                  <a:pt x="2" y="44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1" y="45"/>
                </a:cubicBezTo>
                <a:close/>
                <a:moveTo>
                  <a:pt x="1" y="49"/>
                </a:moveTo>
                <a:cubicBezTo>
                  <a:pt x="1" y="49"/>
                  <a:pt x="0" y="49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7"/>
                  <a:pt x="2" y="47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1" y="49"/>
                </a:cubicBezTo>
                <a:close/>
                <a:moveTo>
                  <a:pt x="1" y="54"/>
                </a:moveTo>
                <a:cubicBezTo>
                  <a:pt x="1" y="54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2"/>
                  <a:pt x="1" y="52"/>
                  <a:pt x="1" y="52"/>
                </a:cubicBezTo>
                <a:cubicBezTo>
                  <a:pt x="2" y="52"/>
                  <a:pt x="2" y="52"/>
                  <a:pt x="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53"/>
                  <a:pt x="2" y="54"/>
                  <a:pt x="1" y="54"/>
                </a:cubicBezTo>
                <a:close/>
                <a:moveTo>
                  <a:pt x="1" y="58"/>
                </a:moveTo>
                <a:cubicBezTo>
                  <a:pt x="1" y="58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6"/>
                  <a:pt x="1" y="56"/>
                </a:cubicBezTo>
                <a:cubicBezTo>
                  <a:pt x="2" y="56"/>
                  <a:pt x="2" y="56"/>
                  <a:pt x="2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2" y="57"/>
                  <a:pt x="2" y="58"/>
                  <a:pt x="1" y="58"/>
                </a:cubicBezTo>
                <a:close/>
                <a:moveTo>
                  <a:pt x="1" y="62"/>
                </a:moveTo>
                <a:cubicBezTo>
                  <a:pt x="1" y="62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60"/>
                  <a:pt x="1" y="60"/>
                </a:cubicBezTo>
                <a:cubicBezTo>
                  <a:pt x="2" y="60"/>
                  <a:pt x="2" y="60"/>
                  <a:pt x="2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2" y="62"/>
                  <a:pt x="1" y="62"/>
                </a:cubicBezTo>
                <a:close/>
                <a:moveTo>
                  <a:pt x="127" y="108"/>
                </a:moveTo>
                <a:cubicBezTo>
                  <a:pt x="127" y="108"/>
                  <a:pt x="127" y="108"/>
                  <a:pt x="127" y="108"/>
                </a:cubicBezTo>
                <a:cubicBezTo>
                  <a:pt x="127" y="108"/>
                  <a:pt x="128" y="108"/>
                  <a:pt x="128" y="109"/>
                </a:cubicBezTo>
                <a:cubicBezTo>
                  <a:pt x="128" y="109"/>
                  <a:pt x="127" y="110"/>
                  <a:pt x="127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6" y="110"/>
                  <a:pt x="126" y="109"/>
                  <a:pt x="126" y="109"/>
                </a:cubicBezTo>
                <a:cubicBezTo>
                  <a:pt x="126" y="108"/>
                  <a:pt x="126" y="108"/>
                  <a:pt x="127" y="108"/>
                </a:cubicBezTo>
                <a:close/>
                <a:moveTo>
                  <a:pt x="17" y="108"/>
                </a:moveTo>
                <a:cubicBezTo>
                  <a:pt x="17" y="108"/>
                  <a:pt x="17" y="108"/>
                  <a:pt x="17" y="108"/>
                </a:cubicBezTo>
                <a:cubicBezTo>
                  <a:pt x="16" y="108"/>
                  <a:pt x="16" y="108"/>
                  <a:pt x="16" y="109"/>
                </a:cubicBezTo>
                <a:cubicBezTo>
                  <a:pt x="16" y="109"/>
                  <a:pt x="16" y="110"/>
                  <a:pt x="1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7" y="110"/>
                  <a:pt x="18" y="109"/>
                  <a:pt x="18" y="109"/>
                </a:cubicBezTo>
                <a:cubicBezTo>
                  <a:pt x="18" y="108"/>
                  <a:pt x="17" y="108"/>
                  <a:pt x="17" y="108"/>
                </a:cubicBezTo>
                <a:close/>
                <a:moveTo>
                  <a:pt x="13" y="108"/>
                </a:moveTo>
                <a:cubicBezTo>
                  <a:pt x="12" y="108"/>
                  <a:pt x="12" y="108"/>
                  <a:pt x="12" y="108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4" y="108"/>
                  <a:pt x="13" y="108"/>
                  <a:pt x="13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3" y="108"/>
                  <a:pt x="13" y="108"/>
                  <a:pt x="13" y="108"/>
                </a:cubicBezTo>
                <a:close/>
                <a:moveTo>
                  <a:pt x="9" y="106"/>
                </a:moveTo>
                <a:cubicBezTo>
                  <a:pt x="8" y="106"/>
                  <a:pt x="8" y="106"/>
                  <a:pt x="8" y="107"/>
                </a:cubicBezTo>
                <a:cubicBezTo>
                  <a:pt x="8" y="107"/>
                  <a:pt x="8" y="108"/>
                  <a:pt x="8" y="108"/>
                </a:cubicBezTo>
                <a:cubicBezTo>
                  <a:pt x="9" y="108"/>
                  <a:pt x="9" y="108"/>
                  <a:pt x="10" y="107"/>
                </a:cubicBezTo>
                <a:cubicBezTo>
                  <a:pt x="10" y="107"/>
                  <a:pt x="10" y="107"/>
                  <a:pt x="9" y="106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5" y="104"/>
                </a:moveTo>
                <a:cubicBezTo>
                  <a:pt x="5" y="104"/>
                  <a:pt x="5" y="104"/>
                  <a:pt x="5" y="104"/>
                </a:cubicBezTo>
                <a:cubicBezTo>
                  <a:pt x="5" y="104"/>
                  <a:pt x="5" y="105"/>
                  <a:pt x="5" y="105"/>
                </a:cubicBezTo>
                <a:cubicBezTo>
                  <a:pt x="5" y="106"/>
                  <a:pt x="6" y="106"/>
                  <a:pt x="6" y="105"/>
                </a:cubicBezTo>
                <a:cubicBezTo>
                  <a:pt x="6" y="105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5" y="104"/>
                </a:cubicBezTo>
                <a:close/>
                <a:moveTo>
                  <a:pt x="3" y="101"/>
                </a:moveTo>
                <a:cubicBezTo>
                  <a:pt x="3" y="101"/>
                  <a:pt x="3" y="101"/>
                  <a:pt x="3" y="101"/>
                </a:cubicBezTo>
                <a:cubicBezTo>
                  <a:pt x="2" y="101"/>
                  <a:pt x="2" y="101"/>
                  <a:pt x="2" y="102"/>
                </a:cubicBezTo>
                <a:cubicBezTo>
                  <a:pt x="2" y="102"/>
                  <a:pt x="3" y="102"/>
                  <a:pt x="3" y="102"/>
                </a:cubicBezTo>
                <a:cubicBezTo>
                  <a:pt x="4" y="102"/>
                  <a:pt x="4" y="101"/>
                  <a:pt x="4" y="101"/>
                </a:cubicBezTo>
                <a:cubicBezTo>
                  <a:pt x="4" y="101"/>
                  <a:pt x="4" y="101"/>
                  <a:pt x="4" y="101"/>
                </a:cubicBezTo>
                <a:cubicBezTo>
                  <a:pt x="4" y="101"/>
                  <a:pt x="3" y="101"/>
                  <a:pt x="3" y="101"/>
                </a:cubicBezTo>
                <a:close/>
                <a:moveTo>
                  <a:pt x="1" y="97"/>
                </a:move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1" y="97"/>
                  <a:pt x="1" y="98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98"/>
                  <a:pt x="1" y="99"/>
                  <a:pt x="2" y="99"/>
                </a:cubicBezTo>
                <a:cubicBezTo>
                  <a:pt x="2" y="98"/>
                  <a:pt x="2" y="98"/>
                  <a:pt x="2" y="97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7"/>
                  <a:pt x="2" y="97"/>
                  <a:pt x="2" y="97"/>
                </a:cubicBezTo>
                <a:cubicBezTo>
                  <a:pt x="2" y="97"/>
                  <a:pt x="2" y="97"/>
                  <a:pt x="1" y="97"/>
                </a:cubicBezTo>
                <a:close/>
                <a:moveTo>
                  <a:pt x="1" y="93"/>
                </a:moveTo>
                <a:cubicBezTo>
                  <a:pt x="1" y="93"/>
                  <a:pt x="0" y="93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94"/>
                  <a:pt x="1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2" y="93"/>
                  <a:pt x="2" y="93"/>
                  <a:pt x="1" y="93"/>
                </a:cubicBezTo>
                <a:close/>
                <a:moveTo>
                  <a:pt x="1" y="89"/>
                </a:moveTo>
                <a:cubicBezTo>
                  <a:pt x="1" y="89"/>
                  <a:pt x="0" y="89"/>
                  <a:pt x="0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0"/>
                  <a:pt x="1" y="90"/>
                  <a:pt x="1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89"/>
                  <a:pt x="2" y="89"/>
                  <a:pt x="2" y="89"/>
                </a:cubicBezTo>
                <a:cubicBezTo>
                  <a:pt x="2" y="89"/>
                  <a:pt x="2" y="89"/>
                  <a:pt x="1" y="89"/>
                </a:cubicBezTo>
                <a:close/>
                <a:moveTo>
                  <a:pt x="1" y="85"/>
                </a:moveTo>
                <a:cubicBezTo>
                  <a:pt x="1" y="85"/>
                  <a:pt x="0" y="85"/>
                  <a:pt x="0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6"/>
                  <a:pt x="1" y="86"/>
                  <a:pt x="1" y="86"/>
                </a:cubicBezTo>
                <a:cubicBezTo>
                  <a:pt x="2" y="86"/>
                  <a:pt x="2" y="86"/>
                  <a:pt x="2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1" y="85"/>
                </a:cubicBezTo>
                <a:close/>
                <a:moveTo>
                  <a:pt x="1" y="80"/>
                </a:moveTo>
                <a:cubicBezTo>
                  <a:pt x="1" y="80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2"/>
                  <a:pt x="1" y="82"/>
                  <a:pt x="1" y="82"/>
                </a:cubicBezTo>
                <a:cubicBezTo>
                  <a:pt x="2" y="82"/>
                  <a:pt x="2" y="82"/>
                  <a:pt x="2" y="81"/>
                </a:cubicBezTo>
                <a:cubicBezTo>
                  <a:pt x="2" y="81"/>
                  <a:pt x="2" y="81"/>
                  <a:pt x="2" y="81"/>
                </a:cubicBezTo>
                <a:cubicBezTo>
                  <a:pt x="2" y="81"/>
                  <a:pt x="2" y="80"/>
                  <a:pt x="1" y="80"/>
                </a:cubicBezTo>
                <a:close/>
                <a:moveTo>
                  <a:pt x="1" y="76"/>
                </a:moveTo>
                <a:cubicBezTo>
                  <a:pt x="1" y="76"/>
                  <a:pt x="0" y="77"/>
                  <a:pt x="0" y="77"/>
                </a:cubicBezTo>
                <a:cubicBezTo>
                  <a:pt x="0" y="78"/>
                  <a:pt x="1" y="78"/>
                  <a:pt x="1" y="78"/>
                </a:cubicBezTo>
                <a:cubicBezTo>
                  <a:pt x="2" y="78"/>
                  <a:pt x="2" y="78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7"/>
                  <a:pt x="2" y="76"/>
                  <a:pt x="1" y="76"/>
                </a:cubicBezTo>
                <a:close/>
                <a:moveTo>
                  <a:pt x="1" y="72"/>
                </a:moveTo>
                <a:cubicBezTo>
                  <a:pt x="1" y="72"/>
                  <a:pt x="0" y="73"/>
                  <a:pt x="0" y="73"/>
                </a:cubicBezTo>
                <a:cubicBezTo>
                  <a:pt x="0" y="74"/>
                  <a:pt x="1" y="74"/>
                  <a:pt x="1" y="74"/>
                </a:cubicBezTo>
                <a:cubicBezTo>
                  <a:pt x="2" y="74"/>
                  <a:pt x="2" y="74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3"/>
                  <a:pt x="2" y="72"/>
                  <a:pt x="1" y="72"/>
                </a:cubicBezTo>
                <a:close/>
                <a:moveTo>
                  <a:pt x="1" y="68"/>
                </a:moveTo>
                <a:cubicBezTo>
                  <a:pt x="1" y="68"/>
                  <a:pt x="0" y="69"/>
                  <a:pt x="0" y="69"/>
                </a:cubicBezTo>
                <a:cubicBezTo>
                  <a:pt x="0" y="70"/>
                  <a:pt x="1" y="70"/>
                  <a:pt x="1" y="70"/>
                </a:cubicBezTo>
                <a:cubicBezTo>
                  <a:pt x="2" y="70"/>
                  <a:pt x="2" y="70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2" y="68"/>
                  <a:pt x="1" y="68"/>
                </a:cubicBezTo>
                <a:close/>
                <a:moveTo>
                  <a:pt x="1" y="64"/>
                </a:moveTo>
                <a:cubicBezTo>
                  <a:pt x="1" y="64"/>
                  <a:pt x="0" y="64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1" y="66"/>
                  <a:pt x="1" y="66"/>
                </a:cubicBezTo>
                <a:cubicBezTo>
                  <a:pt x="2" y="66"/>
                  <a:pt x="2" y="65"/>
                  <a:pt x="2" y="65"/>
                </a:cubicBezTo>
                <a:cubicBezTo>
                  <a:pt x="2" y="65"/>
                  <a:pt x="2" y="65"/>
                  <a:pt x="2" y="65"/>
                </a:cubicBezTo>
                <a:cubicBezTo>
                  <a:pt x="2" y="64"/>
                  <a:pt x="2" y="64"/>
                  <a:pt x="1" y="64"/>
                </a:cubicBezTo>
                <a:close/>
                <a:moveTo>
                  <a:pt x="119" y="10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19" y="108"/>
                  <a:pt x="120" y="108"/>
                  <a:pt x="120" y="109"/>
                </a:cubicBezTo>
                <a:cubicBezTo>
                  <a:pt x="120" y="109"/>
                  <a:pt x="119" y="110"/>
                  <a:pt x="119" y="110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8" y="110"/>
                  <a:pt x="118" y="109"/>
                  <a:pt x="118" y="109"/>
                </a:cubicBezTo>
                <a:cubicBezTo>
                  <a:pt x="118" y="108"/>
                  <a:pt x="118" y="108"/>
                  <a:pt x="119" y="108"/>
                </a:cubicBezTo>
                <a:close/>
                <a:moveTo>
                  <a:pt x="115" y="108"/>
                </a:moveTo>
                <a:cubicBezTo>
                  <a:pt x="115" y="108"/>
                  <a:pt x="115" y="108"/>
                  <a:pt x="115" y="108"/>
                </a:cubicBezTo>
                <a:cubicBezTo>
                  <a:pt x="115" y="108"/>
                  <a:pt x="116" y="108"/>
                  <a:pt x="116" y="109"/>
                </a:cubicBezTo>
                <a:cubicBezTo>
                  <a:pt x="116" y="109"/>
                  <a:pt x="115" y="110"/>
                  <a:pt x="115" y="110"/>
                </a:cubicBezTo>
                <a:cubicBezTo>
                  <a:pt x="114" y="110"/>
                  <a:pt x="114" y="109"/>
                  <a:pt x="114" y="109"/>
                </a:cubicBezTo>
                <a:cubicBezTo>
                  <a:pt x="114" y="108"/>
                  <a:pt x="114" y="108"/>
                  <a:pt x="115" y="108"/>
                </a:cubicBezTo>
                <a:close/>
                <a:moveTo>
                  <a:pt x="111" y="108"/>
                </a:moveTo>
                <a:cubicBezTo>
                  <a:pt x="111" y="108"/>
                  <a:pt x="111" y="108"/>
                  <a:pt x="111" y="108"/>
                </a:cubicBezTo>
                <a:cubicBezTo>
                  <a:pt x="111" y="108"/>
                  <a:pt x="112" y="108"/>
                  <a:pt x="112" y="109"/>
                </a:cubicBezTo>
                <a:cubicBezTo>
                  <a:pt x="112" y="109"/>
                  <a:pt x="111" y="110"/>
                  <a:pt x="111" y="110"/>
                </a:cubicBezTo>
                <a:cubicBezTo>
                  <a:pt x="110" y="110"/>
                  <a:pt x="110" y="109"/>
                  <a:pt x="110" y="109"/>
                </a:cubicBezTo>
                <a:cubicBezTo>
                  <a:pt x="110" y="108"/>
                  <a:pt x="110" y="108"/>
                  <a:pt x="111" y="108"/>
                </a:cubicBezTo>
                <a:close/>
                <a:moveTo>
                  <a:pt x="107" y="108"/>
                </a:move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8" y="108"/>
                  <a:pt x="108" y="109"/>
                </a:cubicBezTo>
                <a:cubicBezTo>
                  <a:pt x="108" y="109"/>
                  <a:pt x="107" y="110"/>
                  <a:pt x="107" y="110"/>
                </a:cubicBezTo>
                <a:cubicBezTo>
                  <a:pt x="106" y="110"/>
                  <a:pt x="106" y="109"/>
                  <a:pt x="106" y="109"/>
                </a:cubicBezTo>
                <a:cubicBezTo>
                  <a:pt x="106" y="108"/>
                  <a:pt x="106" y="108"/>
                  <a:pt x="107" y="108"/>
                </a:cubicBezTo>
                <a:close/>
                <a:moveTo>
                  <a:pt x="103" y="108"/>
                </a:moveTo>
                <a:cubicBezTo>
                  <a:pt x="103" y="108"/>
                  <a:pt x="103" y="108"/>
                  <a:pt x="103" y="108"/>
                </a:cubicBezTo>
                <a:cubicBezTo>
                  <a:pt x="103" y="108"/>
                  <a:pt x="103" y="108"/>
                  <a:pt x="103" y="109"/>
                </a:cubicBezTo>
                <a:cubicBezTo>
                  <a:pt x="103" y="109"/>
                  <a:pt x="103" y="110"/>
                  <a:pt x="103" y="110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102" y="110"/>
                  <a:pt x="102" y="109"/>
                  <a:pt x="102" y="109"/>
                </a:cubicBezTo>
                <a:cubicBezTo>
                  <a:pt x="102" y="108"/>
                  <a:pt x="102" y="108"/>
                  <a:pt x="103" y="108"/>
                </a:cubicBezTo>
                <a:close/>
                <a:moveTo>
                  <a:pt x="98" y="108"/>
                </a:moveTo>
                <a:cubicBezTo>
                  <a:pt x="98" y="108"/>
                  <a:pt x="98" y="108"/>
                  <a:pt x="98" y="108"/>
                </a:cubicBezTo>
                <a:cubicBezTo>
                  <a:pt x="99" y="108"/>
                  <a:pt x="99" y="108"/>
                  <a:pt x="99" y="109"/>
                </a:cubicBezTo>
                <a:cubicBezTo>
                  <a:pt x="99" y="109"/>
                  <a:pt x="99" y="110"/>
                  <a:pt x="98" y="110"/>
                </a:cubicBezTo>
                <a:cubicBezTo>
                  <a:pt x="98" y="110"/>
                  <a:pt x="98" y="109"/>
                  <a:pt x="98" y="109"/>
                </a:cubicBezTo>
                <a:cubicBezTo>
                  <a:pt x="98" y="108"/>
                  <a:pt x="98" y="108"/>
                  <a:pt x="98" y="108"/>
                </a:cubicBezTo>
                <a:close/>
                <a:moveTo>
                  <a:pt x="94" y="108"/>
                </a:moveTo>
                <a:cubicBezTo>
                  <a:pt x="94" y="108"/>
                  <a:pt x="94" y="108"/>
                  <a:pt x="94" y="108"/>
                </a:cubicBezTo>
                <a:cubicBezTo>
                  <a:pt x="95" y="108"/>
                  <a:pt x="95" y="108"/>
                  <a:pt x="95" y="109"/>
                </a:cubicBezTo>
                <a:cubicBezTo>
                  <a:pt x="95" y="109"/>
                  <a:pt x="95" y="110"/>
                  <a:pt x="94" y="110"/>
                </a:cubicBezTo>
                <a:cubicBezTo>
                  <a:pt x="94" y="110"/>
                  <a:pt x="93" y="109"/>
                  <a:pt x="93" y="109"/>
                </a:cubicBezTo>
                <a:cubicBezTo>
                  <a:pt x="93" y="108"/>
                  <a:pt x="94" y="108"/>
                  <a:pt x="94" y="108"/>
                </a:cubicBezTo>
                <a:close/>
                <a:moveTo>
                  <a:pt x="90" y="108"/>
                </a:moveTo>
                <a:cubicBezTo>
                  <a:pt x="90" y="108"/>
                  <a:pt x="90" y="108"/>
                  <a:pt x="90" y="108"/>
                </a:cubicBezTo>
                <a:cubicBezTo>
                  <a:pt x="91" y="108"/>
                  <a:pt x="91" y="108"/>
                  <a:pt x="91" y="109"/>
                </a:cubicBezTo>
                <a:cubicBezTo>
                  <a:pt x="91" y="109"/>
                  <a:pt x="91" y="110"/>
                  <a:pt x="90" y="110"/>
                </a:cubicBezTo>
                <a:cubicBezTo>
                  <a:pt x="90" y="110"/>
                  <a:pt x="89" y="109"/>
                  <a:pt x="89" y="109"/>
                </a:cubicBezTo>
                <a:cubicBezTo>
                  <a:pt x="89" y="108"/>
                  <a:pt x="90" y="108"/>
                  <a:pt x="90" y="108"/>
                </a:cubicBezTo>
                <a:close/>
                <a:moveTo>
                  <a:pt x="86" y="108"/>
                </a:moveTo>
                <a:cubicBezTo>
                  <a:pt x="86" y="108"/>
                  <a:pt x="86" y="108"/>
                  <a:pt x="86" y="108"/>
                </a:cubicBezTo>
                <a:cubicBezTo>
                  <a:pt x="87" y="108"/>
                  <a:pt x="87" y="108"/>
                  <a:pt x="87" y="109"/>
                </a:cubicBezTo>
                <a:cubicBezTo>
                  <a:pt x="87" y="109"/>
                  <a:pt x="87" y="110"/>
                  <a:pt x="86" y="110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86" y="110"/>
                  <a:pt x="85" y="109"/>
                  <a:pt x="85" y="109"/>
                </a:cubicBezTo>
                <a:cubicBezTo>
                  <a:pt x="85" y="108"/>
                  <a:pt x="86" y="108"/>
                  <a:pt x="86" y="108"/>
                </a:cubicBezTo>
                <a:close/>
                <a:moveTo>
                  <a:pt x="82" y="108"/>
                </a:moveTo>
                <a:cubicBezTo>
                  <a:pt x="82" y="108"/>
                  <a:pt x="82" y="108"/>
                  <a:pt x="82" y="108"/>
                </a:cubicBezTo>
                <a:cubicBezTo>
                  <a:pt x="83" y="108"/>
                  <a:pt x="83" y="108"/>
                  <a:pt x="83" y="109"/>
                </a:cubicBezTo>
                <a:cubicBezTo>
                  <a:pt x="83" y="109"/>
                  <a:pt x="83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1" y="109"/>
                  <a:pt x="81" y="109"/>
                </a:cubicBezTo>
                <a:cubicBezTo>
                  <a:pt x="81" y="108"/>
                  <a:pt x="82" y="108"/>
                  <a:pt x="82" y="108"/>
                </a:cubicBezTo>
                <a:close/>
                <a:moveTo>
                  <a:pt x="78" y="108"/>
                </a:moveTo>
                <a:cubicBezTo>
                  <a:pt x="78" y="108"/>
                  <a:pt x="78" y="108"/>
                  <a:pt x="78" y="108"/>
                </a:cubicBezTo>
                <a:cubicBezTo>
                  <a:pt x="79" y="108"/>
                  <a:pt x="79" y="108"/>
                  <a:pt x="79" y="109"/>
                </a:cubicBezTo>
                <a:cubicBezTo>
                  <a:pt x="79" y="109"/>
                  <a:pt x="79" y="110"/>
                  <a:pt x="78" y="110"/>
                </a:cubicBezTo>
                <a:cubicBezTo>
                  <a:pt x="78" y="110"/>
                  <a:pt x="77" y="109"/>
                  <a:pt x="77" y="109"/>
                </a:cubicBezTo>
                <a:cubicBezTo>
                  <a:pt x="77" y="108"/>
                  <a:pt x="78" y="108"/>
                  <a:pt x="78" y="108"/>
                </a:cubicBezTo>
                <a:close/>
                <a:moveTo>
                  <a:pt x="74" y="108"/>
                </a:moveTo>
                <a:cubicBezTo>
                  <a:pt x="74" y="108"/>
                  <a:pt x="74" y="108"/>
                  <a:pt x="74" y="108"/>
                </a:cubicBezTo>
                <a:cubicBezTo>
                  <a:pt x="74" y="108"/>
                  <a:pt x="75" y="108"/>
                  <a:pt x="75" y="109"/>
                </a:cubicBezTo>
                <a:cubicBezTo>
                  <a:pt x="75" y="109"/>
                  <a:pt x="74" y="110"/>
                  <a:pt x="74" y="110"/>
                </a:cubicBezTo>
                <a:cubicBezTo>
                  <a:pt x="73" y="110"/>
                  <a:pt x="73" y="109"/>
                  <a:pt x="73" y="109"/>
                </a:cubicBezTo>
                <a:cubicBezTo>
                  <a:pt x="73" y="108"/>
                  <a:pt x="73" y="108"/>
                  <a:pt x="74" y="108"/>
                </a:cubicBezTo>
                <a:close/>
                <a:moveTo>
                  <a:pt x="70" y="108"/>
                </a:move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1" y="108"/>
                  <a:pt x="71" y="109"/>
                </a:cubicBezTo>
                <a:cubicBezTo>
                  <a:pt x="71" y="109"/>
                  <a:pt x="70" y="110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69" y="110"/>
                  <a:pt x="69" y="109"/>
                  <a:pt x="69" y="109"/>
                </a:cubicBezTo>
                <a:cubicBezTo>
                  <a:pt x="69" y="108"/>
                  <a:pt x="69" y="108"/>
                  <a:pt x="70" y="108"/>
                </a:cubicBezTo>
                <a:close/>
                <a:moveTo>
                  <a:pt x="66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8"/>
                  <a:pt x="67" y="108"/>
                  <a:pt x="67" y="109"/>
                </a:cubicBezTo>
                <a:cubicBezTo>
                  <a:pt x="67" y="109"/>
                  <a:pt x="66" y="110"/>
                  <a:pt x="66" y="110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5" y="108"/>
                  <a:pt x="65" y="108"/>
                  <a:pt x="66" y="108"/>
                </a:cubicBezTo>
                <a:close/>
                <a:moveTo>
                  <a:pt x="62" y="108"/>
                </a:moveTo>
                <a:cubicBezTo>
                  <a:pt x="62" y="108"/>
                  <a:pt x="62" y="108"/>
                  <a:pt x="62" y="108"/>
                </a:cubicBezTo>
                <a:cubicBezTo>
                  <a:pt x="62" y="108"/>
                  <a:pt x="63" y="108"/>
                  <a:pt x="63" y="109"/>
                </a:cubicBezTo>
                <a:cubicBezTo>
                  <a:pt x="63" y="109"/>
                  <a:pt x="62" y="110"/>
                  <a:pt x="62" y="110"/>
                </a:cubicBezTo>
                <a:cubicBezTo>
                  <a:pt x="61" y="110"/>
                  <a:pt x="61" y="109"/>
                  <a:pt x="61" y="109"/>
                </a:cubicBezTo>
                <a:cubicBezTo>
                  <a:pt x="61" y="108"/>
                  <a:pt x="61" y="108"/>
                  <a:pt x="62" y="108"/>
                </a:cubicBezTo>
                <a:close/>
                <a:moveTo>
                  <a:pt x="58" y="108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8"/>
                  <a:pt x="58" y="109"/>
                </a:cubicBezTo>
                <a:cubicBezTo>
                  <a:pt x="58" y="109"/>
                  <a:pt x="58" y="110"/>
                  <a:pt x="58" y="110"/>
                </a:cubicBezTo>
                <a:cubicBezTo>
                  <a:pt x="57" y="110"/>
                  <a:pt x="57" y="109"/>
                  <a:pt x="57" y="109"/>
                </a:cubicBezTo>
                <a:cubicBezTo>
                  <a:pt x="57" y="108"/>
                  <a:pt x="57" y="108"/>
                  <a:pt x="58" y="108"/>
                </a:cubicBezTo>
                <a:close/>
                <a:moveTo>
                  <a:pt x="53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9"/>
                </a:cubicBezTo>
                <a:cubicBezTo>
                  <a:pt x="54" y="109"/>
                  <a:pt x="54" y="110"/>
                  <a:pt x="54" y="110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10"/>
                  <a:pt x="53" y="109"/>
                  <a:pt x="53" y="109"/>
                </a:cubicBezTo>
                <a:cubicBezTo>
                  <a:pt x="53" y="108"/>
                  <a:pt x="53" y="108"/>
                  <a:pt x="53" y="108"/>
                </a:cubicBezTo>
                <a:close/>
                <a:moveTo>
                  <a:pt x="49" y="108"/>
                </a:moveTo>
                <a:cubicBezTo>
                  <a:pt x="49" y="108"/>
                  <a:pt x="49" y="108"/>
                  <a:pt x="49" y="108"/>
                </a:cubicBezTo>
                <a:cubicBezTo>
                  <a:pt x="50" y="108"/>
                  <a:pt x="50" y="108"/>
                  <a:pt x="50" y="109"/>
                </a:cubicBezTo>
                <a:cubicBezTo>
                  <a:pt x="50" y="109"/>
                  <a:pt x="50" y="110"/>
                  <a:pt x="49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9" y="110"/>
                  <a:pt x="49" y="109"/>
                  <a:pt x="49" y="109"/>
                </a:cubicBezTo>
                <a:cubicBezTo>
                  <a:pt x="49" y="108"/>
                  <a:pt x="49" y="108"/>
                  <a:pt x="49" y="108"/>
                </a:cubicBezTo>
                <a:close/>
                <a:moveTo>
                  <a:pt x="45" y="108"/>
                </a:moveTo>
                <a:cubicBezTo>
                  <a:pt x="45" y="108"/>
                  <a:pt x="45" y="108"/>
                  <a:pt x="45" y="108"/>
                </a:cubicBezTo>
                <a:cubicBezTo>
                  <a:pt x="46" y="108"/>
                  <a:pt x="46" y="108"/>
                  <a:pt x="46" y="109"/>
                </a:cubicBezTo>
                <a:cubicBezTo>
                  <a:pt x="46" y="109"/>
                  <a:pt x="46" y="110"/>
                  <a:pt x="45" y="110"/>
                </a:cubicBezTo>
                <a:cubicBezTo>
                  <a:pt x="45" y="110"/>
                  <a:pt x="44" y="109"/>
                  <a:pt x="44" y="109"/>
                </a:cubicBezTo>
                <a:cubicBezTo>
                  <a:pt x="44" y="108"/>
                  <a:pt x="45" y="108"/>
                  <a:pt x="45" y="108"/>
                </a:cubicBezTo>
                <a:close/>
                <a:moveTo>
                  <a:pt x="41" y="108"/>
                </a:moveTo>
                <a:cubicBezTo>
                  <a:pt x="41" y="108"/>
                  <a:pt x="41" y="108"/>
                  <a:pt x="41" y="108"/>
                </a:cubicBezTo>
                <a:cubicBezTo>
                  <a:pt x="42" y="108"/>
                  <a:pt x="42" y="108"/>
                  <a:pt x="42" y="109"/>
                </a:cubicBezTo>
                <a:cubicBezTo>
                  <a:pt x="42" y="109"/>
                  <a:pt x="42" y="110"/>
                  <a:pt x="41" y="110"/>
                </a:cubicBezTo>
                <a:cubicBezTo>
                  <a:pt x="41" y="110"/>
                  <a:pt x="40" y="109"/>
                  <a:pt x="40" y="109"/>
                </a:cubicBezTo>
                <a:cubicBezTo>
                  <a:pt x="40" y="108"/>
                  <a:pt x="41" y="108"/>
                  <a:pt x="41" y="108"/>
                </a:cubicBezTo>
                <a:close/>
                <a:moveTo>
                  <a:pt x="37" y="108"/>
                </a:move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8"/>
                  <a:pt x="38" y="109"/>
                </a:cubicBezTo>
                <a:cubicBezTo>
                  <a:pt x="38" y="109"/>
                  <a:pt x="38" y="110"/>
                  <a:pt x="37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7" y="110"/>
                  <a:pt x="36" y="109"/>
                  <a:pt x="36" y="109"/>
                </a:cubicBezTo>
                <a:cubicBezTo>
                  <a:pt x="36" y="108"/>
                  <a:pt x="37" y="108"/>
                  <a:pt x="37" y="108"/>
                </a:cubicBezTo>
                <a:close/>
                <a:moveTo>
                  <a:pt x="33" y="108"/>
                </a:moveTo>
                <a:cubicBezTo>
                  <a:pt x="33" y="108"/>
                  <a:pt x="33" y="108"/>
                  <a:pt x="33" y="108"/>
                </a:cubicBezTo>
                <a:cubicBezTo>
                  <a:pt x="34" y="108"/>
                  <a:pt x="34" y="108"/>
                  <a:pt x="34" y="109"/>
                </a:cubicBezTo>
                <a:cubicBezTo>
                  <a:pt x="34" y="109"/>
                  <a:pt x="34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2" y="109"/>
                  <a:pt x="32" y="109"/>
                </a:cubicBezTo>
                <a:cubicBezTo>
                  <a:pt x="32" y="108"/>
                  <a:pt x="33" y="108"/>
                  <a:pt x="33" y="108"/>
                </a:cubicBezTo>
                <a:close/>
                <a:moveTo>
                  <a:pt x="29" y="108"/>
                </a:moveTo>
                <a:cubicBezTo>
                  <a:pt x="29" y="108"/>
                  <a:pt x="29" y="108"/>
                  <a:pt x="29" y="108"/>
                </a:cubicBezTo>
                <a:cubicBezTo>
                  <a:pt x="30" y="108"/>
                  <a:pt x="30" y="108"/>
                  <a:pt x="30" y="109"/>
                </a:cubicBezTo>
                <a:cubicBezTo>
                  <a:pt x="30" y="109"/>
                  <a:pt x="30" y="110"/>
                  <a:pt x="29" y="110"/>
                </a:cubicBezTo>
                <a:cubicBezTo>
                  <a:pt x="29" y="110"/>
                  <a:pt x="28" y="109"/>
                  <a:pt x="28" y="109"/>
                </a:cubicBezTo>
                <a:cubicBezTo>
                  <a:pt x="28" y="108"/>
                  <a:pt x="28" y="108"/>
                  <a:pt x="29" y="108"/>
                </a:cubicBezTo>
                <a:close/>
                <a:moveTo>
                  <a:pt x="25" y="108"/>
                </a:moveTo>
                <a:cubicBezTo>
                  <a:pt x="25" y="108"/>
                  <a:pt x="25" y="108"/>
                  <a:pt x="25" y="108"/>
                </a:cubicBezTo>
                <a:cubicBezTo>
                  <a:pt x="25" y="108"/>
                  <a:pt x="26" y="108"/>
                  <a:pt x="26" y="109"/>
                </a:cubicBezTo>
                <a:cubicBezTo>
                  <a:pt x="26" y="109"/>
                  <a:pt x="25" y="110"/>
                  <a:pt x="25" y="110"/>
                </a:cubicBezTo>
                <a:cubicBezTo>
                  <a:pt x="24" y="110"/>
                  <a:pt x="24" y="109"/>
                  <a:pt x="24" y="109"/>
                </a:cubicBezTo>
                <a:cubicBezTo>
                  <a:pt x="24" y="108"/>
                  <a:pt x="24" y="108"/>
                  <a:pt x="25" y="108"/>
                </a:cubicBezTo>
                <a:close/>
                <a:moveTo>
                  <a:pt x="21" y="108"/>
                </a:moveTo>
                <a:cubicBezTo>
                  <a:pt x="21" y="108"/>
                  <a:pt x="21" y="108"/>
                  <a:pt x="21" y="108"/>
                </a:cubicBezTo>
                <a:cubicBezTo>
                  <a:pt x="21" y="108"/>
                  <a:pt x="22" y="108"/>
                  <a:pt x="22" y="109"/>
                </a:cubicBezTo>
                <a:cubicBezTo>
                  <a:pt x="22" y="109"/>
                  <a:pt x="21" y="110"/>
                  <a:pt x="21" y="110"/>
                </a:cubicBezTo>
                <a:cubicBezTo>
                  <a:pt x="20" y="110"/>
                  <a:pt x="20" y="109"/>
                  <a:pt x="20" y="109"/>
                </a:cubicBezTo>
                <a:cubicBezTo>
                  <a:pt x="20" y="108"/>
                  <a:pt x="20" y="108"/>
                  <a:pt x="21" y="1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1785938" y="2515054"/>
            <a:ext cx="80963" cy="165100"/>
          </a:xfrm>
          <a:custGeom>
            <a:avLst/>
            <a:gdLst>
              <a:gd name="T0" fmla="*/ 0 w 51"/>
              <a:gd name="T1" fmla="*/ 0 h 104"/>
              <a:gd name="T2" fmla="*/ 51 w 51"/>
              <a:gd name="T3" fmla="*/ 52 h 104"/>
              <a:gd name="T4" fmla="*/ 0 w 51"/>
              <a:gd name="T5" fmla="*/ 104 h 104"/>
              <a:gd name="T6" fmla="*/ 0 w 51"/>
              <a:gd name="T7" fmla="*/ 0 h 104"/>
              <a:gd name="T8" fmla="*/ 0 w 51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4">
                <a:moveTo>
                  <a:pt x="0" y="0"/>
                </a:moveTo>
                <a:lnTo>
                  <a:pt x="51" y="52"/>
                </a:lnTo>
                <a:lnTo>
                  <a:pt x="0" y="1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8208963" y="4740729"/>
            <a:ext cx="82550" cy="165100"/>
          </a:xfrm>
          <a:custGeom>
            <a:avLst/>
            <a:gdLst>
              <a:gd name="T0" fmla="*/ 52 w 52"/>
              <a:gd name="T1" fmla="*/ 0 h 104"/>
              <a:gd name="T2" fmla="*/ 0 w 52"/>
              <a:gd name="T3" fmla="*/ 52 h 104"/>
              <a:gd name="T4" fmla="*/ 52 w 52"/>
              <a:gd name="T5" fmla="*/ 104 h 104"/>
              <a:gd name="T6" fmla="*/ 52 w 52"/>
              <a:gd name="T7" fmla="*/ 0 h 104"/>
              <a:gd name="T8" fmla="*/ 52 w 52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4">
                <a:moveTo>
                  <a:pt x="52" y="0"/>
                </a:moveTo>
                <a:lnTo>
                  <a:pt x="0" y="52"/>
                </a:lnTo>
                <a:lnTo>
                  <a:pt x="52" y="104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8331200" y="2576967"/>
            <a:ext cx="2439988" cy="2266950"/>
          </a:xfrm>
          <a:custGeom>
            <a:avLst/>
            <a:gdLst>
              <a:gd name="T0" fmla="*/ 103 w 120"/>
              <a:gd name="T1" fmla="*/ 2 h 110"/>
              <a:gd name="T2" fmla="*/ 99 w 120"/>
              <a:gd name="T3" fmla="*/ 2 h 110"/>
              <a:gd name="T4" fmla="*/ 108 w 120"/>
              <a:gd name="T5" fmla="*/ 2 h 110"/>
              <a:gd name="T6" fmla="*/ 111 w 120"/>
              <a:gd name="T7" fmla="*/ 3 h 110"/>
              <a:gd name="T8" fmla="*/ 115 w 120"/>
              <a:gd name="T9" fmla="*/ 6 h 110"/>
              <a:gd name="T10" fmla="*/ 117 w 120"/>
              <a:gd name="T11" fmla="*/ 9 h 110"/>
              <a:gd name="T12" fmla="*/ 119 w 120"/>
              <a:gd name="T13" fmla="*/ 13 h 110"/>
              <a:gd name="T14" fmla="*/ 118 w 120"/>
              <a:gd name="T15" fmla="*/ 12 h 110"/>
              <a:gd name="T16" fmla="*/ 118 w 120"/>
              <a:gd name="T17" fmla="*/ 16 h 110"/>
              <a:gd name="T18" fmla="*/ 118 w 120"/>
              <a:gd name="T19" fmla="*/ 20 h 110"/>
              <a:gd name="T20" fmla="*/ 118 w 120"/>
              <a:gd name="T21" fmla="*/ 24 h 110"/>
              <a:gd name="T22" fmla="*/ 118 w 120"/>
              <a:gd name="T23" fmla="*/ 28 h 110"/>
              <a:gd name="T24" fmla="*/ 119 w 120"/>
              <a:gd name="T25" fmla="*/ 33 h 110"/>
              <a:gd name="T26" fmla="*/ 119 w 120"/>
              <a:gd name="T27" fmla="*/ 41 h 110"/>
              <a:gd name="T28" fmla="*/ 120 w 120"/>
              <a:gd name="T29" fmla="*/ 45 h 110"/>
              <a:gd name="T30" fmla="*/ 120 w 120"/>
              <a:gd name="T31" fmla="*/ 53 h 110"/>
              <a:gd name="T32" fmla="*/ 120 w 120"/>
              <a:gd name="T33" fmla="*/ 57 h 110"/>
              <a:gd name="T34" fmla="*/ 120 w 120"/>
              <a:gd name="T35" fmla="*/ 61 h 110"/>
              <a:gd name="T36" fmla="*/ 104 w 120"/>
              <a:gd name="T37" fmla="*/ 108 h 110"/>
              <a:gd name="T38" fmla="*/ 108 w 120"/>
              <a:gd name="T39" fmla="*/ 108 h 110"/>
              <a:gd name="T40" fmla="*/ 112 w 120"/>
              <a:gd name="T41" fmla="*/ 107 h 110"/>
              <a:gd name="T42" fmla="*/ 115 w 120"/>
              <a:gd name="T43" fmla="*/ 104 h 110"/>
              <a:gd name="T44" fmla="*/ 118 w 120"/>
              <a:gd name="T45" fmla="*/ 101 h 110"/>
              <a:gd name="T46" fmla="*/ 119 w 120"/>
              <a:gd name="T47" fmla="*/ 97 h 110"/>
              <a:gd name="T48" fmla="*/ 119 w 120"/>
              <a:gd name="T49" fmla="*/ 97 h 110"/>
              <a:gd name="T50" fmla="*/ 119 w 120"/>
              <a:gd name="T51" fmla="*/ 93 h 110"/>
              <a:gd name="T52" fmla="*/ 119 w 120"/>
              <a:gd name="T53" fmla="*/ 89 h 110"/>
              <a:gd name="T54" fmla="*/ 119 w 120"/>
              <a:gd name="T55" fmla="*/ 85 h 110"/>
              <a:gd name="T56" fmla="*/ 119 w 120"/>
              <a:gd name="T57" fmla="*/ 80 h 110"/>
              <a:gd name="T58" fmla="*/ 119 w 120"/>
              <a:gd name="T59" fmla="*/ 72 h 110"/>
              <a:gd name="T60" fmla="*/ 120 w 120"/>
              <a:gd name="T61" fmla="*/ 69 h 110"/>
              <a:gd name="T62" fmla="*/ 120 w 120"/>
              <a:gd name="T63" fmla="*/ 65 h 110"/>
              <a:gd name="T64" fmla="*/ 1 w 120"/>
              <a:gd name="T65" fmla="*/ 110 h 110"/>
              <a:gd name="T66" fmla="*/ 5 w 120"/>
              <a:gd name="T67" fmla="*/ 110 h 110"/>
              <a:gd name="T68" fmla="*/ 10 w 120"/>
              <a:gd name="T69" fmla="*/ 109 h 110"/>
              <a:gd name="T70" fmla="*/ 14 w 120"/>
              <a:gd name="T71" fmla="*/ 108 h 110"/>
              <a:gd name="T72" fmla="*/ 18 w 120"/>
              <a:gd name="T73" fmla="*/ 108 h 110"/>
              <a:gd name="T74" fmla="*/ 26 w 120"/>
              <a:gd name="T75" fmla="*/ 108 h 110"/>
              <a:gd name="T76" fmla="*/ 30 w 120"/>
              <a:gd name="T77" fmla="*/ 108 h 110"/>
              <a:gd name="T78" fmla="*/ 33 w 120"/>
              <a:gd name="T79" fmla="*/ 109 h 110"/>
              <a:gd name="T80" fmla="*/ 37 w 120"/>
              <a:gd name="T81" fmla="*/ 109 h 110"/>
              <a:gd name="T82" fmla="*/ 41 w 120"/>
              <a:gd name="T83" fmla="*/ 109 h 110"/>
              <a:gd name="T84" fmla="*/ 46 w 120"/>
              <a:gd name="T85" fmla="*/ 110 h 110"/>
              <a:gd name="T86" fmla="*/ 50 w 120"/>
              <a:gd name="T87" fmla="*/ 110 h 110"/>
              <a:gd name="T88" fmla="*/ 54 w 120"/>
              <a:gd name="T89" fmla="*/ 110 h 110"/>
              <a:gd name="T90" fmla="*/ 59 w 120"/>
              <a:gd name="T91" fmla="*/ 109 h 110"/>
              <a:gd name="T92" fmla="*/ 63 w 120"/>
              <a:gd name="T93" fmla="*/ 108 h 110"/>
              <a:gd name="T94" fmla="*/ 67 w 120"/>
              <a:gd name="T95" fmla="*/ 108 h 110"/>
              <a:gd name="T96" fmla="*/ 71 w 120"/>
              <a:gd name="T97" fmla="*/ 108 h 110"/>
              <a:gd name="T98" fmla="*/ 79 w 120"/>
              <a:gd name="T99" fmla="*/ 108 h 110"/>
              <a:gd name="T100" fmla="*/ 83 w 120"/>
              <a:gd name="T101" fmla="*/ 108 h 110"/>
              <a:gd name="T102" fmla="*/ 87 w 120"/>
              <a:gd name="T103" fmla="*/ 108 h 110"/>
              <a:gd name="T104" fmla="*/ 91 w 120"/>
              <a:gd name="T105" fmla="*/ 108 h 110"/>
              <a:gd name="T106" fmla="*/ 94 w 120"/>
              <a:gd name="T107" fmla="*/ 109 h 110"/>
              <a:gd name="T108" fmla="*/ 99 w 120"/>
              <a:gd name="T10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" h="110">
                <a:moveTo>
                  <a:pt x="119" y="49"/>
                </a:moveTo>
                <a:cubicBezTo>
                  <a:pt x="120" y="49"/>
                  <a:pt x="120" y="49"/>
                  <a:pt x="120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0" y="47"/>
                  <a:pt x="118" y="47"/>
                  <a:pt x="118" y="49"/>
                </a:cubicBezTo>
                <a:cubicBezTo>
                  <a:pt x="118" y="49"/>
                  <a:pt x="118" y="49"/>
                  <a:pt x="118" y="49"/>
                </a:cubicBezTo>
                <a:cubicBezTo>
                  <a:pt x="118" y="49"/>
                  <a:pt x="119" y="49"/>
                  <a:pt x="119" y="49"/>
                </a:cubicBezTo>
                <a:close/>
                <a:moveTo>
                  <a:pt x="103" y="2"/>
                </a:moveTo>
                <a:cubicBezTo>
                  <a:pt x="104" y="2"/>
                  <a:pt x="104" y="2"/>
                  <a:pt x="104" y="2"/>
                </a:cubicBezTo>
                <a:cubicBezTo>
                  <a:pt x="104" y="2"/>
                  <a:pt x="104" y="1"/>
                  <a:pt x="104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3" y="0"/>
                  <a:pt x="103" y="1"/>
                </a:cubicBezTo>
                <a:cubicBezTo>
                  <a:pt x="103" y="1"/>
                  <a:pt x="103" y="2"/>
                  <a:pt x="103" y="2"/>
                </a:cubicBezTo>
                <a:close/>
                <a:moveTo>
                  <a:pt x="99" y="2"/>
                </a:moveTo>
                <a:cubicBezTo>
                  <a:pt x="99" y="2"/>
                  <a:pt x="99" y="2"/>
                  <a:pt x="99" y="2"/>
                </a:cubicBezTo>
                <a:cubicBezTo>
                  <a:pt x="100" y="2"/>
                  <a:pt x="100" y="1"/>
                  <a:pt x="100" y="1"/>
                </a:cubicBezTo>
                <a:cubicBezTo>
                  <a:pt x="100" y="0"/>
                  <a:pt x="100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99" y="0"/>
                  <a:pt x="99" y="1"/>
                </a:cubicBezTo>
                <a:cubicBezTo>
                  <a:pt x="99" y="1"/>
                  <a:pt x="99" y="2"/>
                  <a:pt x="99" y="2"/>
                </a:cubicBezTo>
                <a:close/>
                <a:moveTo>
                  <a:pt x="108" y="2"/>
                </a:moveTo>
                <a:cubicBezTo>
                  <a:pt x="108" y="2"/>
                  <a:pt x="108" y="2"/>
                  <a:pt x="108" y="1"/>
                </a:cubicBezTo>
                <a:cubicBezTo>
                  <a:pt x="109" y="1"/>
                  <a:pt x="108" y="0"/>
                  <a:pt x="108" y="0"/>
                </a:cubicBezTo>
                <a:cubicBezTo>
                  <a:pt x="107" y="0"/>
                  <a:pt x="107" y="0"/>
                  <a:pt x="107" y="1"/>
                </a:cubicBezTo>
                <a:cubicBezTo>
                  <a:pt x="107" y="1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8" y="2"/>
                  <a:pt x="108" y="2"/>
                </a:cubicBezTo>
                <a:close/>
                <a:moveTo>
                  <a:pt x="111" y="3"/>
                </a:moveTo>
                <a:cubicBezTo>
                  <a:pt x="112" y="3"/>
                  <a:pt x="112" y="3"/>
                  <a:pt x="112" y="3"/>
                </a:cubicBezTo>
                <a:cubicBezTo>
                  <a:pt x="112" y="2"/>
                  <a:pt x="112" y="2"/>
                  <a:pt x="112" y="2"/>
                </a:cubicBezTo>
                <a:cubicBezTo>
                  <a:pt x="111" y="1"/>
                  <a:pt x="111" y="2"/>
                  <a:pt x="111" y="2"/>
                </a:cubicBezTo>
                <a:cubicBezTo>
                  <a:pt x="110" y="2"/>
                  <a:pt x="111" y="3"/>
                  <a:pt x="111" y="3"/>
                </a:cubicBezTo>
                <a:cubicBezTo>
                  <a:pt x="111" y="3"/>
                  <a:pt x="111" y="3"/>
                  <a:pt x="111" y="3"/>
                </a:cubicBezTo>
                <a:cubicBezTo>
                  <a:pt x="111" y="3"/>
                  <a:pt x="111" y="3"/>
                  <a:pt x="111" y="3"/>
                </a:cubicBezTo>
                <a:close/>
                <a:moveTo>
                  <a:pt x="115" y="6"/>
                </a:moveTo>
                <a:cubicBezTo>
                  <a:pt x="115" y="6"/>
                  <a:pt x="115" y="6"/>
                  <a:pt x="115" y="5"/>
                </a:cubicBezTo>
                <a:cubicBezTo>
                  <a:pt x="116" y="5"/>
                  <a:pt x="116" y="5"/>
                  <a:pt x="115" y="4"/>
                </a:cubicBezTo>
                <a:cubicBezTo>
                  <a:pt x="115" y="4"/>
                  <a:pt x="114" y="4"/>
                  <a:pt x="114" y="4"/>
                </a:cubicBezTo>
                <a:cubicBezTo>
                  <a:pt x="114" y="5"/>
                  <a:pt x="114" y="5"/>
                  <a:pt x="114" y="5"/>
                </a:cubicBezTo>
                <a:cubicBezTo>
                  <a:pt x="114" y="6"/>
                  <a:pt x="114" y="6"/>
                  <a:pt x="114" y="6"/>
                </a:cubicBezTo>
                <a:cubicBezTo>
                  <a:pt x="114" y="6"/>
                  <a:pt x="114" y="6"/>
                  <a:pt x="115" y="6"/>
                </a:cubicBezTo>
                <a:close/>
                <a:moveTo>
                  <a:pt x="117" y="9"/>
                </a:moveTo>
                <a:cubicBezTo>
                  <a:pt x="117" y="9"/>
                  <a:pt x="117" y="9"/>
                  <a:pt x="118" y="9"/>
                </a:cubicBezTo>
                <a:cubicBezTo>
                  <a:pt x="118" y="9"/>
                  <a:pt x="118" y="8"/>
                  <a:pt x="118" y="8"/>
                </a:cubicBezTo>
                <a:cubicBezTo>
                  <a:pt x="118" y="7"/>
                  <a:pt x="117" y="7"/>
                  <a:pt x="117" y="7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lose/>
                <a:moveTo>
                  <a:pt x="119" y="13"/>
                </a:moveTo>
                <a:cubicBezTo>
                  <a:pt x="119" y="13"/>
                  <a:pt x="119" y="13"/>
                  <a:pt x="119" y="13"/>
                </a:cubicBezTo>
                <a:cubicBezTo>
                  <a:pt x="119" y="13"/>
                  <a:pt x="120" y="12"/>
                  <a:pt x="120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9" y="11"/>
                  <a:pt x="119" y="11"/>
                  <a:pt x="118" y="11"/>
                </a:cubicBezTo>
                <a:cubicBezTo>
                  <a:pt x="118" y="11"/>
                  <a:pt x="118" y="12"/>
                  <a:pt x="118" y="12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3"/>
                  <a:pt x="118" y="13"/>
                  <a:pt x="119" y="13"/>
                </a:cubicBezTo>
                <a:close/>
                <a:moveTo>
                  <a:pt x="119" y="17"/>
                </a:moveTo>
                <a:cubicBezTo>
                  <a:pt x="120" y="17"/>
                  <a:pt x="120" y="16"/>
                  <a:pt x="120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20" y="15"/>
                  <a:pt x="120" y="15"/>
                  <a:pt x="119" y="15"/>
                </a:cubicBezTo>
                <a:cubicBezTo>
                  <a:pt x="119" y="15"/>
                  <a:pt x="118" y="15"/>
                  <a:pt x="118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8" y="16"/>
                  <a:pt x="119" y="17"/>
                  <a:pt x="119" y="17"/>
                </a:cubicBezTo>
                <a:close/>
                <a:moveTo>
                  <a:pt x="119" y="21"/>
                </a:moveTo>
                <a:cubicBezTo>
                  <a:pt x="120" y="21"/>
                  <a:pt x="120" y="21"/>
                  <a:pt x="120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19"/>
                  <a:pt x="120" y="19"/>
                  <a:pt x="119" y="19"/>
                </a:cubicBezTo>
                <a:cubicBezTo>
                  <a:pt x="119" y="19"/>
                  <a:pt x="118" y="19"/>
                  <a:pt x="118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8" y="21"/>
                  <a:pt x="119" y="21"/>
                  <a:pt x="119" y="21"/>
                </a:cubicBezTo>
                <a:close/>
                <a:moveTo>
                  <a:pt x="119" y="25"/>
                </a:moveTo>
                <a:cubicBezTo>
                  <a:pt x="120" y="25"/>
                  <a:pt x="120" y="25"/>
                  <a:pt x="12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24"/>
                  <a:pt x="120" y="23"/>
                  <a:pt x="119" y="23"/>
                </a:cubicBezTo>
                <a:cubicBezTo>
                  <a:pt x="119" y="23"/>
                  <a:pt x="118" y="24"/>
                  <a:pt x="118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18" y="25"/>
                  <a:pt x="119" y="25"/>
                  <a:pt x="119" y="25"/>
                </a:cubicBezTo>
                <a:close/>
                <a:moveTo>
                  <a:pt x="119" y="29"/>
                </a:moveTo>
                <a:cubicBezTo>
                  <a:pt x="120" y="29"/>
                  <a:pt x="120" y="29"/>
                  <a:pt x="120" y="28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28"/>
                  <a:pt x="120" y="27"/>
                  <a:pt x="119" y="27"/>
                </a:cubicBezTo>
                <a:cubicBezTo>
                  <a:pt x="119" y="27"/>
                  <a:pt x="118" y="28"/>
                  <a:pt x="118" y="28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8" y="29"/>
                  <a:pt x="119" y="29"/>
                  <a:pt x="119" y="29"/>
                </a:cubicBezTo>
                <a:close/>
                <a:moveTo>
                  <a:pt x="119" y="33"/>
                </a:moveTo>
                <a:cubicBezTo>
                  <a:pt x="120" y="33"/>
                  <a:pt x="120" y="33"/>
                  <a:pt x="120" y="32"/>
                </a:cubicBezTo>
                <a:cubicBezTo>
                  <a:pt x="120" y="32"/>
                  <a:pt x="120" y="31"/>
                  <a:pt x="119" y="31"/>
                </a:cubicBezTo>
                <a:cubicBezTo>
                  <a:pt x="119" y="31"/>
                  <a:pt x="118" y="32"/>
                  <a:pt x="118" y="32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8" y="33"/>
                  <a:pt x="119" y="33"/>
                  <a:pt x="119" y="33"/>
                </a:cubicBezTo>
                <a:close/>
                <a:moveTo>
                  <a:pt x="119" y="37"/>
                </a:moveTo>
                <a:cubicBezTo>
                  <a:pt x="120" y="37"/>
                  <a:pt x="120" y="37"/>
                  <a:pt x="120" y="36"/>
                </a:cubicBezTo>
                <a:cubicBezTo>
                  <a:pt x="120" y="36"/>
                  <a:pt x="120" y="35"/>
                  <a:pt x="119" y="35"/>
                </a:cubicBezTo>
                <a:cubicBezTo>
                  <a:pt x="119" y="35"/>
                  <a:pt x="118" y="36"/>
                  <a:pt x="118" y="36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18" y="37"/>
                  <a:pt x="119" y="37"/>
                  <a:pt x="119" y="37"/>
                </a:cubicBezTo>
                <a:close/>
                <a:moveTo>
                  <a:pt x="119" y="41"/>
                </a:moveTo>
                <a:cubicBezTo>
                  <a:pt x="120" y="41"/>
                  <a:pt x="120" y="41"/>
                  <a:pt x="120" y="40"/>
                </a:cubicBezTo>
                <a:cubicBezTo>
                  <a:pt x="120" y="40"/>
                  <a:pt x="120" y="40"/>
                  <a:pt x="119" y="40"/>
                </a:cubicBezTo>
                <a:cubicBezTo>
                  <a:pt x="119" y="40"/>
                  <a:pt x="118" y="40"/>
                  <a:pt x="118" y="40"/>
                </a:cubicBezTo>
                <a:cubicBezTo>
                  <a:pt x="118" y="40"/>
                  <a:pt x="118" y="40"/>
                  <a:pt x="118" y="40"/>
                </a:cubicBezTo>
                <a:cubicBezTo>
                  <a:pt x="118" y="41"/>
                  <a:pt x="119" y="41"/>
                  <a:pt x="119" y="41"/>
                </a:cubicBezTo>
                <a:close/>
                <a:moveTo>
                  <a:pt x="119" y="45"/>
                </a:moveTo>
                <a:cubicBezTo>
                  <a:pt x="120" y="45"/>
                  <a:pt x="120" y="45"/>
                  <a:pt x="120" y="45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0" y="44"/>
                  <a:pt x="120" y="44"/>
                  <a:pt x="119" y="44"/>
                </a:cubicBezTo>
                <a:cubicBezTo>
                  <a:pt x="119" y="44"/>
                  <a:pt x="118" y="44"/>
                  <a:pt x="118" y="4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18" y="45"/>
                  <a:pt x="119" y="45"/>
                  <a:pt x="119" y="45"/>
                </a:cubicBezTo>
                <a:close/>
                <a:moveTo>
                  <a:pt x="119" y="54"/>
                </a:moveTo>
                <a:cubicBezTo>
                  <a:pt x="120" y="54"/>
                  <a:pt x="120" y="53"/>
                  <a:pt x="120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2"/>
                  <a:pt x="120" y="52"/>
                  <a:pt x="119" y="52"/>
                </a:cubicBezTo>
                <a:cubicBezTo>
                  <a:pt x="119" y="52"/>
                  <a:pt x="118" y="52"/>
                  <a:pt x="118" y="53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9" y="54"/>
                  <a:pt x="119" y="54"/>
                </a:cubicBezTo>
                <a:close/>
                <a:moveTo>
                  <a:pt x="119" y="58"/>
                </a:moveTo>
                <a:cubicBezTo>
                  <a:pt x="120" y="58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6"/>
                  <a:pt x="120" y="56"/>
                  <a:pt x="119" y="56"/>
                </a:cubicBezTo>
                <a:cubicBezTo>
                  <a:pt x="119" y="56"/>
                  <a:pt x="118" y="56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8" y="57"/>
                  <a:pt x="119" y="58"/>
                  <a:pt x="119" y="58"/>
                </a:cubicBezTo>
                <a:close/>
                <a:moveTo>
                  <a:pt x="119" y="62"/>
                </a:moveTo>
                <a:cubicBezTo>
                  <a:pt x="120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19" y="60"/>
                </a:cubicBezTo>
                <a:cubicBezTo>
                  <a:pt x="119" y="60"/>
                  <a:pt x="118" y="60"/>
                  <a:pt x="118" y="61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18" y="61"/>
                  <a:pt x="119" y="62"/>
                  <a:pt x="119" y="62"/>
                </a:cubicBezTo>
                <a:close/>
                <a:moveTo>
                  <a:pt x="104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104" y="108"/>
                  <a:pt x="104" y="109"/>
                </a:cubicBezTo>
                <a:cubicBezTo>
                  <a:pt x="104" y="109"/>
                  <a:pt x="104" y="110"/>
                  <a:pt x="104" y="110"/>
                </a:cubicBezTo>
                <a:cubicBezTo>
                  <a:pt x="104" y="110"/>
                  <a:pt x="104" y="110"/>
                  <a:pt x="104" y="110"/>
                </a:cubicBezTo>
                <a:cubicBezTo>
                  <a:pt x="103" y="110"/>
                  <a:pt x="103" y="109"/>
                  <a:pt x="103" y="109"/>
                </a:cubicBezTo>
                <a:cubicBezTo>
                  <a:pt x="103" y="108"/>
                  <a:pt x="103" y="108"/>
                  <a:pt x="104" y="108"/>
                </a:cubicBezTo>
                <a:close/>
                <a:moveTo>
                  <a:pt x="108" y="108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09" y="109"/>
                  <a:pt x="108" y="109"/>
                  <a:pt x="108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8" y="108"/>
                  <a:pt x="108" y="108"/>
                  <a:pt x="108" y="108"/>
                </a:cubicBezTo>
                <a:close/>
                <a:moveTo>
                  <a:pt x="111" y="106"/>
                </a:moveTo>
                <a:cubicBezTo>
                  <a:pt x="112" y="106"/>
                  <a:pt x="112" y="106"/>
                  <a:pt x="112" y="107"/>
                </a:cubicBezTo>
                <a:cubicBezTo>
                  <a:pt x="112" y="107"/>
                  <a:pt x="112" y="108"/>
                  <a:pt x="112" y="108"/>
                </a:cubicBezTo>
                <a:cubicBezTo>
                  <a:pt x="111" y="108"/>
                  <a:pt x="111" y="108"/>
                  <a:pt x="111" y="107"/>
                </a:cubicBezTo>
                <a:cubicBezTo>
                  <a:pt x="110" y="107"/>
                  <a:pt x="111" y="107"/>
                  <a:pt x="111" y="106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1" y="106"/>
                  <a:pt x="111" y="106"/>
                  <a:pt x="111" y="106"/>
                </a:cubicBezTo>
                <a:close/>
                <a:moveTo>
                  <a:pt x="115" y="104"/>
                </a:moveTo>
                <a:cubicBezTo>
                  <a:pt x="115" y="104"/>
                  <a:pt x="115" y="104"/>
                  <a:pt x="115" y="104"/>
                </a:cubicBezTo>
                <a:cubicBezTo>
                  <a:pt x="116" y="104"/>
                  <a:pt x="116" y="105"/>
                  <a:pt x="115" y="105"/>
                </a:cubicBezTo>
                <a:cubicBezTo>
                  <a:pt x="115" y="106"/>
                  <a:pt x="114" y="106"/>
                  <a:pt x="114" y="105"/>
                </a:cubicBezTo>
                <a:cubicBezTo>
                  <a:pt x="114" y="105"/>
                  <a:pt x="114" y="104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4" y="104"/>
                  <a:pt x="114" y="104"/>
                  <a:pt x="115" y="104"/>
                </a:cubicBezTo>
                <a:close/>
                <a:moveTo>
                  <a:pt x="117" y="101"/>
                </a:moveTo>
                <a:cubicBezTo>
                  <a:pt x="117" y="101"/>
                  <a:pt x="117" y="101"/>
                  <a:pt x="118" y="101"/>
                </a:cubicBezTo>
                <a:cubicBezTo>
                  <a:pt x="118" y="101"/>
                  <a:pt x="118" y="101"/>
                  <a:pt x="118" y="102"/>
                </a:cubicBezTo>
                <a:cubicBezTo>
                  <a:pt x="118" y="102"/>
                  <a:pt x="117" y="102"/>
                  <a:pt x="117" y="102"/>
                </a:cubicBezTo>
                <a:cubicBezTo>
                  <a:pt x="116" y="102"/>
                  <a:pt x="116" y="101"/>
                  <a:pt x="116" y="101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17" y="101"/>
                  <a:pt x="117" y="101"/>
                  <a:pt x="117" y="101"/>
                </a:cubicBezTo>
                <a:close/>
                <a:moveTo>
                  <a:pt x="119" y="97"/>
                </a:move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20" y="97"/>
                  <a:pt x="120" y="98"/>
                </a:cubicBezTo>
                <a:cubicBezTo>
                  <a:pt x="120" y="98"/>
                  <a:pt x="120" y="98"/>
                  <a:pt x="120" y="98"/>
                </a:cubicBezTo>
                <a:cubicBezTo>
                  <a:pt x="119" y="98"/>
                  <a:pt x="119" y="99"/>
                  <a:pt x="118" y="99"/>
                </a:cubicBezTo>
                <a:cubicBezTo>
                  <a:pt x="118" y="98"/>
                  <a:pt x="118" y="98"/>
                  <a:pt x="118" y="97"/>
                </a:cubicBezTo>
                <a:cubicBezTo>
                  <a:pt x="119" y="98"/>
                  <a:pt x="119" y="98"/>
                  <a:pt x="119" y="98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9" y="97"/>
                </a:cubicBezTo>
                <a:close/>
                <a:moveTo>
                  <a:pt x="119" y="93"/>
                </a:moveTo>
                <a:cubicBezTo>
                  <a:pt x="120" y="93"/>
                  <a:pt x="120" y="93"/>
                  <a:pt x="120" y="94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0" y="94"/>
                  <a:pt x="120" y="94"/>
                  <a:pt x="119" y="94"/>
                </a:cubicBezTo>
                <a:cubicBezTo>
                  <a:pt x="119" y="94"/>
                  <a:pt x="118" y="94"/>
                  <a:pt x="118" y="94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3"/>
                  <a:pt x="119" y="93"/>
                  <a:pt x="119" y="93"/>
                </a:cubicBezTo>
                <a:close/>
                <a:moveTo>
                  <a:pt x="119" y="89"/>
                </a:moveTo>
                <a:cubicBezTo>
                  <a:pt x="120" y="89"/>
                  <a:pt x="120" y="89"/>
                  <a:pt x="120" y="89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0" y="90"/>
                  <a:pt x="120" y="90"/>
                  <a:pt x="119" y="90"/>
                </a:cubicBezTo>
                <a:cubicBezTo>
                  <a:pt x="119" y="90"/>
                  <a:pt x="118" y="90"/>
                  <a:pt x="118" y="90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18" y="89"/>
                  <a:pt x="119" y="89"/>
                  <a:pt x="119" y="89"/>
                </a:cubicBezTo>
                <a:close/>
                <a:moveTo>
                  <a:pt x="119" y="85"/>
                </a:moveTo>
                <a:cubicBezTo>
                  <a:pt x="120" y="85"/>
                  <a:pt x="120" y="85"/>
                  <a:pt x="120" y="85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0" y="86"/>
                  <a:pt x="120" y="86"/>
                  <a:pt x="119" y="86"/>
                </a:cubicBezTo>
                <a:cubicBezTo>
                  <a:pt x="119" y="86"/>
                  <a:pt x="118" y="86"/>
                  <a:pt x="118" y="85"/>
                </a:cubicBezTo>
                <a:cubicBezTo>
                  <a:pt x="118" y="85"/>
                  <a:pt x="118" y="85"/>
                  <a:pt x="118" y="85"/>
                </a:cubicBezTo>
                <a:cubicBezTo>
                  <a:pt x="118" y="85"/>
                  <a:pt x="119" y="85"/>
                  <a:pt x="119" y="85"/>
                </a:cubicBezTo>
                <a:close/>
                <a:moveTo>
                  <a:pt x="119" y="80"/>
                </a:moveTo>
                <a:cubicBezTo>
                  <a:pt x="120" y="80"/>
                  <a:pt x="120" y="81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0" y="82"/>
                  <a:pt x="120" y="82"/>
                  <a:pt x="119" y="82"/>
                </a:cubicBezTo>
                <a:cubicBezTo>
                  <a:pt x="119" y="82"/>
                  <a:pt x="118" y="82"/>
                  <a:pt x="118" y="81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8" y="81"/>
                  <a:pt x="119" y="80"/>
                  <a:pt x="119" y="80"/>
                </a:cubicBezTo>
                <a:close/>
                <a:moveTo>
                  <a:pt x="119" y="76"/>
                </a:moveTo>
                <a:cubicBezTo>
                  <a:pt x="120" y="76"/>
                  <a:pt x="120" y="77"/>
                  <a:pt x="120" y="77"/>
                </a:cubicBezTo>
                <a:cubicBezTo>
                  <a:pt x="120" y="78"/>
                  <a:pt x="120" y="78"/>
                  <a:pt x="119" y="78"/>
                </a:cubicBezTo>
                <a:cubicBezTo>
                  <a:pt x="119" y="78"/>
                  <a:pt x="118" y="78"/>
                  <a:pt x="118" y="77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18" y="77"/>
                  <a:pt x="119" y="76"/>
                  <a:pt x="119" y="76"/>
                </a:cubicBezTo>
                <a:close/>
                <a:moveTo>
                  <a:pt x="119" y="72"/>
                </a:moveTo>
                <a:cubicBezTo>
                  <a:pt x="120" y="72"/>
                  <a:pt x="120" y="73"/>
                  <a:pt x="120" y="73"/>
                </a:cubicBez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8" y="74"/>
                  <a:pt x="118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9" y="72"/>
                  <a:pt x="119" y="72"/>
                </a:cubicBezTo>
                <a:close/>
                <a:moveTo>
                  <a:pt x="119" y="68"/>
                </a:moveTo>
                <a:cubicBezTo>
                  <a:pt x="120" y="68"/>
                  <a:pt x="120" y="69"/>
                  <a:pt x="120" y="69"/>
                </a:cubicBezTo>
                <a:cubicBezTo>
                  <a:pt x="120" y="70"/>
                  <a:pt x="120" y="70"/>
                  <a:pt x="119" y="70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9" y="68"/>
                  <a:pt x="119" y="68"/>
                </a:cubicBezTo>
                <a:close/>
                <a:moveTo>
                  <a:pt x="119" y="64"/>
                </a:moveTo>
                <a:cubicBezTo>
                  <a:pt x="120" y="64"/>
                  <a:pt x="120" y="64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0" y="65"/>
                  <a:pt x="120" y="66"/>
                  <a:pt x="119" y="66"/>
                </a:cubicBezTo>
                <a:cubicBezTo>
                  <a:pt x="119" y="66"/>
                  <a:pt x="118" y="65"/>
                  <a:pt x="118" y="6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18" y="64"/>
                  <a:pt x="119" y="64"/>
                  <a:pt x="119" y="64"/>
                </a:cubicBezTo>
                <a:close/>
                <a:moveTo>
                  <a:pt x="1" y="108"/>
                </a:moveTo>
                <a:cubicBezTo>
                  <a:pt x="1" y="108"/>
                  <a:pt x="1" y="108"/>
                  <a:pt x="1" y="108"/>
                </a:cubicBezTo>
                <a:cubicBezTo>
                  <a:pt x="0" y="108"/>
                  <a:pt x="0" y="110"/>
                  <a:pt x="1" y="110"/>
                </a:cubicBezTo>
                <a:cubicBezTo>
                  <a:pt x="1" y="110"/>
                  <a:pt x="1" y="110"/>
                  <a:pt x="1" y="110"/>
                </a:cubicBezTo>
                <a:cubicBezTo>
                  <a:pt x="2" y="110"/>
                  <a:pt x="2" y="109"/>
                  <a:pt x="2" y="109"/>
                </a:cubicBezTo>
                <a:cubicBezTo>
                  <a:pt x="2" y="108"/>
                  <a:pt x="2" y="108"/>
                  <a:pt x="1" y="108"/>
                </a:cubicBezTo>
                <a:close/>
                <a:moveTo>
                  <a:pt x="5" y="108"/>
                </a:move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9"/>
                </a:cubicBezTo>
                <a:cubicBezTo>
                  <a:pt x="5" y="109"/>
                  <a:pt x="5" y="110"/>
                  <a:pt x="5" y="110"/>
                </a:cubicBezTo>
                <a:cubicBezTo>
                  <a:pt x="6" y="110"/>
                  <a:pt x="6" y="109"/>
                  <a:pt x="6" y="109"/>
                </a:cubicBezTo>
                <a:cubicBezTo>
                  <a:pt x="6" y="108"/>
                  <a:pt x="6" y="108"/>
                  <a:pt x="5" y="108"/>
                </a:cubicBezTo>
                <a:close/>
                <a:moveTo>
                  <a:pt x="10" y="108"/>
                </a:moveTo>
                <a:cubicBezTo>
                  <a:pt x="9" y="108"/>
                  <a:pt x="9" y="108"/>
                  <a:pt x="9" y="108"/>
                </a:cubicBezTo>
                <a:cubicBezTo>
                  <a:pt x="9" y="108"/>
                  <a:pt x="9" y="108"/>
                  <a:pt x="9" y="109"/>
                </a:cubicBezTo>
                <a:cubicBezTo>
                  <a:pt x="9" y="109"/>
                  <a:pt x="9" y="110"/>
                  <a:pt x="9" y="110"/>
                </a:cubicBezTo>
                <a:cubicBezTo>
                  <a:pt x="10" y="110"/>
                  <a:pt x="10" y="109"/>
                  <a:pt x="10" y="109"/>
                </a:cubicBezTo>
                <a:cubicBezTo>
                  <a:pt x="10" y="108"/>
                  <a:pt x="10" y="108"/>
                  <a:pt x="10" y="108"/>
                </a:cubicBezTo>
                <a:close/>
                <a:moveTo>
                  <a:pt x="14" y="108"/>
                </a:moveTo>
                <a:cubicBezTo>
                  <a:pt x="14" y="108"/>
                  <a:pt x="14" y="108"/>
                  <a:pt x="14" y="108"/>
                </a:cubicBezTo>
                <a:cubicBezTo>
                  <a:pt x="13" y="108"/>
                  <a:pt x="13" y="108"/>
                  <a:pt x="13" y="109"/>
                </a:cubicBezTo>
                <a:cubicBezTo>
                  <a:pt x="13" y="109"/>
                  <a:pt x="13" y="110"/>
                  <a:pt x="14" y="110"/>
                </a:cubicBezTo>
                <a:cubicBezTo>
                  <a:pt x="14" y="110"/>
                  <a:pt x="14" y="109"/>
                  <a:pt x="14" y="109"/>
                </a:cubicBezTo>
                <a:cubicBezTo>
                  <a:pt x="14" y="108"/>
                  <a:pt x="14" y="108"/>
                  <a:pt x="14" y="108"/>
                </a:cubicBezTo>
                <a:close/>
                <a:moveTo>
                  <a:pt x="18" y="108"/>
                </a:moveTo>
                <a:cubicBezTo>
                  <a:pt x="18" y="108"/>
                  <a:pt x="18" y="108"/>
                  <a:pt x="18" y="108"/>
                </a:cubicBezTo>
                <a:cubicBezTo>
                  <a:pt x="17" y="108"/>
                  <a:pt x="17" y="108"/>
                  <a:pt x="17" y="109"/>
                </a:cubicBezTo>
                <a:cubicBezTo>
                  <a:pt x="17" y="109"/>
                  <a:pt x="17" y="110"/>
                  <a:pt x="18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18" y="110"/>
                  <a:pt x="19" y="109"/>
                  <a:pt x="19" y="109"/>
                </a:cubicBezTo>
                <a:cubicBezTo>
                  <a:pt x="19" y="108"/>
                  <a:pt x="18" y="108"/>
                  <a:pt x="18" y="108"/>
                </a:cubicBezTo>
                <a:close/>
                <a:moveTo>
                  <a:pt x="22" y="108"/>
                </a:moveTo>
                <a:cubicBezTo>
                  <a:pt x="22" y="108"/>
                  <a:pt x="22" y="108"/>
                  <a:pt x="22" y="108"/>
                </a:cubicBezTo>
                <a:cubicBezTo>
                  <a:pt x="21" y="108"/>
                  <a:pt x="21" y="108"/>
                  <a:pt x="21" y="109"/>
                </a:cubicBezTo>
                <a:cubicBezTo>
                  <a:pt x="21" y="109"/>
                  <a:pt x="21" y="110"/>
                  <a:pt x="22" y="110"/>
                </a:cubicBezTo>
                <a:cubicBezTo>
                  <a:pt x="22" y="110"/>
                  <a:pt x="23" y="109"/>
                  <a:pt x="23" y="109"/>
                </a:cubicBezTo>
                <a:cubicBezTo>
                  <a:pt x="23" y="108"/>
                  <a:pt x="22" y="108"/>
                  <a:pt x="22" y="108"/>
                </a:cubicBezTo>
                <a:close/>
                <a:moveTo>
                  <a:pt x="26" y="108"/>
                </a:moveTo>
                <a:cubicBezTo>
                  <a:pt x="26" y="108"/>
                  <a:pt x="26" y="108"/>
                  <a:pt x="26" y="108"/>
                </a:cubicBezTo>
                <a:cubicBezTo>
                  <a:pt x="25" y="108"/>
                  <a:pt x="25" y="108"/>
                  <a:pt x="25" y="109"/>
                </a:cubicBezTo>
                <a:cubicBezTo>
                  <a:pt x="25" y="109"/>
                  <a:pt x="25" y="110"/>
                  <a:pt x="26" y="110"/>
                </a:cubicBezTo>
                <a:cubicBezTo>
                  <a:pt x="26" y="110"/>
                  <a:pt x="27" y="109"/>
                  <a:pt x="27" y="109"/>
                </a:cubicBezTo>
                <a:cubicBezTo>
                  <a:pt x="27" y="108"/>
                  <a:pt x="26" y="108"/>
                  <a:pt x="26" y="108"/>
                </a:cubicBezTo>
                <a:close/>
                <a:moveTo>
                  <a:pt x="30" y="108"/>
                </a:moveTo>
                <a:cubicBezTo>
                  <a:pt x="30" y="108"/>
                  <a:pt x="30" y="108"/>
                  <a:pt x="30" y="108"/>
                </a:cubicBezTo>
                <a:cubicBezTo>
                  <a:pt x="29" y="108"/>
                  <a:pt x="29" y="108"/>
                  <a:pt x="29" y="109"/>
                </a:cubicBezTo>
                <a:cubicBezTo>
                  <a:pt x="29" y="109"/>
                  <a:pt x="29" y="110"/>
                  <a:pt x="30" y="110"/>
                </a:cubicBezTo>
                <a:cubicBezTo>
                  <a:pt x="30" y="110"/>
                  <a:pt x="31" y="109"/>
                  <a:pt x="31" y="109"/>
                </a:cubicBezTo>
                <a:cubicBezTo>
                  <a:pt x="31" y="108"/>
                  <a:pt x="30" y="108"/>
                  <a:pt x="30" y="108"/>
                </a:cubicBezTo>
                <a:close/>
                <a:moveTo>
                  <a:pt x="34" y="108"/>
                </a:moveTo>
                <a:cubicBezTo>
                  <a:pt x="34" y="108"/>
                  <a:pt x="34" y="108"/>
                  <a:pt x="34" y="108"/>
                </a:cubicBezTo>
                <a:cubicBezTo>
                  <a:pt x="34" y="108"/>
                  <a:pt x="33" y="108"/>
                  <a:pt x="33" y="109"/>
                </a:cubicBezTo>
                <a:cubicBezTo>
                  <a:pt x="33" y="109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0"/>
                  <a:pt x="35" y="109"/>
                  <a:pt x="35" y="109"/>
                </a:cubicBezTo>
                <a:cubicBezTo>
                  <a:pt x="35" y="108"/>
                  <a:pt x="35" y="108"/>
                  <a:pt x="34" y="108"/>
                </a:cubicBezTo>
                <a:close/>
                <a:moveTo>
                  <a:pt x="38" y="108"/>
                </a:moveTo>
                <a:cubicBezTo>
                  <a:pt x="38" y="108"/>
                  <a:pt x="38" y="108"/>
                  <a:pt x="38" y="108"/>
                </a:cubicBezTo>
                <a:cubicBezTo>
                  <a:pt x="38" y="108"/>
                  <a:pt x="37" y="108"/>
                  <a:pt x="37" y="109"/>
                </a:cubicBezTo>
                <a:cubicBezTo>
                  <a:pt x="37" y="109"/>
                  <a:pt x="38" y="110"/>
                  <a:pt x="38" y="110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39" y="110"/>
                  <a:pt x="39" y="109"/>
                  <a:pt x="39" y="109"/>
                </a:cubicBezTo>
                <a:cubicBezTo>
                  <a:pt x="39" y="108"/>
                  <a:pt x="39" y="108"/>
                  <a:pt x="38" y="108"/>
                </a:cubicBezTo>
                <a:close/>
                <a:moveTo>
                  <a:pt x="42" y="108"/>
                </a:moveTo>
                <a:cubicBezTo>
                  <a:pt x="42" y="108"/>
                  <a:pt x="42" y="108"/>
                  <a:pt x="42" y="108"/>
                </a:cubicBezTo>
                <a:cubicBezTo>
                  <a:pt x="42" y="108"/>
                  <a:pt x="41" y="108"/>
                  <a:pt x="41" y="109"/>
                </a:cubicBezTo>
                <a:cubicBezTo>
                  <a:pt x="41" y="109"/>
                  <a:pt x="42" y="110"/>
                  <a:pt x="42" y="110"/>
                </a:cubicBezTo>
                <a:cubicBezTo>
                  <a:pt x="43" y="110"/>
                  <a:pt x="43" y="109"/>
                  <a:pt x="43" y="109"/>
                </a:cubicBezTo>
                <a:cubicBezTo>
                  <a:pt x="43" y="108"/>
                  <a:pt x="43" y="108"/>
                  <a:pt x="42" y="108"/>
                </a:cubicBezTo>
                <a:close/>
                <a:moveTo>
                  <a:pt x="46" y="108"/>
                </a:moveTo>
                <a:cubicBezTo>
                  <a:pt x="46" y="108"/>
                  <a:pt x="46" y="108"/>
                  <a:pt x="46" y="108"/>
                </a:cubicBezTo>
                <a:cubicBezTo>
                  <a:pt x="46" y="108"/>
                  <a:pt x="45" y="108"/>
                  <a:pt x="45" y="109"/>
                </a:cubicBezTo>
                <a:cubicBezTo>
                  <a:pt x="45" y="109"/>
                  <a:pt x="46" y="110"/>
                  <a:pt x="46" y="110"/>
                </a:cubicBezTo>
                <a:cubicBezTo>
                  <a:pt x="47" y="110"/>
                  <a:pt x="47" y="109"/>
                  <a:pt x="47" y="109"/>
                </a:cubicBezTo>
                <a:cubicBezTo>
                  <a:pt x="47" y="108"/>
                  <a:pt x="47" y="108"/>
                  <a:pt x="46" y="108"/>
                </a:cubicBezTo>
                <a:close/>
                <a:moveTo>
                  <a:pt x="50" y="108"/>
                </a:moveTo>
                <a:cubicBezTo>
                  <a:pt x="50" y="108"/>
                  <a:pt x="50" y="108"/>
                  <a:pt x="50" y="108"/>
                </a:cubicBezTo>
                <a:cubicBezTo>
                  <a:pt x="50" y="108"/>
                  <a:pt x="49" y="108"/>
                  <a:pt x="49" y="109"/>
                </a:cubicBezTo>
                <a:cubicBezTo>
                  <a:pt x="49" y="109"/>
                  <a:pt x="50" y="110"/>
                  <a:pt x="50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1" y="110"/>
                  <a:pt x="51" y="109"/>
                  <a:pt x="51" y="109"/>
                </a:cubicBezTo>
                <a:cubicBezTo>
                  <a:pt x="51" y="108"/>
                  <a:pt x="51" y="108"/>
                  <a:pt x="50" y="108"/>
                </a:cubicBezTo>
                <a:close/>
                <a:moveTo>
                  <a:pt x="54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9"/>
                </a:cubicBezTo>
                <a:cubicBezTo>
                  <a:pt x="54" y="109"/>
                  <a:pt x="54" y="110"/>
                  <a:pt x="54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5" y="110"/>
                  <a:pt x="55" y="109"/>
                  <a:pt x="55" y="109"/>
                </a:cubicBezTo>
                <a:cubicBezTo>
                  <a:pt x="55" y="108"/>
                  <a:pt x="55" y="108"/>
                  <a:pt x="54" y="108"/>
                </a:cubicBezTo>
                <a:close/>
                <a:moveTo>
                  <a:pt x="59" y="108"/>
                </a:moveTo>
                <a:cubicBezTo>
                  <a:pt x="59" y="108"/>
                  <a:pt x="59" y="108"/>
                  <a:pt x="59" y="108"/>
                </a:cubicBezTo>
                <a:cubicBezTo>
                  <a:pt x="58" y="108"/>
                  <a:pt x="58" y="108"/>
                  <a:pt x="58" y="109"/>
                </a:cubicBezTo>
                <a:cubicBezTo>
                  <a:pt x="58" y="109"/>
                  <a:pt x="58" y="110"/>
                  <a:pt x="59" y="110"/>
                </a:cubicBezTo>
                <a:cubicBezTo>
                  <a:pt x="59" y="110"/>
                  <a:pt x="59" y="109"/>
                  <a:pt x="59" y="109"/>
                </a:cubicBezTo>
                <a:cubicBezTo>
                  <a:pt x="59" y="108"/>
                  <a:pt x="59" y="108"/>
                  <a:pt x="59" y="108"/>
                </a:cubicBezTo>
                <a:close/>
                <a:moveTo>
                  <a:pt x="63" y="108"/>
                </a:moveTo>
                <a:cubicBezTo>
                  <a:pt x="63" y="108"/>
                  <a:pt x="63" y="108"/>
                  <a:pt x="63" y="108"/>
                </a:cubicBezTo>
                <a:cubicBezTo>
                  <a:pt x="62" y="108"/>
                  <a:pt x="62" y="108"/>
                  <a:pt x="62" y="109"/>
                </a:cubicBezTo>
                <a:cubicBezTo>
                  <a:pt x="62" y="109"/>
                  <a:pt x="62" y="110"/>
                  <a:pt x="63" y="110"/>
                </a:cubicBezTo>
                <a:cubicBezTo>
                  <a:pt x="63" y="110"/>
                  <a:pt x="63" y="109"/>
                  <a:pt x="63" y="109"/>
                </a:cubicBezTo>
                <a:cubicBezTo>
                  <a:pt x="63" y="108"/>
                  <a:pt x="63" y="108"/>
                  <a:pt x="63" y="108"/>
                </a:cubicBezTo>
                <a:close/>
                <a:moveTo>
                  <a:pt x="67" y="108"/>
                </a:moveTo>
                <a:cubicBezTo>
                  <a:pt x="67" y="108"/>
                  <a:pt x="67" y="108"/>
                  <a:pt x="67" y="108"/>
                </a:cubicBezTo>
                <a:cubicBezTo>
                  <a:pt x="66" y="108"/>
                  <a:pt x="66" y="108"/>
                  <a:pt x="66" y="109"/>
                </a:cubicBezTo>
                <a:cubicBezTo>
                  <a:pt x="66" y="109"/>
                  <a:pt x="66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10"/>
                  <a:pt x="68" y="109"/>
                  <a:pt x="68" y="109"/>
                </a:cubicBezTo>
                <a:cubicBezTo>
                  <a:pt x="68" y="108"/>
                  <a:pt x="67" y="108"/>
                  <a:pt x="67" y="108"/>
                </a:cubicBezTo>
                <a:close/>
                <a:moveTo>
                  <a:pt x="71" y="108"/>
                </a:moveTo>
                <a:cubicBezTo>
                  <a:pt x="71" y="108"/>
                  <a:pt x="71" y="108"/>
                  <a:pt x="71" y="108"/>
                </a:cubicBezTo>
                <a:cubicBezTo>
                  <a:pt x="70" y="108"/>
                  <a:pt x="70" y="108"/>
                  <a:pt x="70" y="109"/>
                </a:cubicBezTo>
                <a:cubicBezTo>
                  <a:pt x="70" y="109"/>
                  <a:pt x="70" y="110"/>
                  <a:pt x="71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0"/>
                  <a:pt x="72" y="109"/>
                  <a:pt x="72" y="109"/>
                </a:cubicBezTo>
                <a:cubicBezTo>
                  <a:pt x="72" y="108"/>
                  <a:pt x="71" y="108"/>
                  <a:pt x="71" y="108"/>
                </a:cubicBezTo>
                <a:close/>
                <a:moveTo>
                  <a:pt x="75" y="108"/>
                </a:moveTo>
                <a:cubicBezTo>
                  <a:pt x="75" y="108"/>
                  <a:pt x="75" y="108"/>
                  <a:pt x="75" y="108"/>
                </a:cubicBezTo>
                <a:cubicBezTo>
                  <a:pt x="74" y="108"/>
                  <a:pt x="74" y="108"/>
                  <a:pt x="74" y="109"/>
                </a:cubicBezTo>
                <a:cubicBezTo>
                  <a:pt x="74" y="109"/>
                  <a:pt x="74" y="110"/>
                  <a:pt x="75" y="110"/>
                </a:cubicBezTo>
                <a:cubicBezTo>
                  <a:pt x="75" y="110"/>
                  <a:pt x="76" y="109"/>
                  <a:pt x="76" y="109"/>
                </a:cubicBezTo>
                <a:cubicBezTo>
                  <a:pt x="76" y="108"/>
                  <a:pt x="75" y="108"/>
                  <a:pt x="75" y="108"/>
                </a:cubicBezTo>
                <a:close/>
                <a:moveTo>
                  <a:pt x="79" y="108"/>
                </a:moveTo>
                <a:cubicBezTo>
                  <a:pt x="79" y="108"/>
                  <a:pt x="79" y="108"/>
                  <a:pt x="79" y="108"/>
                </a:cubicBezTo>
                <a:cubicBezTo>
                  <a:pt x="78" y="108"/>
                  <a:pt x="78" y="108"/>
                  <a:pt x="78" y="109"/>
                </a:cubicBezTo>
                <a:cubicBezTo>
                  <a:pt x="78" y="109"/>
                  <a:pt x="78" y="110"/>
                  <a:pt x="79" y="110"/>
                </a:cubicBezTo>
                <a:cubicBezTo>
                  <a:pt x="79" y="110"/>
                  <a:pt x="80" y="109"/>
                  <a:pt x="80" y="109"/>
                </a:cubicBezTo>
                <a:cubicBezTo>
                  <a:pt x="80" y="108"/>
                  <a:pt x="79" y="108"/>
                  <a:pt x="79" y="108"/>
                </a:cubicBezTo>
                <a:close/>
                <a:moveTo>
                  <a:pt x="83" y="108"/>
                </a:moveTo>
                <a:cubicBezTo>
                  <a:pt x="83" y="108"/>
                  <a:pt x="83" y="108"/>
                  <a:pt x="83" y="108"/>
                </a:cubicBezTo>
                <a:cubicBezTo>
                  <a:pt x="83" y="108"/>
                  <a:pt x="82" y="108"/>
                  <a:pt x="82" y="109"/>
                </a:cubicBezTo>
                <a:cubicBezTo>
                  <a:pt x="82" y="109"/>
                  <a:pt x="83" y="110"/>
                  <a:pt x="83" y="110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4" y="110"/>
                  <a:pt x="84" y="109"/>
                  <a:pt x="84" y="109"/>
                </a:cubicBezTo>
                <a:cubicBezTo>
                  <a:pt x="84" y="108"/>
                  <a:pt x="84" y="108"/>
                  <a:pt x="83" y="108"/>
                </a:cubicBezTo>
                <a:close/>
                <a:moveTo>
                  <a:pt x="87" y="108"/>
                </a:moveTo>
                <a:cubicBezTo>
                  <a:pt x="87" y="108"/>
                  <a:pt x="87" y="108"/>
                  <a:pt x="87" y="108"/>
                </a:cubicBezTo>
                <a:cubicBezTo>
                  <a:pt x="87" y="108"/>
                  <a:pt x="86" y="108"/>
                  <a:pt x="86" y="109"/>
                </a:cubicBezTo>
                <a:cubicBezTo>
                  <a:pt x="86" y="109"/>
                  <a:pt x="87" y="110"/>
                  <a:pt x="87" y="110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8" y="110"/>
                  <a:pt x="88" y="109"/>
                  <a:pt x="88" y="109"/>
                </a:cubicBezTo>
                <a:cubicBezTo>
                  <a:pt x="88" y="108"/>
                  <a:pt x="88" y="108"/>
                  <a:pt x="87" y="108"/>
                </a:cubicBezTo>
                <a:close/>
                <a:moveTo>
                  <a:pt x="91" y="108"/>
                </a:moveTo>
                <a:cubicBezTo>
                  <a:pt x="91" y="108"/>
                  <a:pt x="91" y="108"/>
                  <a:pt x="91" y="108"/>
                </a:cubicBezTo>
                <a:cubicBezTo>
                  <a:pt x="91" y="108"/>
                  <a:pt x="90" y="108"/>
                  <a:pt x="90" y="109"/>
                </a:cubicBezTo>
                <a:cubicBezTo>
                  <a:pt x="90" y="109"/>
                  <a:pt x="91" y="110"/>
                  <a:pt x="91" y="110"/>
                </a:cubicBezTo>
                <a:cubicBezTo>
                  <a:pt x="92" y="110"/>
                  <a:pt x="92" y="109"/>
                  <a:pt x="92" y="109"/>
                </a:cubicBezTo>
                <a:cubicBezTo>
                  <a:pt x="92" y="108"/>
                  <a:pt x="92" y="108"/>
                  <a:pt x="91" y="108"/>
                </a:cubicBezTo>
                <a:close/>
                <a:moveTo>
                  <a:pt x="95" y="108"/>
                </a:moveTo>
                <a:cubicBezTo>
                  <a:pt x="95" y="108"/>
                  <a:pt x="95" y="108"/>
                  <a:pt x="95" y="108"/>
                </a:cubicBezTo>
                <a:cubicBezTo>
                  <a:pt x="95" y="108"/>
                  <a:pt x="94" y="108"/>
                  <a:pt x="94" y="109"/>
                </a:cubicBezTo>
                <a:cubicBezTo>
                  <a:pt x="94" y="109"/>
                  <a:pt x="95" y="110"/>
                  <a:pt x="95" y="110"/>
                </a:cubicBezTo>
                <a:cubicBezTo>
                  <a:pt x="96" y="110"/>
                  <a:pt x="96" y="109"/>
                  <a:pt x="96" y="109"/>
                </a:cubicBezTo>
                <a:cubicBezTo>
                  <a:pt x="96" y="108"/>
                  <a:pt x="96" y="108"/>
                  <a:pt x="95" y="108"/>
                </a:cubicBezTo>
                <a:close/>
                <a:moveTo>
                  <a:pt x="99" y="108"/>
                </a:moveTo>
                <a:cubicBezTo>
                  <a:pt x="99" y="108"/>
                  <a:pt x="99" y="108"/>
                  <a:pt x="99" y="108"/>
                </a:cubicBezTo>
                <a:cubicBezTo>
                  <a:pt x="99" y="108"/>
                  <a:pt x="98" y="108"/>
                  <a:pt x="98" y="109"/>
                </a:cubicBezTo>
                <a:cubicBezTo>
                  <a:pt x="98" y="109"/>
                  <a:pt x="99" y="110"/>
                  <a:pt x="99" y="110"/>
                </a:cubicBezTo>
                <a:cubicBezTo>
                  <a:pt x="100" y="110"/>
                  <a:pt x="100" y="109"/>
                  <a:pt x="100" y="109"/>
                </a:cubicBezTo>
                <a:cubicBezTo>
                  <a:pt x="100" y="108"/>
                  <a:pt x="100" y="108"/>
                  <a:pt x="99" y="10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260795" y="2396879"/>
            <a:ext cx="429510" cy="379678"/>
            <a:chOff x="-1587" y="65088"/>
            <a:chExt cx="862013" cy="762000"/>
          </a:xfrm>
          <a:solidFill>
            <a:schemeClr val="accent1"/>
          </a:solidFill>
        </p:grpSpPr>
        <p:sp>
          <p:nvSpPr>
            <p:cNvPr id="22" name="Freeform 42"/>
            <p:cNvSpPr>
              <a:spLocks noEditPoints="1"/>
            </p:cNvSpPr>
            <p:nvPr/>
          </p:nvSpPr>
          <p:spPr bwMode="auto">
            <a:xfrm>
              <a:off x="255588" y="65088"/>
              <a:ext cx="604838" cy="762000"/>
            </a:xfrm>
            <a:custGeom>
              <a:avLst/>
              <a:gdLst>
                <a:gd name="T0" fmla="*/ 96 w 178"/>
                <a:gd name="T1" fmla="*/ 16 h 224"/>
                <a:gd name="T2" fmla="*/ 96 w 178"/>
                <a:gd name="T3" fmla="*/ 16 h 224"/>
                <a:gd name="T4" fmla="*/ 94 w 178"/>
                <a:gd name="T5" fmla="*/ 16 h 224"/>
                <a:gd name="T6" fmla="*/ 86 w 178"/>
                <a:gd name="T7" fmla="*/ 76 h 224"/>
                <a:gd name="T8" fmla="*/ 133 w 178"/>
                <a:gd name="T9" fmla="*/ 76 h 224"/>
                <a:gd name="T10" fmla="*/ 162 w 178"/>
                <a:gd name="T11" fmla="*/ 106 h 224"/>
                <a:gd name="T12" fmla="*/ 154 w 178"/>
                <a:gd name="T13" fmla="*/ 179 h 224"/>
                <a:gd name="T14" fmla="*/ 125 w 178"/>
                <a:gd name="T15" fmla="*/ 208 h 224"/>
                <a:gd name="T16" fmla="*/ 44 w 178"/>
                <a:gd name="T17" fmla="*/ 208 h 224"/>
                <a:gd name="T18" fmla="*/ 16 w 178"/>
                <a:gd name="T19" fmla="*/ 179 h 224"/>
                <a:gd name="T20" fmla="*/ 16 w 178"/>
                <a:gd name="T21" fmla="*/ 106 h 224"/>
                <a:gd name="T22" fmla="*/ 75 w 178"/>
                <a:gd name="T23" fmla="*/ 20 h 224"/>
                <a:gd name="T24" fmla="*/ 94 w 178"/>
                <a:gd name="T25" fmla="*/ 16 h 224"/>
                <a:gd name="T26" fmla="*/ 94 w 178"/>
                <a:gd name="T27" fmla="*/ 0 h 224"/>
                <a:gd name="T28" fmla="*/ 94 w 178"/>
                <a:gd name="T29" fmla="*/ 0 h 224"/>
                <a:gd name="T30" fmla="*/ 94 w 178"/>
                <a:gd name="T31" fmla="*/ 0 h 224"/>
                <a:gd name="T32" fmla="*/ 69 w 178"/>
                <a:gd name="T33" fmla="*/ 5 h 224"/>
                <a:gd name="T34" fmla="*/ 28 w 178"/>
                <a:gd name="T35" fmla="*/ 49 h 224"/>
                <a:gd name="T36" fmla="*/ 0 w 178"/>
                <a:gd name="T37" fmla="*/ 106 h 224"/>
                <a:gd name="T38" fmla="*/ 0 w 178"/>
                <a:gd name="T39" fmla="*/ 179 h 224"/>
                <a:gd name="T40" fmla="*/ 44 w 178"/>
                <a:gd name="T41" fmla="*/ 224 h 224"/>
                <a:gd name="T42" fmla="*/ 125 w 178"/>
                <a:gd name="T43" fmla="*/ 224 h 224"/>
                <a:gd name="T44" fmla="*/ 170 w 178"/>
                <a:gd name="T45" fmla="*/ 180 h 224"/>
                <a:gd name="T46" fmla="*/ 178 w 178"/>
                <a:gd name="T47" fmla="*/ 107 h 224"/>
                <a:gd name="T48" fmla="*/ 178 w 178"/>
                <a:gd name="T49" fmla="*/ 106 h 224"/>
                <a:gd name="T50" fmla="*/ 133 w 178"/>
                <a:gd name="T51" fmla="*/ 60 h 224"/>
                <a:gd name="T52" fmla="*/ 105 w 178"/>
                <a:gd name="T53" fmla="*/ 60 h 224"/>
                <a:gd name="T54" fmla="*/ 110 w 178"/>
                <a:gd name="T55" fmla="*/ 19 h 224"/>
                <a:gd name="T56" fmla="*/ 110 w 178"/>
                <a:gd name="T57" fmla="*/ 16 h 224"/>
                <a:gd name="T58" fmla="*/ 94 w 178"/>
                <a:gd name="T5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8" h="224"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moveTo>
                    <a:pt x="94" y="1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49" y="76"/>
                    <a:pt x="162" y="89"/>
                    <a:pt x="162" y="106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4" y="195"/>
                    <a:pt x="141" y="208"/>
                    <a:pt x="12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28" y="208"/>
                    <a:pt x="16" y="195"/>
                    <a:pt x="16" y="179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90"/>
                    <a:pt x="63" y="24"/>
                    <a:pt x="75" y="20"/>
                  </a:cubicBezTo>
                  <a:cubicBezTo>
                    <a:pt x="87" y="16"/>
                    <a:pt x="94" y="16"/>
                    <a:pt x="94" y="16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83" y="1"/>
                    <a:pt x="69" y="5"/>
                  </a:cubicBezTo>
                  <a:cubicBezTo>
                    <a:pt x="60" y="8"/>
                    <a:pt x="46" y="23"/>
                    <a:pt x="28" y="49"/>
                  </a:cubicBezTo>
                  <a:cubicBezTo>
                    <a:pt x="9" y="75"/>
                    <a:pt x="0" y="95"/>
                    <a:pt x="0" y="10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4"/>
                    <a:pt x="19" y="224"/>
                    <a:pt x="44" y="224"/>
                  </a:cubicBezTo>
                  <a:cubicBezTo>
                    <a:pt x="125" y="224"/>
                    <a:pt x="125" y="224"/>
                    <a:pt x="125" y="224"/>
                  </a:cubicBezTo>
                  <a:cubicBezTo>
                    <a:pt x="149" y="224"/>
                    <a:pt x="169" y="204"/>
                    <a:pt x="170" y="180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78" y="107"/>
                    <a:pt x="178" y="106"/>
                    <a:pt x="178" y="106"/>
                  </a:cubicBezTo>
                  <a:cubicBezTo>
                    <a:pt x="178" y="81"/>
                    <a:pt x="158" y="60"/>
                    <a:pt x="133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7"/>
                    <a:pt x="110" y="16"/>
                  </a:cubicBezTo>
                  <a:cubicBezTo>
                    <a:pt x="110" y="7"/>
                    <a:pt x="103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419101" y="582613"/>
              <a:ext cx="315913" cy="163513"/>
            </a:xfrm>
            <a:custGeom>
              <a:avLst/>
              <a:gdLst>
                <a:gd name="T0" fmla="*/ 67 w 93"/>
                <a:gd name="T1" fmla="*/ 48 h 48"/>
                <a:gd name="T2" fmla="*/ 4 w 93"/>
                <a:gd name="T3" fmla="*/ 48 h 48"/>
                <a:gd name="T4" fmla="*/ 0 w 93"/>
                <a:gd name="T5" fmla="*/ 44 h 48"/>
                <a:gd name="T6" fmla="*/ 4 w 93"/>
                <a:gd name="T7" fmla="*/ 40 h 48"/>
                <a:gd name="T8" fmla="*/ 67 w 93"/>
                <a:gd name="T9" fmla="*/ 40 h 48"/>
                <a:gd name="T10" fmla="*/ 84 w 93"/>
                <a:gd name="T11" fmla="*/ 23 h 48"/>
                <a:gd name="T12" fmla="*/ 85 w 93"/>
                <a:gd name="T13" fmla="*/ 4 h 48"/>
                <a:gd name="T14" fmla="*/ 89 w 93"/>
                <a:gd name="T15" fmla="*/ 0 h 48"/>
                <a:gd name="T16" fmla="*/ 93 w 93"/>
                <a:gd name="T17" fmla="*/ 4 h 48"/>
                <a:gd name="T18" fmla="*/ 92 w 93"/>
                <a:gd name="T19" fmla="*/ 23 h 48"/>
                <a:gd name="T20" fmla="*/ 67 w 93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67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6" y="40"/>
                    <a:pt x="84" y="32"/>
                    <a:pt x="84" y="2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37"/>
                    <a:pt x="81" y="48"/>
                    <a:pt x="67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714376" y="500063"/>
              <a:ext cx="33338" cy="58738"/>
            </a:xfrm>
            <a:custGeom>
              <a:avLst/>
              <a:gdLst>
                <a:gd name="T0" fmla="*/ 5 w 10"/>
                <a:gd name="T1" fmla="*/ 17 h 17"/>
                <a:gd name="T2" fmla="*/ 4 w 10"/>
                <a:gd name="T3" fmla="*/ 17 h 17"/>
                <a:gd name="T4" fmla="*/ 1 w 10"/>
                <a:gd name="T5" fmla="*/ 12 h 17"/>
                <a:gd name="T6" fmla="*/ 2 w 10"/>
                <a:gd name="T7" fmla="*/ 4 h 17"/>
                <a:gd name="T8" fmla="*/ 6 w 10"/>
                <a:gd name="T9" fmla="*/ 0 h 17"/>
                <a:gd name="T10" fmla="*/ 10 w 10"/>
                <a:gd name="T11" fmla="*/ 4 h 17"/>
                <a:gd name="T12" fmla="*/ 9 w 10"/>
                <a:gd name="T13" fmla="*/ 13 h 17"/>
                <a:gd name="T14" fmla="*/ 5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4" y="17"/>
                    <a:pt x="4" y="17"/>
                  </a:cubicBezTo>
                  <a:cubicBezTo>
                    <a:pt x="2" y="16"/>
                    <a:pt x="0" y="14"/>
                    <a:pt x="1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auto">
            <a:xfrm>
              <a:off x="-1587" y="350838"/>
              <a:ext cx="312738" cy="449263"/>
            </a:xfrm>
            <a:custGeom>
              <a:avLst/>
              <a:gdLst>
                <a:gd name="T0" fmla="*/ 66 w 92"/>
                <a:gd name="T1" fmla="*/ 16 h 132"/>
                <a:gd name="T2" fmla="*/ 76 w 92"/>
                <a:gd name="T3" fmla="*/ 30 h 132"/>
                <a:gd name="T4" fmla="*/ 76 w 92"/>
                <a:gd name="T5" fmla="*/ 102 h 132"/>
                <a:gd name="T6" fmla="*/ 66 w 92"/>
                <a:gd name="T7" fmla="*/ 116 h 132"/>
                <a:gd name="T8" fmla="*/ 32 w 92"/>
                <a:gd name="T9" fmla="*/ 116 h 132"/>
                <a:gd name="T10" fmla="*/ 16 w 92"/>
                <a:gd name="T11" fmla="*/ 102 h 132"/>
                <a:gd name="T12" fmla="*/ 16 w 92"/>
                <a:gd name="T13" fmla="*/ 30 h 132"/>
                <a:gd name="T14" fmla="*/ 32 w 92"/>
                <a:gd name="T15" fmla="*/ 16 h 132"/>
                <a:gd name="T16" fmla="*/ 64 w 92"/>
                <a:gd name="T17" fmla="*/ 16 h 132"/>
                <a:gd name="T18" fmla="*/ 66 w 92"/>
                <a:gd name="T19" fmla="*/ 0 h 132"/>
                <a:gd name="T20" fmla="*/ 32 w 92"/>
                <a:gd name="T21" fmla="*/ 0 h 132"/>
                <a:gd name="T22" fmla="*/ 0 w 92"/>
                <a:gd name="T23" fmla="*/ 30 h 132"/>
                <a:gd name="T24" fmla="*/ 0 w 92"/>
                <a:gd name="T25" fmla="*/ 102 h 132"/>
                <a:gd name="T26" fmla="*/ 32 w 92"/>
                <a:gd name="T27" fmla="*/ 132 h 132"/>
                <a:gd name="T28" fmla="*/ 66 w 92"/>
                <a:gd name="T29" fmla="*/ 132 h 132"/>
                <a:gd name="T30" fmla="*/ 92 w 92"/>
                <a:gd name="T31" fmla="*/ 102 h 132"/>
                <a:gd name="T32" fmla="*/ 92 w 92"/>
                <a:gd name="T33" fmla="*/ 30 h 132"/>
                <a:gd name="T34" fmla="*/ 66 w 92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32">
                  <a:moveTo>
                    <a:pt x="66" y="16"/>
                  </a:moveTo>
                  <a:cubicBezTo>
                    <a:pt x="73" y="16"/>
                    <a:pt x="76" y="23"/>
                    <a:pt x="76" y="30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10"/>
                    <a:pt x="73" y="116"/>
                    <a:pt x="6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24" y="116"/>
                    <a:pt x="16" y="110"/>
                    <a:pt x="16" y="10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24" y="16"/>
                    <a:pt x="32" y="16"/>
                  </a:cubicBezTo>
                  <a:cubicBezTo>
                    <a:pt x="64" y="16"/>
                    <a:pt x="64" y="16"/>
                    <a:pt x="64" y="16"/>
                  </a:cubicBezTo>
                  <a:moveTo>
                    <a:pt x="6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9"/>
                    <a:pt x="15" y="132"/>
                    <a:pt x="32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8" y="132"/>
                    <a:pt x="92" y="124"/>
                    <a:pt x="92" y="102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8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106363" y="623888"/>
              <a:ext cx="109538" cy="134938"/>
            </a:xfrm>
            <a:custGeom>
              <a:avLst/>
              <a:gdLst>
                <a:gd name="T0" fmla="*/ 28 w 32"/>
                <a:gd name="T1" fmla="*/ 40 h 40"/>
                <a:gd name="T2" fmla="*/ 24 w 32"/>
                <a:gd name="T3" fmla="*/ 36 h 40"/>
                <a:gd name="T4" fmla="*/ 24 w 32"/>
                <a:gd name="T5" fmla="*/ 14 h 40"/>
                <a:gd name="T6" fmla="*/ 16 w 32"/>
                <a:gd name="T7" fmla="*/ 8 h 40"/>
                <a:gd name="T8" fmla="*/ 8 w 32"/>
                <a:gd name="T9" fmla="*/ 14 h 40"/>
                <a:gd name="T10" fmla="*/ 8 w 32"/>
                <a:gd name="T11" fmla="*/ 36 h 40"/>
                <a:gd name="T12" fmla="*/ 4 w 32"/>
                <a:gd name="T13" fmla="*/ 40 h 40"/>
                <a:gd name="T14" fmla="*/ 0 w 32"/>
                <a:gd name="T15" fmla="*/ 36 h 40"/>
                <a:gd name="T16" fmla="*/ 0 w 32"/>
                <a:gd name="T17" fmla="*/ 14 h 40"/>
                <a:gd name="T18" fmla="*/ 16 w 32"/>
                <a:gd name="T19" fmla="*/ 0 h 40"/>
                <a:gd name="T20" fmla="*/ 32 w 32"/>
                <a:gd name="T21" fmla="*/ 14 h 40"/>
                <a:gd name="T22" fmla="*/ 32 w 32"/>
                <a:gd name="T23" fmla="*/ 36 h 40"/>
                <a:gd name="T24" fmla="*/ 28 w 32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0">
                  <a:moveTo>
                    <a:pt x="28" y="40"/>
                  </a:moveTo>
                  <a:cubicBezTo>
                    <a:pt x="26" y="40"/>
                    <a:pt x="24" y="38"/>
                    <a:pt x="24" y="3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1"/>
                    <a:pt x="20" y="8"/>
                    <a:pt x="16" y="8"/>
                  </a:cubicBezTo>
                  <a:cubicBezTo>
                    <a:pt x="12" y="8"/>
                    <a:pt x="8" y="11"/>
                    <a:pt x="8" y="1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0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147638" y="677863"/>
              <a:ext cx="26988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00403" y="2396374"/>
            <a:ext cx="402488" cy="379680"/>
            <a:chOff x="3719513" y="36513"/>
            <a:chExt cx="868363" cy="819150"/>
          </a:xfrm>
          <a:solidFill>
            <a:schemeClr val="accent3"/>
          </a:solidFill>
        </p:grpSpPr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09339" y="2370509"/>
            <a:ext cx="423644" cy="421336"/>
            <a:chOff x="7426326" y="0"/>
            <a:chExt cx="873125" cy="868363"/>
          </a:xfrm>
          <a:solidFill>
            <a:schemeClr val="accent4"/>
          </a:solidFill>
        </p:grpSpPr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20935" y="2370381"/>
            <a:ext cx="332218" cy="432674"/>
            <a:chOff x="11255376" y="0"/>
            <a:chExt cx="666750" cy="868363"/>
          </a:xfrm>
          <a:solidFill>
            <a:schemeClr val="accent2"/>
          </a:solidFill>
        </p:grpSpPr>
        <p:sp>
          <p:nvSpPr>
            <p:cNvPr id="52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45894" y="2370165"/>
            <a:ext cx="375722" cy="431092"/>
            <a:chOff x="11201401" y="1560513"/>
            <a:chExt cx="754063" cy="865188"/>
          </a:xfrm>
          <a:solidFill>
            <a:schemeClr val="accent5"/>
          </a:solidFill>
        </p:grpSpPr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736767" y="4643683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2018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95695" y="329249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885174" y="363104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10614" y="329249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540206" y="329249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86988" y="329249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71748" y="3292495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57667" y="363104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15015" y="363104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16237" y="363104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88730" y="3631049"/>
            <a:ext cx="1754904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13741" y="357089"/>
            <a:ext cx="396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8986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03563" y="1764404"/>
            <a:ext cx="5984876" cy="4467225"/>
            <a:chOff x="3103563" y="1366838"/>
            <a:chExt cx="5984876" cy="446722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29313" y="4743451"/>
              <a:ext cx="2697163" cy="30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8562976" y="4691063"/>
              <a:ext cx="131763" cy="131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71826" y="2182813"/>
              <a:ext cx="1828800" cy="417513"/>
            </a:xfrm>
            <a:custGeom>
              <a:avLst/>
              <a:gdLst>
                <a:gd name="T0" fmla="*/ 1152 w 1152"/>
                <a:gd name="T1" fmla="*/ 263 h 263"/>
                <a:gd name="T2" fmla="*/ 1133 w 1152"/>
                <a:gd name="T3" fmla="*/ 263 h 263"/>
                <a:gd name="T4" fmla="*/ 1133 w 1152"/>
                <a:gd name="T5" fmla="*/ 19 h 263"/>
                <a:gd name="T6" fmla="*/ 0 w 1152"/>
                <a:gd name="T7" fmla="*/ 19 h 263"/>
                <a:gd name="T8" fmla="*/ 0 w 1152"/>
                <a:gd name="T9" fmla="*/ 0 h 263"/>
                <a:gd name="T10" fmla="*/ 1152 w 1152"/>
                <a:gd name="T11" fmla="*/ 0 h 263"/>
                <a:gd name="T12" fmla="*/ 1152 w 1152"/>
                <a:gd name="T13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263">
                  <a:moveTo>
                    <a:pt x="1152" y="263"/>
                  </a:moveTo>
                  <a:lnTo>
                    <a:pt x="1133" y="263"/>
                  </a:lnTo>
                  <a:lnTo>
                    <a:pt x="113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152" y="0"/>
                  </a:lnTo>
                  <a:lnTo>
                    <a:pt x="1152" y="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103563" y="2130426"/>
              <a:ext cx="134938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7642226" y="1419226"/>
              <a:ext cx="1382713" cy="903288"/>
            </a:xfrm>
            <a:custGeom>
              <a:avLst/>
              <a:gdLst>
                <a:gd name="T0" fmla="*/ 19 w 871"/>
                <a:gd name="T1" fmla="*/ 569 h 569"/>
                <a:gd name="T2" fmla="*/ 0 w 871"/>
                <a:gd name="T3" fmla="*/ 569 h 569"/>
                <a:gd name="T4" fmla="*/ 0 w 871"/>
                <a:gd name="T5" fmla="*/ 0 h 569"/>
                <a:gd name="T6" fmla="*/ 871 w 871"/>
                <a:gd name="T7" fmla="*/ 0 h 569"/>
                <a:gd name="T8" fmla="*/ 871 w 871"/>
                <a:gd name="T9" fmla="*/ 19 h 569"/>
                <a:gd name="T10" fmla="*/ 19 w 871"/>
                <a:gd name="T11" fmla="*/ 19 h 569"/>
                <a:gd name="T12" fmla="*/ 19 w 871"/>
                <a:gd name="T1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1" h="569">
                  <a:moveTo>
                    <a:pt x="19" y="569"/>
                  </a:moveTo>
                  <a:lnTo>
                    <a:pt x="0" y="56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19"/>
                  </a:lnTo>
                  <a:lnTo>
                    <a:pt x="19" y="19"/>
                  </a:lnTo>
                  <a:lnTo>
                    <a:pt x="19" y="5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956676" y="1366838"/>
              <a:ext cx="131763" cy="1317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500688" y="2025651"/>
              <a:ext cx="495300" cy="1965325"/>
            </a:xfrm>
            <a:custGeom>
              <a:avLst/>
              <a:gdLst>
                <a:gd name="T0" fmla="*/ 312 w 312"/>
                <a:gd name="T1" fmla="*/ 452 h 1238"/>
                <a:gd name="T2" fmla="*/ 308 w 312"/>
                <a:gd name="T3" fmla="*/ 1238 h 1238"/>
                <a:gd name="T4" fmla="*/ 0 w 312"/>
                <a:gd name="T5" fmla="*/ 788 h 1238"/>
                <a:gd name="T6" fmla="*/ 2 w 312"/>
                <a:gd name="T7" fmla="*/ 0 h 1238"/>
                <a:gd name="T8" fmla="*/ 312 w 312"/>
                <a:gd name="T9" fmla="*/ 452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238">
                  <a:moveTo>
                    <a:pt x="312" y="452"/>
                  </a:moveTo>
                  <a:lnTo>
                    <a:pt x="308" y="1238"/>
                  </a:lnTo>
                  <a:lnTo>
                    <a:pt x="0" y="788"/>
                  </a:lnTo>
                  <a:lnTo>
                    <a:pt x="2" y="0"/>
                  </a:lnTo>
                  <a:lnTo>
                    <a:pt x="312" y="4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989638" y="2713038"/>
              <a:ext cx="690563" cy="1293813"/>
            </a:xfrm>
            <a:custGeom>
              <a:avLst/>
              <a:gdLst>
                <a:gd name="T0" fmla="*/ 170 w 184"/>
                <a:gd name="T1" fmla="*/ 9 h 344"/>
                <a:gd name="T2" fmla="*/ 168 w 184"/>
                <a:gd name="T3" fmla="*/ 9 h 344"/>
                <a:gd name="T4" fmla="*/ 165 w 184"/>
                <a:gd name="T5" fmla="*/ 8 h 344"/>
                <a:gd name="T6" fmla="*/ 158 w 184"/>
                <a:gd name="T7" fmla="*/ 7 h 344"/>
                <a:gd name="T8" fmla="*/ 153 w 184"/>
                <a:gd name="T9" fmla="*/ 6 h 344"/>
                <a:gd name="T10" fmla="*/ 146 w 184"/>
                <a:gd name="T11" fmla="*/ 5 h 344"/>
                <a:gd name="T12" fmla="*/ 143 w 184"/>
                <a:gd name="T13" fmla="*/ 4 h 344"/>
                <a:gd name="T14" fmla="*/ 141 w 184"/>
                <a:gd name="T15" fmla="*/ 4 h 344"/>
                <a:gd name="T16" fmla="*/ 134 w 184"/>
                <a:gd name="T17" fmla="*/ 3 h 344"/>
                <a:gd name="T18" fmla="*/ 129 w 184"/>
                <a:gd name="T19" fmla="*/ 2 h 344"/>
                <a:gd name="T20" fmla="*/ 122 w 184"/>
                <a:gd name="T21" fmla="*/ 2 h 344"/>
                <a:gd name="T22" fmla="*/ 119 w 184"/>
                <a:gd name="T23" fmla="*/ 1 h 344"/>
                <a:gd name="T24" fmla="*/ 117 w 184"/>
                <a:gd name="T25" fmla="*/ 1 h 344"/>
                <a:gd name="T26" fmla="*/ 110 w 184"/>
                <a:gd name="T27" fmla="*/ 1 h 344"/>
                <a:gd name="T28" fmla="*/ 105 w 184"/>
                <a:gd name="T29" fmla="*/ 1 h 344"/>
                <a:gd name="T30" fmla="*/ 98 w 184"/>
                <a:gd name="T31" fmla="*/ 0 h 344"/>
                <a:gd name="T32" fmla="*/ 94 w 184"/>
                <a:gd name="T33" fmla="*/ 0 h 344"/>
                <a:gd name="T34" fmla="*/ 93 w 184"/>
                <a:gd name="T35" fmla="*/ 0 h 344"/>
                <a:gd name="T36" fmla="*/ 85 w 184"/>
                <a:gd name="T37" fmla="*/ 0 h 344"/>
                <a:gd name="T38" fmla="*/ 81 w 184"/>
                <a:gd name="T39" fmla="*/ 0 h 344"/>
                <a:gd name="T40" fmla="*/ 69 w 184"/>
                <a:gd name="T41" fmla="*/ 0 h 344"/>
                <a:gd name="T42" fmla="*/ 69 w 184"/>
                <a:gd name="T43" fmla="*/ 0 h 344"/>
                <a:gd name="T44" fmla="*/ 68 w 184"/>
                <a:gd name="T45" fmla="*/ 0 h 344"/>
                <a:gd name="T46" fmla="*/ 56 w 184"/>
                <a:gd name="T47" fmla="*/ 1 h 344"/>
                <a:gd name="T48" fmla="*/ 52 w 184"/>
                <a:gd name="T49" fmla="*/ 1 h 344"/>
                <a:gd name="T50" fmla="*/ 43 w 184"/>
                <a:gd name="T51" fmla="*/ 2 h 344"/>
                <a:gd name="T52" fmla="*/ 41 w 184"/>
                <a:gd name="T53" fmla="*/ 2 h 344"/>
                <a:gd name="T54" fmla="*/ 39 w 184"/>
                <a:gd name="T55" fmla="*/ 2 h 344"/>
                <a:gd name="T56" fmla="*/ 26 w 184"/>
                <a:gd name="T57" fmla="*/ 4 h 344"/>
                <a:gd name="T58" fmla="*/ 24 w 184"/>
                <a:gd name="T59" fmla="*/ 4 h 344"/>
                <a:gd name="T60" fmla="*/ 10 w 184"/>
                <a:gd name="T61" fmla="*/ 6 h 344"/>
                <a:gd name="T62" fmla="*/ 8 w 184"/>
                <a:gd name="T63" fmla="*/ 7 h 344"/>
                <a:gd name="T64" fmla="*/ 2 w 184"/>
                <a:gd name="T65" fmla="*/ 8 h 344"/>
                <a:gd name="T66" fmla="*/ 0 w 184"/>
                <a:gd name="T67" fmla="*/ 340 h 344"/>
                <a:gd name="T68" fmla="*/ 9 w 184"/>
                <a:gd name="T69" fmla="*/ 339 h 344"/>
                <a:gd name="T70" fmla="*/ 23 w 184"/>
                <a:gd name="T71" fmla="*/ 336 h 344"/>
                <a:gd name="T72" fmla="*/ 25 w 184"/>
                <a:gd name="T73" fmla="*/ 336 h 344"/>
                <a:gd name="T74" fmla="*/ 38 w 184"/>
                <a:gd name="T75" fmla="*/ 335 h 344"/>
                <a:gd name="T76" fmla="*/ 42 w 184"/>
                <a:gd name="T77" fmla="*/ 334 h 344"/>
                <a:gd name="T78" fmla="*/ 50 w 184"/>
                <a:gd name="T79" fmla="*/ 334 h 344"/>
                <a:gd name="T80" fmla="*/ 55 w 184"/>
                <a:gd name="T81" fmla="*/ 333 h 344"/>
                <a:gd name="T82" fmla="*/ 67 w 184"/>
                <a:gd name="T83" fmla="*/ 333 h 344"/>
                <a:gd name="T84" fmla="*/ 67 w 184"/>
                <a:gd name="T85" fmla="*/ 333 h 344"/>
                <a:gd name="T86" fmla="*/ 80 w 184"/>
                <a:gd name="T87" fmla="*/ 332 h 344"/>
                <a:gd name="T88" fmla="*/ 84 w 184"/>
                <a:gd name="T89" fmla="*/ 332 h 344"/>
                <a:gd name="T90" fmla="*/ 92 w 184"/>
                <a:gd name="T91" fmla="*/ 332 h 344"/>
                <a:gd name="T92" fmla="*/ 97 w 184"/>
                <a:gd name="T93" fmla="*/ 333 h 344"/>
                <a:gd name="T94" fmla="*/ 104 w 184"/>
                <a:gd name="T95" fmla="*/ 333 h 344"/>
                <a:gd name="T96" fmla="*/ 109 w 184"/>
                <a:gd name="T97" fmla="*/ 333 h 344"/>
                <a:gd name="T98" fmla="*/ 116 w 184"/>
                <a:gd name="T99" fmla="*/ 334 h 344"/>
                <a:gd name="T100" fmla="*/ 121 w 184"/>
                <a:gd name="T101" fmla="*/ 334 h 344"/>
                <a:gd name="T102" fmla="*/ 128 w 184"/>
                <a:gd name="T103" fmla="*/ 335 h 344"/>
                <a:gd name="T104" fmla="*/ 133 w 184"/>
                <a:gd name="T105" fmla="*/ 335 h 344"/>
                <a:gd name="T106" fmla="*/ 140 w 184"/>
                <a:gd name="T107" fmla="*/ 336 h 344"/>
                <a:gd name="T108" fmla="*/ 145 w 184"/>
                <a:gd name="T109" fmla="*/ 337 h 344"/>
                <a:gd name="T110" fmla="*/ 152 w 184"/>
                <a:gd name="T111" fmla="*/ 338 h 344"/>
                <a:gd name="T112" fmla="*/ 157 w 184"/>
                <a:gd name="T113" fmla="*/ 339 h 344"/>
                <a:gd name="T114" fmla="*/ 164 w 184"/>
                <a:gd name="T115" fmla="*/ 340 h 344"/>
                <a:gd name="T116" fmla="*/ 169 w 184"/>
                <a:gd name="T117" fmla="*/ 341 h 344"/>
                <a:gd name="T118" fmla="*/ 183 w 184"/>
                <a:gd name="T119" fmla="*/ 344 h 344"/>
                <a:gd name="T120" fmla="*/ 184 w 184"/>
                <a:gd name="T121" fmla="*/ 12 h 344"/>
                <a:gd name="T122" fmla="*/ 170 w 184"/>
                <a:gd name="T123" fmla="*/ 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344">
                  <a:moveTo>
                    <a:pt x="170" y="9"/>
                  </a:moveTo>
                  <a:cubicBezTo>
                    <a:pt x="169" y="9"/>
                    <a:pt x="169" y="9"/>
                    <a:pt x="168" y="9"/>
                  </a:cubicBezTo>
                  <a:cubicBezTo>
                    <a:pt x="167" y="8"/>
                    <a:pt x="166" y="8"/>
                    <a:pt x="165" y="8"/>
                  </a:cubicBezTo>
                  <a:cubicBezTo>
                    <a:pt x="163" y="7"/>
                    <a:pt x="160" y="7"/>
                    <a:pt x="158" y="7"/>
                  </a:cubicBezTo>
                  <a:cubicBezTo>
                    <a:pt x="156" y="6"/>
                    <a:pt x="155" y="6"/>
                    <a:pt x="153" y="6"/>
                  </a:cubicBezTo>
                  <a:cubicBezTo>
                    <a:pt x="151" y="5"/>
                    <a:pt x="148" y="5"/>
                    <a:pt x="146" y="5"/>
                  </a:cubicBezTo>
                  <a:cubicBezTo>
                    <a:pt x="145" y="5"/>
                    <a:pt x="144" y="4"/>
                    <a:pt x="143" y="4"/>
                  </a:cubicBezTo>
                  <a:cubicBezTo>
                    <a:pt x="142" y="4"/>
                    <a:pt x="141" y="4"/>
                    <a:pt x="141" y="4"/>
                  </a:cubicBezTo>
                  <a:cubicBezTo>
                    <a:pt x="139" y="4"/>
                    <a:pt x="136" y="3"/>
                    <a:pt x="134" y="3"/>
                  </a:cubicBezTo>
                  <a:cubicBezTo>
                    <a:pt x="132" y="3"/>
                    <a:pt x="131" y="3"/>
                    <a:pt x="129" y="2"/>
                  </a:cubicBezTo>
                  <a:cubicBezTo>
                    <a:pt x="127" y="2"/>
                    <a:pt x="125" y="2"/>
                    <a:pt x="122" y="2"/>
                  </a:cubicBezTo>
                  <a:cubicBezTo>
                    <a:pt x="121" y="2"/>
                    <a:pt x="120" y="2"/>
                    <a:pt x="119" y="1"/>
                  </a:cubicBezTo>
                  <a:cubicBezTo>
                    <a:pt x="118" y="1"/>
                    <a:pt x="118" y="1"/>
                    <a:pt x="117" y="1"/>
                  </a:cubicBezTo>
                  <a:cubicBezTo>
                    <a:pt x="115" y="1"/>
                    <a:pt x="113" y="1"/>
                    <a:pt x="110" y="1"/>
                  </a:cubicBezTo>
                  <a:cubicBezTo>
                    <a:pt x="109" y="1"/>
                    <a:pt x="107" y="1"/>
                    <a:pt x="105" y="1"/>
                  </a:cubicBezTo>
                  <a:cubicBezTo>
                    <a:pt x="103" y="0"/>
                    <a:pt x="100" y="0"/>
                    <a:pt x="98" y="0"/>
                  </a:cubicBezTo>
                  <a:cubicBezTo>
                    <a:pt x="97" y="0"/>
                    <a:pt x="96" y="0"/>
                    <a:pt x="94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90" y="0"/>
                    <a:pt x="88" y="0"/>
                    <a:pt x="85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1"/>
                    <a:pt x="56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49" y="1"/>
                    <a:pt x="46" y="2"/>
                    <a:pt x="43" y="2"/>
                  </a:cubicBezTo>
                  <a:cubicBezTo>
                    <a:pt x="42" y="2"/>
                    <a:pt x="41" y="2"/>
                    <a:pt x="41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4" y="3"/>
                    <a:pt x="30" y="3"/>
                    <a:pt x="26" y="4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19" y="5"/>
                    <a:pt x="15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6" y="7"/>
                    <a:pt x="4" y="7"/>
                    <a:pt x="2" y="8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3" y="340"/>
                    <a:pt x="6" y="339"/>
                    <a:pt x="9" y="339"/>
                  </a:cubicBezTo>
                  <a:cubicBezTo>
                    <a:pt x="13" y="338"/>
                    <a:pt x="18" y="337"/>
                    <a:pt x="23" y="336"/>
                  </a:cubicBezTo>
                  <a:cubicBezTo>
                    <a:pt x="23" y="336"/>
                    <a:pt x="24" y="336"/>
                    <a:pt x="25" y="336"/>
                  </a:cubicBezTo>
                  <a:cubicBezTo>
                    <a:pt x="29" y="336"/>
                    <a:pt x="33" y="335"/>
                    <a:pt x="38" y="335"/>
                  </a:cubicBezTo>
                  <a:cubicBezTo>
                    <a:pt x="39" y="335"/>
                    <a:pt x="40" y="334"/>
                    <a:pt x="42" y="334"/>
                  </a:cubicBezTo>
                  <a:cubicBezTo>
                    <a:pt x="45" y="334"/>
                    <a:pt x="48" y="334"/>
                    <a:pt x="50" y="334"/>
                  </a:cubicBezTo>
                  <a:cubicBezTo>
                    <a:pt x="52" y="333"/>
                    <a:pt x="53" y="333"/>
                    <a:pt x="55" y="333"/>
                  </a:cubicBezTo>
                  <a:cubicBezTo>
                    <a:pt x="59" y="333"/>
                    <a:pt x="63" y="333"/>
                    <a:pt x="67" y="333"/>
                  </a:cubicBezTo>
                  <a:cubicBezTo>
                    <a:pt x="67" y="333"/>
                    <a:pt x="67" y="333"/>
                    <a:pt x="67" y="333"/>
                  </a:cubicBezTo>
                  <a:cubicBezTo>
                    <a:pt x="72" y="332"/>
                    <a:pt x="76" y="332"/>
                    <a:pt x="80" y="332"/>
                  </a:cubicBezTo>
                  <a:cubicBezTo>
                    <a:pt x="81" y="332"/>
                    <a:pt x="82" y="332"/>
                    <a:pt x="84" y="332"/>
                  </a:cubicBezTo>
                  <a:cubicBezTo>
                    <a:pt x="86" y="332"/>
                    <a:pt x="89" y="332"/>
                    <a:pt x="92" y="332"/>
                  </a:cubicBezTo>
                  <a:cubicBezTo>
                    <a:pt x="94" y="332"/>
                    <a:pt x="95" y="333"/>
                    <a:pt x="97" y="333"/>
                  </a:cubicBezTo>
                  <a:cubicBezTo>
                    <a:pt x="99" y="333"/>
                    <a:pt x="102" y="333"/>
                    <a:pt x="104" y="333"/>
                  </a:cubicBezTo>
                  <a:cubicBezTo>
                    <a:pt x="106" y="333"/>
                    <a:pt x="107" y="333"/>
                    <a:pt x="109" y="333"/>
                  </a:cubicBezTo>
                  <a:cubicBezTo>
                    <a:pt x="111" y="333"/>
                    <a:pt x="114" y="333"/>
                    <a:pt x="116" y="334"/>
                  </a:cubicBezTo>
                  <a:cubicBezTo>
                    <a:pt x="118" y="334"/>
                    <a:pt x="119" y="334"/>
                    <a:pt x="121" y="334"/>
                  </a:cubicBezTo>
                  <a:cubicBezTo>
                    <a:pt x="123" y="334"/>
                    <a:pt x="126" y="335"/>
                    <a:pt x="128" y="335"/>
                  </a:cubicBezTo>
                  <a:cubicBezTo>
                    <a:pt x="130" y="335"/>
                    <a:pt x="131" y="335"/>
                    <a:pt x="133" y="335"/>
                  </a:cubicBezTo>
                  <a:cubicBezTo>
                    <a:pt x="135" y="336"/>
                    <a:pt x="137" y="336"/>
                    <a:pt x="140" y="336"/>
                  </a:cubicBezTo>
                  <a:cubicBezTo>
                    <a:pt x="141" y="336"/>
                    <a:pt x="143" y="337"/>
                    <a:pt x="145" y="337"/>
                  </a:cubicBezTo>
                  <a:cubicBezTo>
                    <a:pt x="147" y="337"/>
                    <a:pt x="149" y="338"/>
                    <a:pt x="152" y="338"/>
                  </a:cubicBezTo>
                  <a:cubicBezTo>
                    <a:pt x="154" y="338"/>
                    <a:pt x="155" y="339"/>
                    <a:pt x="157" y="339"/>
                  </a:cubicBezTo>
                  <a:cubicBezTo>
                    <a:pt x="159" y="339"/>
                    <a:pt x="162" y="340"/>
                    <a:pt x="164" y="340"/>
                  </a:cubicBezTo>
                  <a:cubicBezTo>
                    <a:pt x="165" y="341"/>
                    <a:pt x="167" y="341"/>
                    <a:pt x="169" y="341"/>
                  </a:cubicBezTo>
                  <a:cubicBezTo>
                    <a:pt x="173" y="342"/>
                    <a:pt x="178" y="343"/>
                    <a:pt x="183" y="344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79" y="11"/>
                    <a:pt x="175" y="10"/>
                    <a:pt x="170" y="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677026" y="2055813"/>
              <a:ext cx="528638" cy="1951038"/>
            </a:xfrm>
            <a:custGeom>
              <a:avLst/>
              <a:gdLst>
                <a:gd name="T0" fmla="*/ 333 w 333"/>
                <a:gd name="T1" fmla="*/ 0 h 1229"/>
                <a:gd name="T2" fmla="*/ 331 w 333"/>
                <a:gd name="T3" fmla="*/ 786 h 1229"/>
                <a:gd name="T4" fmla="*/ 0 w 333"/>
                <a:gd name="T5" fmla="*/ 1229 h 1229"/>
                <a:gd name="T6" fmla="*/ 2 w 333"/>
                <a:gd name="T7" fmla="*/ 442 h 1229"/>
                <a:gd name="T8" fmla="*/ 333 w 333"/>
                <a:gd name="T9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229">
                  <a:moveTo>
                    <a:pt x="333" y="0"/>
                  </a:moveTo>
                  <a:lnTo>
                    <a:pt x="331" y="786"/>
                  </a:lnTo>
                  <a:lnTo>
                    <a:pt x="0" y="1229"/>
                  </a:lnTo>
                  <a:lnTo>
                    <a:pt x="2" y="44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B26E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503863" y="1912938"/>
              <a:ext cx="1701800" cy="844550"/>
            </a:xfrm>
            <a:custGeom>
              <a:avLst/>
              <a:gdLst>
                <a:gd name="T0" fmla="*/ 453 w 453"/>
                <a:gd name="T1" fmla="*/ 38 h 225"/>
                <a:gd name="T2" fmla="*/ 313 w 453"/>
                <a:gd name="T3" fmla="*/ 225 h 225"/>
                <a:gd name="T4" fmla="*/ 131 w 453"/>
                <a:gd name="T5" fmla="*/ 221 h 225"/>
                <a:gd name="T6" fmla="*/ 0 w 453"/>
                <a:gd name="T7" fmla="*/ 30 h 225"/>
                <a:gd name="T8" fmla="*/ 453 w 453"/>
                <a:gd name="T9" fmla="*/ 3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25">
                  <a:moveTo>
                    <a:pt x="453" y="38"/>
                  </a:moveTo>
                  <a:cubicBezTo>
                    <a:pt x="313" y="225"/>
                    <a:pt x="313" y="225"/>
                    <a:pt x="313" y="225"/>
                  </a:cubicBezTo>
                  <a:cubicBezTo>
                    <a:pt x="253" y="210"/>
                    <a:pt x="188" y="210"/>
                    <a:pt x="131" y="2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42" y="0"/>
                    <a:pt x="303" y="0"/>
                    <a:pt x="453" y="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211638" y="2306638"/>
              <a:ext cx="1784350" cy="1019175"/>
            </a:xfrm>
            <a:custGeom>
              <a:avLst/>
              <a:gdLst>
                <a:gd name="T0" fmla="*/ 344 w 475"/>
                <a:gd name="T1" fmla="*/ 0 h 271"/>
                <a:gd name="T2" fmla="*/ 475 w 475"/>
                <a:gd name="T3" fmla="*/ 190 h 271"/>
                <a:gd name="T4" fmla="*/ 325 w 475"/>
                <a:gd name="T5" fmla="*/ 271 h 271"/>
                <a:gd name="T6" fmla="*/ 0 w 475"/>
                <a:gd name="T7" fmla="*/ 189 h 271"/>
                <a:gd name="T8" fmla="*/ 344 w 475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271">
                  <a:moveTo>
                    <a:pt x="344" y="0"/>
                  </a:moveTo>
                  <a:cubicBezTo>
                    <a:pt x="475" y="190"/>
                    <a:pt x="475" y="190"/>
                    <a:pt x="475" y="190"/>
                  </a:cubicBezTo>
                  <a:cubicBezTo>
                    <a:pt x="410" y="203"/>
                    <a:pt x="354" y="231"/>
                    <a:pt x="325" y="27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68" y="98"/>
                    <a:pt x="195" y="32"/>
                    <a:pt x="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29251" y="3021013"/>
              <a:ext cx="566738" cy="1271588"/>
            </a:xfrm>
            <a:custGeom>
              <a:avLst/>
              <a:gdLst>
                <a:gd name="T0" fmla="*/ 136 w 151"/>
                <a:gd name="T1" fmla="*/ 4 h 338"/>
                <a:gd name="T2" fmla="*/ 124 w 151"/>
                <a:gd name="T3" fmla="*/ 7 h 338"/>
                <a:gd name="T4" fmla="*/ 113 w 151"/>
                <a:gd name="T5" fmla="*/ 10 h 338"/>
                <a:gd name="T6" fmla="*/ 106 w 151"/>
                <a:gd name="T7" fmla="*/ 12 h 338"/>
                <a:gd name="T8" fmla="*/ 93 w 151"/>
                <a:gd name="T9" fmla="*/ 17 h 338"/>
                <a:gd name="T10" fmla="*/ 84 w 151"/>
                <a:gd name="T11" fmla="*/ 20 h 338"/>
                <a:gd name="T12" fmla="*/ 74 w 151"/>
                <a:gd name="T13" fmla="*/ 25 h 338"/>
                <a:gd name="T14" fmla="*/ 63 w 151"/>
                <a:gd name="T15" fmla="*/ 30 h 338"/>
                <a:gd name="T16" fmla="*/ 54 w 151"/>
                <a:gd name="T17" fmla="*/ 35 h 338"/>
                <a:gd name="T18" fmla="*/ 50 w 151"/>
                <a:gd name="T19" fmla="*/ 37 h 338"/>
                <a:gd name="T20" fmla="*/ 43 w 151"/>
                <a:gd name="T21" fmla="*/ 42 h 338"/>
                <a:gd name="T22" fmla="*/ 35 w 151"/>
                <a:gd name="T23" fmla="*/ 48 h 338"/>
                <a:gd name="T24" fmla="*/ 27 w 151"/>
                <a:gd name="T25" fmla="*/ 54 h 338"/>
                <a:gd name="T26" fmla="*/ 19 w 151"/>
                <a:gd name="T27" fmla="*/ 60 h 338"/>
                <a:gd name="T28" fmla="*/ 13 w 151"/>
                <a:gd name="T29" fmla="*/ 66 h 338"/>
                <a:gd name="T30" fmla="*/ 7 w 151"/>
                <a:gd name="T31" fmla="*/ 73 h 338"/>
                <a:gd name="T32" fmla="*/ 3 w 151"/>
                <a:gd name="T33" fmla="*/ 78 h 338"/>
                <a:gd name="T34" fmla="*/ 0 w 151"/>
                <a:gd name="T35" fmla="*/ 338 h 338"/>
                <a:gd name="T36" fmla="*/ 6 w 151"/>
                <a:gd name="T37" fmla="*/ 331 h 338"/>
                <a:gd name="T38" fmla="*/ 12 w 151"/>
                <a:gd name="T39" fmla="*/ 324 h 338"/>
                <a:gd name="T40" fmla="*/ 21 w 151"/>
                <a:gd name="T41" fmla="*/ 315 h 338"/>
                <a:gd name="T42" fmla="*/ 29 w 151"/>
                <a:gd name="T43" fmla="*/ 309 h 338"/>
                <a:gd name="T44" fmla="*/ 37 w 151"/>
                <a:gd name="T45" fmla="*/ 303 h 338"/>
                <a:gd name="T46" fmla="*/ 46 w 151"/>
                <a:gd name="T47" fmla="*/ 297 h 338"/>
                <a:gd name="T48" fmla="*/ 53 w 151"/>
                <a:gd name="T49" fmla="*/ 293 h 338"/>
                <a:gd name="T50" fmla="*/ 62 w 151"/>
                <a:gd name="T51" fmla="*/ 288 h 338"/>
                <a:gd name="T52" fmla="*/ 73 w 151"/>
                <a:gd name="T53" fmla="*/ 283 h 338"/>
                <a:gd name="T54" fmla="*/ 83 w 151"/>
                <a:gd name="T55" fmla="*/ 278 h 338"/>
                <a:gd name="T56" fmla="*/ 92 w 151"/>
                <a:gd name="T57" fmla="*/ 274 h 338"/>
                <a:gd name="T58" fmla="*/ 105 w 151"/>
                <a:gd name="T59" fmla="*/ 270 h 338"/>
                <a:gd name="T60" fmla="*/ 116 w 151"/>
                <a:gd name="T61" fmla="*/ 266 h 338"/>
                <a:gd name="T62" fmla="*/ 127 w 151"/>
                <a:gd name="T63" fmla="*/ 263 h 338"/>
                <a:gd name="T64" fmla="*/ 138 w 151"/>
                <a:gd name="T65" fmla="*/ 261 h 338"/>
                <a:gd name="T66" fmla="*/ 151 w 151"/>
                <a:gd name="T6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1" h="338">
                  <a:moveTo>
                    <a:pt x="139" y="3"/>
                  </a:moveTo>
                  <a:cubicBezTo>
                    <a:pt x="138" y="3"/>
                    <a:pt x="137" y="3"/>
                    <a:pt x="136" y="4"/>
                  </a:cubicBezTo>
                  <a:cubicBezTo>
                    <a:pt x="133" y="4"/>
                    <a:pt x="131" y="5"/>
                    <a:pt x="128" y="6"/>
                  </a:cubicBezTo>
                  <a:cubicBezTo>
                    <a:pt x="127" y="6"/>
                    <a:pt x="125" y="6"/>
                    <a:pt x="124" y="7"/>
                  </a:cubicBezTo>
                  <a:cubicBezTo>
                    <a:pt x="122" y="7"/>
                    <a:pt x="119" y="8"/>
                    <a:pt x="117" y="9"/>
                  </a:cubicBezTo>
                  <a:cubicBezTo>
                    <a:pt x="116" y="9"/>
                    <a:pt x="114" y="9"/>
                    <a:pt x="113" y="10"/>
                  </a:cubicBezTo>
                  <a:cubicBezTo>
                    <a:pt x="112" y="10"/>
                    <a:pt x="111" y="11"/>
                    <a:pt x="110" y="11"/>
                  </a:cubicBezTo>
                  <a:cubicBezTo>
                    <a:pt x="108" y="11"/>
                    <a:pt x="107" y="12"/>
                    <a:pt x="106" y="12"/>
                  </a:cubicBezTo>
                  <a:cubicBezTo>
                    <a:pt x="105" y="13"/>
                    <a:pt x="104" y="13"/>
                    <a:pt x="103" y="13"/>
                  </a:cubicBezTo>
                  <a:cubicBezTo>
                    <a:pt x="100" y="14"/>
                    <a:pt x="96" y="15"/>
                    <a:pt x="93" y="17"/>
                  </a:cubicBezTo>
                  <a:cubicBezTo>
                    <a:pt x="93" y="17"/>
                    <a:pt x="92" y="17"/>
                    <a:pt x="92" y="17"/>
                  </a:cubicBezTo>
                  <a:cubicBezTo>
                    <a:pt x="89" y="18"/>
                    <a:pt x="86" y="19"/>
                    <a:pt x="84" y="20"/>
                  </a:cubicBezTo>
                  <a:cubicBezTo>
                    <a:pt x="83" y="21"/>
                    <a:pt x="82" y="21"/>
                    <a:pt x="81" y="22"/>
                  </a:cubicBezTo>
                  <a:cubicBezTo>
                    <a:pt x="79" y="23"/>
                    <a:pt x="76" y="24"/>
                    <a:pt x="74" y="25"/>
                  </a:cubicBezTo>
                  <a:cubicBezTo>
                    <a:pt x="73" y="25"/>
                    <a:pt x="72" y="26"/>
                    <a:pt x="72" y="26"/>
                  </a:cubicBezTo>
                  <a:cubicBezTo>
                    <a:pt x="69" y="27"/>
                    <a:pt x="66" y="29"/>
                    <a:pt x="63" y="30"/>
                  </a:cubicBezTo>
                  <a:cubicBezTo>
                    <a:pt x="62" y="31"/>
                    <a:pt x="62" y="31"/>
                    <a:pt x="61" y="31"/>
                  </a:cubicBezTo>
                  <a:cubicBezTo>
                    <a:pt x="59" y="33"/>
                    <a:pt x="56" y="34"/>
                    <a:pt x="54" y="35"/>
                  </a:cubicBezTo>
                  <a:cubicBezTo>
                    <a:pt x="54" y="35"/>
                    <a:pt x="53" y="36"/>
                    <a:pt x="52" y="36"/>
                  </a:cubicBezTo>
                  <a:cubicBezTo>
                    <a:pt x="51" y="37"/>
                    <a:pt x="51" y="37"/>
                    <a:pt x="50" y="37"/>
                  </a:cubicBezTo>
                  <a:cubicBezTo>
                    <a:pt x="49" y="38"/>
                    <a:pt x="48" y="39"/>
                    <a:pt x="47" y="39"/>
                  </a:cubicBezTo>
                  <a:cubicBezTo>
                    <a:pt x="46" y="40"/>
                    <a:pt x="44" y="41"/>
                    <a:pt x="43" y="42"/>
                  </a:cubicBezTo>
                  <a:cubicBezTo>
                    <a:pt x="41" y="43"/>
                    <a:pt x="40" y="44"/>
                    <a:pt x="38" y="45"/>
                  </a:cubicBezTo>
                  <a:cubicBezTo>
                    <a:pt x="37" y="46"/>
                    <a:pt x="36" y="47"/>
                    <a:pt x="35" y="48"/>
                  </a:cubicBezTo>
                  <a:cubicBezTo>
                    <a:pt x="33" y="49"/>
                    <a:pt x="32" y="50"/>
                    <a:pt x="30" y="51"/>
                  </a:cubicBezTo>
                  <a:cubicBezTo>
                    <a:pt x="29" y="52"/>
                    <a:pt x="28" y="53"/>
                    <a:pt x="27" y="54"/>
                  </a:cubicBezTo>
                  <a:cubicBezTo>
                    <a:pt x="25" y="55"/>
                    <a:pt x="24" y="56"/>
                    <a:pt x="23" y="57"/>
                  </a:cubicBezTo>
                  <a:cubicBezTo>
                    <a:pt x="22" y="58"/>
                    <a:pt x="20" y="59"/>
                    <a:pt x="19" y="60"/>
                  </a:cubicBezTo>
                  <a:cubicBezTo>
                    <a:pt x="19" y="60"/>
                    <a:pt x="19" y="61"/>
                    <a:pt x="19" y="61"/>
                  </a:cubicBezTo>
                  <a:cubicBezTo>
                    <a:pt x="17" y="62"/>
                    <a:pt x="15" y="64"/>
                    <a:pt x="13" y="66"/>
                  </a:cubicBezTo>
                  <a:cubicBezTo>
                    <a:pt x="13" y="66"/>
                    <a:pt x="13" y="67"/>
                    <a:pt x="12" y="67"/>
                  </a:cubicBezTo>
                  <a:cubicBezTo>
                    <a:pt x="10" y="69"/>
                    <a:pt x="9" y="71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5" y="75"/>
                    <a:pt x="4" y="76"/>
                    <a:pt x="3" y="78"/>
                  </a:cubicBezTo>
                  <a:cubicBezTo>
                    <a:pt x="2" y="79"/>
                    <a:pt x="1" y="80"/>
                    <a:pt x="1" y="8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1" y="336"/>
                    <a:pt x="3" y="334"/>
                    <a:pt x="5" y="331"/>
                  </a:cubicBezTo>
                  <a:cubicBezTo>
                    <a:pt x="5" y="331"/>
                    <a:pt x="6" y="331"/>
                    <a:pt x="6" y="331"/>
                  </a:cubicBezTo>
                  <a:cubicBezTo>
                    <a:pt x="7" y="329"/>
                    <a:pt x="9" y="327"/>
                    <a:pt x="11" y="325"/>
                  </a:cubicBezTo>
                  <a:cubicBezTo>
                    <a:pt x="12" y="325"/>
                    <a:pt x="12" y="324"/>
                    <a:pt x="12" y="324"/>
                  </a:cubicBezTo>
                  <a:cubicBezTo>
                    <a:pt x="14" y="322"/>
                    <a:pt x="16" y="320"/>
                    <a:pt x="18" y="318"/>
                  </a:cubicBezTo>
                  <a:cubicBezTo>
                    <a:pt x="19" y="317"/>
                    <a:pt x="20" y="316"/>
                    <a:pt x="21" y="315"/>
                  </a:cubicBezTo>
                  <a:cubicBezTo>
                    <a:pt x="23" y="314"/>
                    <a:pt x="24" y="313"/>
                    <a:pt x="26" y="312"/>
                  </a:cubicBezTo>
                  <a:cubicBezTo>
                    <a:pt x="27" y="311"/>
                    <a:pt x="28" y="310"/>
                    <a:pt x="29" y="309"/>
                  </a:cubicBezTo>
                  <a:cubicBezTo>
                    <a:pt x="31" y="308"/>
                    <a:pt x="32" y="307"/>
                    <a:pt x="33" y="306"/>
                  </a:cubicBezTo>
                  <a:cubicBezTo>
                    <a:pt x="35" y="305"/>
                    <a:pt x="36" y="304"/>
                    <a:pt x="37" y="303"/>
                  </a:cubicBezTo>
                  <a:cubicBezTo>
                    <a:pt x="39" y="302"/>
                    <a:pt x="40" y="301"/>
                    <a:pt x="42" y="300"/>
                  </a:cubicBezTo>
                  <a:cubicBezTo>
                    <a:pt x="43" y="299"/>
                    <a:pt x="44" y="298"/>
                    <a:pt x="46" y="297"/>
                  </a:cubicBezTo>
                  <a:cubicBezTo>
                    <a:pt x="47" y="296"/>
                    <a:pt x="49" y="295"/>
                    <a:pt x="51" y="294"/>
                  </a:cubicBezTo>
                  <a:cubicBezTo>
                    <a:pt x="52" y="294"/>
                    <a:pt x="52" y="293"/>
                    <a:pt x="53" y="293"/>
                  </a:cubicBezTo>
                  <a:cubicBezTo>
                    <a:pt x="55" y="292"/>
                    <a:pt x="58" y="290"/>
                    <a:pt x="60" y="289"/>
                  </a:cubicBezTo>
                  <a:cubicBezTo>
                    <a:pt x="60" y="289"/>
                    <a:pt x="61" y="288"/>
                    <a:pt x="62" y="288"/>
                  </a:cubicBezTo>
                  <a:cubicBezTo>
                    <a:pt x="65" y="287"/>
                    <a:pt x="68" y="285"/>
                    <a:pt x="71" y="284"/>
                  </a:cubicBezTo>
                  <a:cubicBezTo>
                    <a:pt x="71" y="283"/>
                    <a:pt x="72" y="283"/>
                    <a:pt x="73" y="283"/>
                  </a:cubicBezTo>
                  <a:cubicBezTo>
                    <a:pt x="75" y="282"/>
                    <a:pt x="77" y="281"/>
                    <a:pt x="80" y="279"/>
                  </a:cubicBezTo>
                  <a:cubicBezTo>
                    <a:pt x="81" y="279"/>
                    <a:pt x="82" y="279"/>
                    <a:pt x="83" y="278"/>
                  </a:cubicBezTo>
                  <a:cubicBezTo>
                    <a:pt x="85" y="277"/>
                    <a:pt x="88" y="276"/>
                    <a:pt x="91" y="275"/>
                  </a:cubicBezTo>
                  <a:cubicBezTo>
                    <a:pt x="91" y="275"/>
                    <a:pt x="92" y="275"/>
                    <a:pt x="92" y="274"/>
                  </a:cubicBezTo>
                  <a:cubicBezTo>
                    <a:pt x="95" y="273"/>
                    <a:pt x="99" y="272"/>
                    <a:pt x="102" y="271"/>
                  </a:cubicBezTo>
                  <a:cubicBezTo>
                    <a:pt x="103" y="271"/>
                    <a:pt x="104" y="270"/>
                    <a:pt x="105" y="270"/>
                  </a:cubicBezTo>
                  <a:cubicBezTo>
                    <a:pt x="107" y="269"/>
                    <a:pt x="109" y="269"/>
                    <a:pt x="112" y="268"/>
                  </a:cubicBezTo>
                  <a:cubicBezTo>
                    <a:pt x="113" y="267"/>
                    <a:pt x="115" y="267"/>
                    <a:pt x="116" y="266"/>
                  </a:cubicBezTo>
                  <a:cubicBezTo>
                    <a:pt x="118" y="266"/>
                    <a:pt x="120" y="265"/>
                    <a:pt x="123" y="265"/>
                  </a:cubicBezTo>
                  <a:cubicBezTo>
                    <a:pt x="124" y="264"/>
                    <a:pt x="126" y="264"/>
                    <a:pt x="127" y="263"/>
                  </a:cubicBezTo>
                  <a:cubicBezTo>
                    <a:pt x="129" y="263"/>
                    <a:pt x="132" y="262"/>
                    <a:pt x="134" y="262"/>
                  </a:cubicBezTo>
                  <a:cubicBezTo>
                    <a:pt x="136" y="261"/>
                    <a:pt x="137" y="261"/>
                    <a:pt x="138" y="261"/>
                  </a:cubicBezTo>
                  <a:cubicBezTo>
                    <a:pt x="142" y="260"/>
                    <a:pt x="146" y="259"/>
                    <a:pt x="149" y="258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1"/>
                    <a:pt x="143" y="2"/>
                    <a:pt x="139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08463" y="3017838"/>
              <a:ext cx="1223963" cy="1274763"/>
            </a:xfrm>
            <a:custGeom>
              <a:avLst/>
              <a:gdLst>
                <a:gd name="T0" fmla="*/ 771 w 771"/>
                <a:gd name="T1" fmla="*/ 194 h 803"/>
                <a:gd name="T2" fmla="*/ 769 w 771"/>
                <a:gd name="T3" fmla="*/ 803 h 803"/>
                <a:gd name="T4" fmla="*/ 0 w 771"/>
                <a:gd name="T5" fmla="*/ 611 h 803"/>
                <a:gd name="T6" fmla="*/ 2 w 771"/>
                <a:gd name="T7" fmla="*/ 0 h 803"/>
                <a:gd name="T8" fmla="*/ 771 w 771"/>
                <a:gd name="T9" fmla="*/ 194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803">
                  <a:moveTo>
                    <a:pt x="771" y="194"/>
                  </a:moveTo>
                  <a:lnTo>
                    <a:pt x="769" y="803"/>
                  </a:lnTo>
                  <a:lnTo>
                    <a:pt x="0" y="611"/>
                  </a:lnTo>
                  <a:lnTo>
                    <a:pt x="2" y="0"/>
                  </a:lnTo>
                  <a:lnTo>
                    <a:pt x="771" y="19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677026" y="2479676"/>
              <a:ext cx="525463" cy="1857375"/>
            </a:xfrm>
            <a:custGeom>
              <a:avLst/>
              <a:gdLst>
                <a:gd name="T0" fmla="*/ 79 w 140"/>
                <a:gd name="T1" fmla="*/ 30 h 494"/>
                <a:gd name="T2" fmla="*/ 71 w 140"/>
                <a:gd name="T3" fmla="*/ 26 h 494"/>
                <a:gd name="T4" fmla="*/ 68 w 140"/>
                <a:gd name="T5" fmla="*/ 24 h 494"/>
                <a:gd name="T6" fmla="*/ 62 w 140"/>
                <a:gd name="T7" fmla="*/ 21 h 494"/>
                <a:gd name="T8" fmla="*/ 58 w 140"/>
                <a:gd name="T9" fmla="*/ 20 h 494"/>
                <a:gd name="T10" fmla="*/ 53 w 140"/>
                <a:gd name="T11" fmla="*/ 17 h 494"/>
                <a:gd name="T12" fmla="*/ 49 w 140"/>
                <a:gd name="T13" fmla="*/ 15 h 494"/>
                <a:gd name="T14" fmla="*/ 43 w 140"/>
                <a:gd name="T15" fmla="*/ 13 h 494"/>
                <a:gd name="T16" fmla="*/ 43 w 140"/>
                <a:gd name="T17" fmla="*/ 13 h 494"/>
                <a:gd name="T18" fmla="*/ 42 w 140"/>
                <a:gd name="T19" fmla="*/ 13 h 494"/>
                <a:gd name="T20" fmla="*/ 30 w 140"/>
                <a:gd name="T21" fmla="*/ 8 h 494"/>
                <a:gd name="T22" fmla="*/ 26 w 140"/>
                <a:gd name="T23" fmla="*/ 7 h 494"/>
                <a:gd name="T24" fmla="*/ 12 w 140"/>
                <a:gd name="T25" fmla="*/ 3 h 494"/>
                <a:gd name="T26" fmla="*/ 12 w 140"/>
                <a:gd name="T27" fmla="*/ 3 h 494"/>
                <a:gd name="T28" fmla="*/ 1 w 140"/>
                <a:gd name="T29" fmla="*/ 0 h 494"/>
                <a:gd name="T30" fmla="*/ 0 w 140"/>
                <a:gd name="T31" fmla="*/ 406 h 494"/>
                <a:gd name="T32" fmla="*/ 11 w 140"/>
                <a:gd name="T33" fmla="*/ 409 h 494"/>
                <a:gd name="T34" fmla="*/ 25 w 140"/>
                <a:gd name="T35" fmla="*/ 414 h 494"/>
                <a:gd name="T36" fmla="*/ 28 w 140"/>
                <a:gd name="T37" fmla="*/ 415 h 494"/>
                <a:gd name="T38" fmla="*/ 41 w 140"/>
                <a:gd name="T39" fmla="*/ 420 h 494"/>
                <a:gd name="T40" fmla="*/ 42 w 140"/>
                <a:gd name="T41" fmla="*/ 420 h 494"/>
                <a:gd name="T42" fmla="*/ 47 w 140"/>
                <a:gd name="T43" fmla="*/ 422 h 494"/>
                <a:gd name="T44" fmla="*/ 51 w 140"/>
                <a:gd name="T45" fmla="*/ 424 h 494"/>
                <a:gd name="T46" fmla="*/ 57 w 140"/>
                <a:gd name="T47" fmla="*/ 426 h 494"/>
                <a:gd name="T48" fmla="*/ 61 w 140"/>
                <a:gd name="T49" fmla="*/ 428 h 494"/>
                <a:gd name="T50" fmla="*/ 67 w 140"/>
                <a:gd name="T51" fmla="*/ 431 h 494"/>
                <a:gd name="T52" fmla="*/ 70 w 140"/>
                <a:gd name="T53" fmla="*/ 433 h 494"/>
                <a:gd name="T54" fmla="*/ 78 w 140"/>
                <a:gd name="T55" fmla="*/ 437 h 494"/>
                <a:gd name="T56" fmla="*/ 139 w 140"/>
                <a:gd name="T57" fmla="*/ 494 h 494"/>
                <a:gd name="T58" fmla="*/ 140 w 140"/>
                <a:gd name="T59" fmla="*/ 87 h 494"/>
                <a:gd name="T60" fmla="*/ 79 w 140"/>
                <a:gd name="T61" fmla="*/ 3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" h="494">
                  <a:moveTo>
                    <a:pt x="79" y="30"/>
                  </a:moveTo>
                  <a:cubicBezTo>
                    <a:pt x="76" y="29"/>
                    <a:pt x="74" y="27"/>
                    <a:pt x="71" y="26"/>
                  </a:cubicBezTo>
                  <a:cubicBezTo>
                    <a:pt x="70" y="25"/>
                    <a:pt x="69" y="25"/>
                    <a:pt x="68" y="24"/>
                  </a:cubicBezTo>
                  <a:cubicBezTo>
                    <a:pt x="66" y="23"/>
                    <a:pt x="64" y="22"/>
                    <a:pt x="62" y="21"/>
                  </a:cubicBezTo>
                  <a:cubicBezTo>
                    <a:pt x="61" y="21"/>
                    <a:pt x="59" y="20"/>
                    <a:pt x="58" y="20"/>
                  </a:cubicBezTo>
                  <a:cubicBezTo>
                    <a:pt x="56" y="19"/>
                    <a:pt x="55" y="18"/>
                    <a:pt x="53" y="17"/>
                  </a:cubicBezTo>
                  <a:cubicBezTo>
                    <a:pt x="51" y="16"/>
                    <a:pt x="50" y="16"/>
                    <a:pt x="49" y="15"/>
                  </a:cubicBezTo>
                  <a:cubicBezTo>
                    <a:pt x="47" y="15"/>
                    <a:pt x="45" y="14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2" y="13"/>
                    <a:pt x="42" y="13"/>
                  </a:cubicBezTo>
                  <a:cubicBezTo>
                    <a:pt x="38" y="11"/>
                    <a:pt x="34" y="10"/>
                    <a:pt x="30" y="8"/>
                  </a:cubicBezTo>
                  <a:cubicBezTo>
                    <a:pt x="28" y="8"/>
                    <a:pt x="27" y="7"/>
                    <a:pt x="26" y="7"/>
                  </a:cubicBezTo>
                  <a:cubicBezTo>
                    <a:pt x="22" y="6"/>
                    <a:pt x="17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8" y="2"/>
                    <a:pt x="5" y="1"/>
                    <a:pt x="1" y="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4" y="407"/>
                    <a:pt x="7" y="408"/>
                    <a:pt x="11" y="409"/>
                  </a:cubicBezTo>
                  <a:cubicBezTo>
                    <a:pt x="16" y="411"/>
                    <a:pt x="20" y="412"/>
                    <a:pt x="25" y="414"/>
                  </a:cubicBezTo>
                  <a:cubicBezTo>
                    <a:pt x="26" y="414"/>
                    <a:pt x="27" y="415"/>
                    <a:pt x="28" y="415"/>
                  </a:cubicBezTo>
                  <a:cubicBezTo>
                    <a:pt x="33" y="416"/>
                    <a:pt x="37" y="418"/>
                    <a:pt x="41" y="420"/>
                  </a:cubicBezTo>
                  <a:cubicBezTo>
                    <a:pt x="41" y="420"/>
                    <a:pt x="42" y="420"/>
                    <a:pt x="42" y="420"/>
                  </a:cubicBezTo>
                  <a:cubicBezTo>
                    <a:pt x="44" y="421"/>
                    <a:pt x="46" y="421"/>
                    <a:pt x="47" y="422"/>
                  </a:cubicBezTo>
                  <a:cubicBezTo>
                    <a:pt x="49" y="423"/>
                    <a:pt x="50" y="423"/>
                    <a:pt x="51" y="424"/>
                  </a:cubicBezTo>
                  <a:cubicBezTo>
                    <a:pt x="53" y="425"/>
                    <a:pt x="55" y="426"/>
                    <a:pt x="57" y="426"/>
                  </a:cubicBezTo>
                  <a:cubicBezTo>
                    <a:pt x="58" y="427"/>
                    <a:pt x="60" y="428"/>
                    <a:pt x="61" y="428"/>
                  </a:cubicBezTo>
                  <a:cubicBezTo>
                    <a:pt x="63" y="429"/>
                    <a:pt x="65" y="430"/>
                    <a:pt x="67" y="431"/>
                  </a:cubicBezTo>
                  <a:cubicBezTo>
                    <a:pt x="68" y="432"/>
                    <a:pt x="69" y="432"/>
                    <a:pt x="70" y="433"/>
                  </a:cubicBezTo>
                  <a:cubicBezTo>
                    <a:pt x="72" y="434"/>
                    <a:pt x="75" y="436"/>
                    <a:pt x="78" y="437"/>
                  </a:cubicBezTo>
                  <a:cubicBezTo>
                    <a:pt x="106" y="453"/>
                    <a:pt x="126" y="473"/>
                    <a:pt x="139" y="494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28" y="66"/>
                    <a:pt x="107" y="46"/>
                    <a:pt x="79" y="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680201" y="1773238"/>
              <a:ext cx="1754188" cy="1033463"/>
            </a:xfrm>
            <a:custGeom>
              <a:avLst/>
              <a:gdLst>
                <a:gd name="T0" fmla="*/ 327 w 467"/>
                <a:gd name="T1" fmla="*/ 74 h 275"/>
                <a:gd name="T2" fmla="*/ 467 w 467"/>
                <a:gd name="T3" fmla="*/ 200 h 275"/>
                <a:gd name="T4" fmla="*/ 139 w 467"/>
                <a:gd name="T5" fmla="*/ 275 h 275"/>
                <a:gd name="T6" fmla="*/ 78 w 467"/>
                <a:gd name="T7" fmla="*/ 218 h 275"/>
                <a:gd name="T8" fmla="*/ 0 w 467"/>
                <a:gd name="T9" fmla="*/ 188 h 275"/>
                <a:gd name="T10" fmla="*/ 140 w 467"/>
                <a:gd name="T11" fmla="*/ 0 h 275"/>
                <a:gd name="T12" fmla="*/ 327 w 467"/>
                <a:gd name="T13" fmla="*/ 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275">
                  <a:moveTo>
                    <a:pt x="327" y="74"/>
                  </a:moveTo>
                  <a:cubicBezTo>
                    <a:pt x="389" y="110"/>
                    <a:pt x="437" y="153"/>
                    <a:pt x="467" y="200"/>
                  </a:cubicBezTo>
                  <a:cubicBezTo>
                    <a:pt x="139" y="275"/>
                    <a:pt x="139" y="275"/>
                    <a:pt x="139" y="275"/>
                  </a:cubicBezTo>
                  <a:cubicBezTo>
                    <a:pt x="127" y="254"/>
                    <a:pt x="106" y="234"/>
                    <a:pt x="78" y="218"/>
                  </a:cubicBezTo>
                  <a:cubicBezTo>
                    <a:pt x="56" y="206"/>
                    <a:pt x="30" y="195"/>
                    <a:pt x="0" y="18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12" y="18"/>
                    <a:pt x="275" y="43"/>
                    <a:pt x="327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199313" y="2525713"/>
              <a:ext cx="1235075" cy="1811338"/>
            </a:xfrm>
            <a:custGeom>
              <a:avLst/>
              <a:gdLst>
                <a:gd name="T0" fmla="*/ 778 w 778"/>
                <a:gd name="T1" fmla="*/ 0 h 1141"/>
                <a:gd name="T2" fmla="*/ 776 w 778"/>
                <a:gd name="T3" fmla="*/ 964 h 1141"/>
                <a:gd name="T4" fmla="*/ 0 w 778"/>
                <a:gd name="T5" fmla="*/ 1141 h 1141"/>
                <a:gd name="T6" fmla="*/ 2 w 778"/>
                <a:gd name="T7" fmla="*/ 177 h 1141"/>
                <a:gd name="T8" fmla="*/ 778 w 778"/>
                <a:gd name="T9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1141">
                  <a:moveTo>
                    <a:pt x="778" y="0"/>
                  </a:moveTo>
                  <a:lnTo>
                    <a:pt x="776" y="964"/>
                  </a:lnTo>
                  <a:lnTo>
                    <a:pt x="0" y="1141"/>
                  </a:lnTo>
                  <a:lnTo>
                    <a:pt x="2" y="177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349876" y="3603626"/>
              <a:ext cx="82550" cy="906463"/>
            </a:xfrm>
            <a:custGeom>
              <a:avLst/>
              <a:gdLst>
                <a:gd name="T0" fmla="*/ 17 w 22"/>
                <a:gd name="T1" fmla="*/ 7 h 241"/>
                <a:gd name="T2" fmla="*/ 16 w 22"/>
                <a:gd name="T3" fmla="*/ 9 h 241"/>
                <a:gd name="T4" fmla="*/ 14 w 22"/>
                <a:gd name="T5" fmla="*/ 13 h 241"/>
                <a:gd name="T6" fmla="*/ 13 w 22"/>
                <a:gd name="T7" fmla="*/ 13 h 241"/>
                <a:gd name="T8" fmla="*/ 11 w 22"/>
                <a:gd name="T9" fmla="*/ 17 h 241"/>
                <a:gd name="T10" fmla="*/ 9 w 22"/>
                <a:gd name="T11" fmla="*/ 21 h 241"/>
                <a:gd name="T12" fmla="*/ 8 w 22"/>
                <a:gd name="T13" fmla="*/ 24 h 241"/>
                <a:gd name="T14" fmla="*/ 7 w 22"/>
                <a:gd name="T15" fmla="*/ 27 h 241"/>
                <a:gd name="T16" fmla="*/ 7 w 22"/>
                <a:gd name="T17" fmla="*/ 28 h 241"/>
                <a:gd name="T18" fmla="*/ 5 w 22"/>
                <a:gd name="T19" fmla="*/ 31 h 241"/>
                <a:gd name="T20" fmla="*/ 4 w 22"/>
                <a:gd name="T21" fmla="*/ 35 h 241"/>
                <a:gd name="T22" fmla="*/ 3 w 22"/>
                <a:gd name="T23" fmla="*/ 38 h 241"/>
                <a:gd name="T24" fmla="*/ 3 w 22"/>
                <a:gd name="T25" fmla="*/ 41 h 241"/>
                <a:gd name="T26" fmla="*/ 3 w 22"/>
                <a:gd name="T27" fmla="*/ 42 h 241"/>
                <a:gd name="T28" fmla="*/ 2 w 22"/>
                <a:gd name="T29" fmla="*/ 46 h 241"/>
                <a:gd name="T30" fmla="*/ 2 w 22"/>
                <a:gd name="T31" fmla="*/ 49 h 241"/>
                <a:gd name="T32" fmla="*/ 1 w 22"/>
                <a:gd name="T33" fmla="*/ 53 h 241"/>
                <a:gd name="T34" fmla="*/ 1 w 22"/>
                <a:gd name="T35" fmla="*/ 55 h 241"/>
                <a:gd name="T36" fmla="*/ 1 w 22"/>
                <a:gd name="T37" fmla="*/ 58 h 241"/>
                <a:gd name="T38" fmla="*/ 0 w 22"/>
                <a:gd name="T39" fmla="*/ 241 h 241"/>
                <a:gd name="T40" fmla="*/ 0 w 22"/>
                <a:gd name="T41" fmla="*/ 236 h 241"/>
                <a:gd name="T42" fmla="*/ 0 w 22"/>
                <a:gd name="T43" fmla="*/ 233 h 241"/>
                <a:gd name="T44" fmla="*/ 1 w 22"/>
                <a:gd name="T45" fmla="*/ 229 h 241"/>
                <a:gd name="T46" fmla="*/ 1 w 22"/>
                <a:gd name="T47" fmla="*/ 226 h 241"/>
                <a:gd name="T48" fmla="*/ 2 w 22"/>
                <a:gd name="T49" fmla="*/ 222 h 241"/>
                <a:gd name="T50" fmla="*/ 3 w 22"/>
                <a:gd name="T51" fmla="*/ 218 h 241"/>
                <a:gd name="T52" fmla="*/ 4 w 22"/>
                <a:gd name="T53" fmla="*/ 215 h 241"/>
                <a:gd name="T54" fmla="*/ 5 w 22"/>
                <a:gd name="T55" fmla="*/ 211 h 241"/>
                <a:gd name="T56" fmla="*/ 7 w 22"/>
                <a:gd name="T57" fmla="*/ 208 h 241"/>
                <a:gd name="T58" fmla="*/ 8 w 22"/>
                <a:gd name="T59" fmla="*/ 204 h 241"/>
                <a:gd name="T60" fmla="*/ 10 w 22"/>
                <a:gd name="T61" fmla="*/ 200 h 241"/>
                <a:gd name="T62" fmla="*/ 12 w 22"/>
                <a:gd name="T63" fmla="*/ 197 h 241"/>
                <a:gd name="T64" fmla="*/ 15 w 22"/>
                <a:gd name="T65" fmla="*/ 192 h 241"/>
                <a:gd name="T66" fmla="*/ 16 w 22"/>
                <a:gd name="T67" fmla="*/ 190 h 241"/>
                <a:gd name="T68" fmla="*/ 21 w 22"/>
                <a:gd name="T69" fmla="*/ 183 h 241"/>
                <a:gd name="T70" fmla="*/ 22 w 22"/>
                <a:gd name="T71" fmla="*/ 0 h 241"/>
                <a:gd name="T72" fmla="*/ 17 w 22"/>
                <a:gd name="T73" fmla="*/ 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" h="241">
                  <a:moveTo>
                    <a:pt x="17" y="7"/>
                  </a:moveTo>
                  <a:cubicBezTo>
                    <a:pt x="17" y="8"/>
                    <a:pt x="16" y="8"/>
                    <a:pt x="16" y="9"/>
                  </a:cubicBezTo>
                  <a:cubicBezTo>
                    <a:pt x="15" y="10"/>
                    <a:pt x="14" y="11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5"/>
                    <a:pt x="12" y="16"/>
                    <a:pt x="11" y="17"/>
                  </a:cubicBezTo>
                  <a:cubicBezTo>
                    <a:pt x="11" y="18"/>
                    <a:pt x="10" y="19"/>
                    <a:pt x="9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8" y="25"/>
                    <a:pt x="7" y="26"/>
                    <a:pt x="7" y="27"/>
                  </a:cubicBezTo>
                  <a:cubicBezTo>
                    <a:pt x="7" y="27"/>
                    <a:pt x="7" y="28"/>
                    <a:pt x="7" y="28"/>
                  </a:cubicBezTo>
                  <a:cubicBezTo>
                    <a:pt x="6" y="29"/>
                    <a:pt x="6" y="30"/>
                    <a:pt x="5" y="31"/>
                  </a:cubicBezTo>
                  <a:cubicBezTo>
                    <a:pt x="5" y="33"/>
                    <a:pt x="5" y="34"/>
                    <a:pt x="4" y="35"/>
                  </a:cubicBezTo>
                  <a:cubicBezTo>
                    <a:pt x="4" y="36"/>
                    <a:pt x="4" y="37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7"/>
                    <a:pt x="2" y="48"/>
                    <a:pt x="2" y="49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4"/>
                    <a:pt x="1" y="55"/>
                    <a:pt x="1" y="55"/>
                  </a:cubicBezTo>
                  <a:cubicBezTo>
                    <a:pt x="1" y="56"/>
                    <a:pt x="1" y="57"/>
                    <a:pt x="1" y="5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9"/>
                    <a:pt x="0" y="238"/>
                    <a:pt x="0" y="236"/>
                  </a:cubicBezTo>
                  <a:cubicBezTo>
                    <a:pt x="0" y="235"/>
                    <a:pt x="0" y="234"/>
                    <a:pt x="0" y="233"/>
                  </a:cubicBezTo>
                  <a:cubicBezTo>
                    <a:pt x="1" y="231"/>
                    <a:pt x="1" y="230"/>
                    <a:pt x="1" y="229"/>
                  </a:cubicBezTo>
                  <a:cubicBezTo>
                    <a:pt x="1" y="228"/>
                    <a:pt x="1" y="227"/>
                    <a:pt x="1" y="226"/>
                  </a:cubicBezTo>
                  <a:cubicBezTo>
                    <a:pt x="2" y="224"/>
                    <a:pt x="2" y="223"/>
                    <a:pt x="2" y="222"/>
                  </a:cubicBezTo>
                  <a:cubicBezTo>
                    <a:pt x="3" y="221"/>
                    <a:pt x="3" y="220"/>
                    <a:pt x="3" y="218"/>
                  </a:cubicBezTo>
                  <a:cubicBezTo>
                    <a:pt x="3" y="217"/>
                    <a:pt x="4" y="216"/>
                    <a:pt x="4" y="215"/>
                  </a:cubicBezTo>
                  <a:cubicBezTo>
                    <a:pt x="5" y="213"/>
                    <a:pt x="5" y="212"/>
                    <a:pt x="5" y="211"/>
                  </a:cubicBezTo>
                  <a:cubicBezTo>
                    <a:pt x="6" y="210"/>
                    <a:pt x="6" y="209"/>
                    <a:pt x="7" y="208"/>
                  </a:cubicBezTo>
                  <a:cubicBezTo>
                    <a:pt x="7" y="206"/>
                    <a:pt x="8" y="205"/>
                    <a:pt x="8" y="204"/>
                  </a:cubicBezTo>
                  <a:cubicBezTo>
                    <a:pt x="9" y="203"/>
                    <a:pt x="10" y="202"/>
                    <a:pt x="10" y="200"/>
                  </a:cubicBezTo>
                  <a:cubicBezTo>
                    <a:pt x="11" y="199"/>
                    <a:pt x="11" y="198"/>
                    <a:pt x="12" y="197"/>
                  </a:cubicBezTo>
                  <a:cubicBezTo>
                    <a:pt x="13" y="195"/>
                    <a:pt x="14" y="194"/>
                    <a:pt x="15" y="192"/>
                  </a:cubicBezTo>
                  <a:cubicBezTo>
                    <a:pt x="15" y="192"/>
                    <a:pt x="15" y="191"/>
                    <a:pt x="16" y="190"/>
                  </a:cubicBezTo>
                  <a:cubicBezTo>
                    <a:pt x="17" y="188"/>
                    <a:pt x="19" y="186"/>
                    <a:pt x="21" y="18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2"/>
                    <a:pt x="19" y="5"/>
                    <a:pt x="17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00526" y="4051301"/>
              <a:ext cx="1239838" cy="969963"/>
            </a:xfrm>
            <a:custGeom>
              <a:avLst/>
              <a:gdLst>
                <a:gd name="T0" fmla="*/ 781 w 781"/>
                <a:gd name="T1" fmla="*/ 0 h 611"/>
                <a:gd name="T2" fmla="*/ 779 w 781"/>
                <a:gd name="T3" fmla="*/ 434 h 611"/>
                <a:gd name="T4" fmla="*/ 0 w 781"/>
                <a:gd name="T5" fmla="*/ 611 h 611"/>
                <a:gd name="T6" fmla="*/ 2 w 781"/>
                <a:gd name="T7" fmla="*/ 178 h 611"/>
                <a:gd name="T8" fmla="*/ 781 w 781"/>
                <a:gd name="T9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611">
                  <a:moveTo>
                    <a:pt x="781" y="0"/>
                  </a:moveTo>
                  <a:lnTo>
                    <a:pt x="779" y="434"/>
                  </a:lnTo>
                  <a:lnTo>
                    <a:pt x="0" y="611"/>
                  </a:lnTo>
                  <a:lnTo>
                    <a:pt x="2" y="17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019551" y="3817938"/>
              <a:ext cx="184150" cy="1203325"/>
            </a:xfrm>
            <a:custGeom>
              <a:avLst/>
              <a:gdLst>
                <a:gd name="T0" fmla="*/ 3 w 49"/>
                <a:gd name="T1" fmla="*/ 26 h 320"/>
                <a:gd name="T2" fmla="*/ 2 w 49"/>
                <a:gd name="T3" fmla="*/ 0 h 320"/>
                <a:gd name="T4" fmla="*/ 1 w 49"/>
                <a:gd name="T5" fmla="*/ 183 h 320"/>
                <a:gd name="T6" fmla="*/ 48 w 49"/>
                <a:gd name="T7" fmla="*/ 320 h 320"/>
                <a:gd name="T8" fmla="*/ 49 w 49"/>
                <a:gd name="T9" fmla="*/ 137 h 320"/>
                <a:gd name="T10" fmla="*/ 3 w 49"/>
                <a:gd name="T11" fmla="*/ 2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20">
                  <a:moveTo>
                    <a:pt x="3" y="26"/>
                  </a:moveTo>
                  <a:cubicBezTo>
                    <a:pt x="2" y="17"/>
                    <a:pt x="2" y="8"/>
                    <a:pt x="2" y="0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230"/>
                    <a:pt x="17" y="277"/>
                    <a:pt x="48" y="320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24" y="102"/>
                    <a:pt x="8" y="64"/>
                    <a:pt x="3" y="2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956051" y="3300413"/>
              <a:ext cx="1484313" cy="1033463"/>
            </a:xfrm>
            <a:custGeom>
              <a:avLst/>
              <a:gdLst>
                <a:gd name="T0" fmla="*/ 393 w 395"/>
                <a:gd name="T1" fmla="*/ 81 h 275"/>
                <a:gd name="T2" fmla="*/ 395 w 395"/>
                <a:gd name="T3" fmla="*/ 200 h 275"/>
                <a:gd name="T4" fmla="*/ 66 w 395"/>
                <a:gd name="T5" fmla="*/ 275 h 275"/>
                <a:gd name="T6" fmla="*/ 68 w 395"/>
                <a:gd name="T7" fmla="*/ 0 h 275"/>
                <a:gd name="T8" fmla="*/ 393 w 395"/>
                <a:gd name="T9" fmla="*/ 8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75">
                  <a:moveTo>
                    <a:pt x="393" y="81"/>
                  </a:moveTo>
                  <a:cubicBezTo>
                    <a:pt x="363" y="120"/>
                    <a:pt x="366" y="163"/>
                    <a:pt x="395" y="200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5" y="190"/>
                    <a:pt x="0" y="91"/>
                    <a:pt x="68" y="0"/>
                  </a:cubicBezTo>
                  <a:lnTo>
                    <a:pt x="393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00526" y="4611688"/>
              <a:ext cx="1201738" cy="1112838"/>
            </a:xfrm>
            <a:custGeom>
              <a:avLst/>
              <a:gdLst>
                <a:gd name="T0" fmla="*/ 307 w 320"/>
                <a:gd name="T1" fmla="*/ 183 h 296"/>
                <a:gd name="T2" fmla="*/ 305 w 320"/>
                <a:gd name="T3" fmla="*/ 183 h 296"/>
                <a:gd name="T4" fmla="*/ 294 w 320"/>
                <a:gd name="T5" fmla="*/ 180 h 296"/>
                <a:gd name="T6" fmla="*/ 293 w 320"/>
                <a:gd name="T7" fmla="*/ 180 h 296"/>
                <a:gd name="T8" fmla="*/ 277 w 320"/>
                <a:gd name="T9" fmla="*/ 175 h 296"/>
                <a:gd name="T10" fmla="*/ 272 w 320"/>
                <a:gd name="T11" fmla="*/ 173 h 296"/>
                <a:gd name="T12" fmla="*/ 257 w 320"/>
                <a:gd name="T13" fmla="*/ 168 h 296"/>
                <a:gd name="T14" fmla="*/ 256 w 320"/>
                <a:gd name="T15" fmla="*/ 168 h 296"/>
                <a:gd name="T16" fmla="*/ 240 w 320"/>
                <a:gd name="T17" fmla="*/ 162 h 296"/>
                <a:gd name="T18" fmla="*/ 236 w 320"/>
                <a:gd name="T19" fmla="*/ 161 h 296"/>
                <a:gd name="T20" fmla="*/ 221 w 320"/>
                <a:gd name="T21" fmla="*/ 155 h 296"/>
                <a:gd name="T22" fmla="*/ 220 w 320"/>
                <a:gd name="T23" fmla="*/ 155 h 296"/>
                <a:gd name="T24" fmla="*/ 213 w 320"/>
                <a:gd name="T25" fmla="*/ 152 h 296"/>
                <a:gd name="T26" fmla="*/ 208 w 320"/>
                <a:gd name="T27" fmla="*/ 150 h 296"/>
                <a:gd name="T28" fmla="*/ 202 w 320"/>
                <a:gd name="T29" fmla="*/ 148 h 296"/>
                <a:gd name="T30" fmla="*/ 197 w 320"/>
                <a:gd name="T31" fmla="*/ 145 h 296"/>
                <a:gd name="T32" fmla="*/ 190 w 320"/>
                <a:gd name="T33" fmla="*/ 143 h 296"/>
                <a:gd name="T34" fmla="*/ 185 w 320"/>
                <a:gd name="T35" fmla="*/ 140 h 296"/>
                <a:gd name="T36" fmla="*/ 179 w 320"/>
                <a:gd name="T37" fmla="*/ 137 h 296"/>
                <a:gd name="T38" fmla="*/ 174 w 320"/>
                <a:gd name="T39" fmla="*/ 135 h 296"/>
                <a:gd name="T40" fmla="*/ 168 w 320"/>
                <a:gd name="T41" fmla="*/ 132 h 296"/>
                <a:gd name="T42" fmla="*/ 164 w 320"/>
                <a:gd name="T43" fmla="*/ 130 h 296"/>
                <a:gd name="T44" fmla="*/ 157 w 320"/>
                <a:gd name="T45" fmla="*/ 127 h 296"/>
                <a:gd name="T46" fmla="*/ 153 w 320"/>
                <a:gd name="T47" fmla="*/ 124 h 296"/>
                <a:gd name="T48" fmla="*/ 146 w 320"/>
                <a:gd name="T49" fmla="*/ 121 h 296"/>
                <a:gd name="T50" fmla="*/ 143 w 320"/>
                <a:gd name="T51" fmla="*/ 119 h 296"/>
                <a:gd name="T52" fmla="*/ 133 w 320"/>
                <a:gd name="T53" fmla="*/ 113 h 296"/>
                <a:gd name="T54" fmla="*/ 1 w 320"/>
                <a:gd name="T55" fmla="*/ 0 h 296"/>
                <a:gd name="T56" fmla="*/ 0 w 320"/>
                <a:gd name="T57" fmla="*/ 109 h 296"/>
                <a:gd name="T58" fmla="*/ 132 w 320"/>
                <a:gd name="T59" fmla="*/ 222 h 296"/>
                <a:gd name="T60" fmla="*/ 142 w 320"/>
                <a:gd name="T61" fmla="*/ 228 h 296"/>
                <a:gd name="T62" fmla="*/ 145 w 320"/>
                <a:gd name="T63" fmla="*/ 230 h 296"/>
                <a:gd name="T64" fmla="*/ 152 w 320"/>
                <a:gd name="T65" fmla="*/ 233 h 296"/>
                <a:gd name="T66" fmla="*/ 156 w 320"/>
                <a:gd name="T67" fmla="*/ 235 h 296"/>
                <a:gd name="T68" fmla="*/ 162 w 320"/>
                <a:gd name="T69" fmla="*/ 239 h 296"/>
                <a:gd name="T70" fmla="*/ 167 w 320"/>
                <a:gd name="T71" fmla="*/ 241 h 296"/>
                <a:gd name="T72" fmla="*/ 173 w 320"/>
                <a:gd name="T73" fmla="*/ 244 h 296"/>
                <a:gd name="T74" fmla="*/ 178 w 320"/>
                <a:gd name="T75" fmla="*/ 246 h 296"/>
                <a:gd name="T76" fmla="*/ 184 w 320"/>
                <a:gd name="T77" fmla="*/ 249 h 296"/>
                <a:gd name="T78" fmla="*/ 189 w 320"/>
                <a:gd name="T79" fmla="*/ 251 h 296"/>
                <a:gd name="T80" fmla="*/ 195 w 320"/>
                <a:gd name="T81" fmla="*/ 254 h 296"/>
                <a:gd name="T82" fmla="*/ 201 w 320"/>
                <a:gd name="T83" fmla="*/ 256 h 296"/>
                <a:gd name="T84" fmla="*/ 207 w 320"/>
                <a:gd name="T85" fmla="*/ 259 h 296"/>
                <a:gd name="T86" fmla="*/ 212 w 320"/>
                <a:gd name="T87" fmla="*/ 261 h 296"/>
                <a:gd name="T88" fmla="*/ 218 w 320"/>
                <a:gd name="T89" fmla="*/ 264 h 296"/>
                <a:gd name="T90" fmla="*/ 219 w 320"/>
                <a:gd name="T91" fmla="*/ 264 h 296"/>
                <a:gd name="T92" fmla="*/ 220 w 320"/>
                <a:gd name="T93" fmla="*/ 264 h 296"/>
                <a:gd name="T94" fmla="*/ 234 w 320"/>
                <a:gd name="T95" fmla="*/ 270 h 296"/>
                <a:gd name="T96" fmla="*/ 238 w 320"/>
                <a:gd name="T97" fmla="*/ 271 h 296"/>
                <a:gd name="T98" fmla="*/ 255 w 320"/>
                <a:gd name="T99" fmla="*/ 277 h 296"/>
                <a:gd name="T100" fmla="*/ 255 w 320"/>
                <a:gd name="T101" fmla="*/ 277 h 296"/>
                <a:gd name="T102" fmla="*/ 271 w 320"/>
                <a:gd name="T103" fmla="*/ 282 h 296"/>
                <a:gd name="T104" fmla="*/ 275 w 320"/>
                <a:gd name="T105" fmla="*/ 284 h 296"/>
                <a:gd name="T106" fmla="*/ 292 w 320"/>
                <a:gd name="T107" fmla="*/ 289 h 296"/>
                <a:gd name="T108" fmla="*/ 292 w 320"/>
                <a:gd name="T109" fmla="*/ 289 h 296"/>
                <a:gd name="T110" fmla="*/ 292 w 320"/>
                <a:gd name="T111" fmla="*/ 289 h 296"/>
                <a:gd name="T112" fmla="*/ 303 w 320"/>
                <a:gd name="T113" fmla="*/ 292 h 296"/>
                <a:gd name="T114" fmla="*/ 306 w 320"/>
                <a:gd name="T115" fmla="*/ 292 h 296"/>
                <a:gd name="T116" fmla="*/ 319 w 320"/>
                <a:gd name="T117" fmla="*/ 296 h 296"/>
                <a:gd name="T118" fmla="*/ 320 w 320"/>
                <a:gd name="T119" fmla="*/ 187 h 296"/>
                <a:gd name="T120" fmla="*/ 307 w 320"/>
                <a:gd name="T121" fmla="*/ 18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0" h="296">
                  <a:moveTo>
                    <a:pt x="307" y="183"/>
                  </a:moveTo>
                  <a:cubicBezTo>
                    <a:pt x="306" y="183"/>
                    <a:pt x="305" y="183"/>
                    <a:pt x="305" y="183"/>
                  </a:cubicBezTo>
                  <a:cubicBezTo>
                    <a:pt x="301" y="182"/>
                    <a:pt x="297" y="181"/>
                    <a:pt x="294" y="180"/>
                  </a:cubicBezTo>
                  <a:cubicBezTo>
                    <a:pt x="294" y="180"/>
                    <a:pt x="294" y="180"/>
                    <a:pt x="293" y="180"/>
                  </a:cubicBezTo>
                  <a:cubicBezTo>
                    <a:pt x="288" y="178"/>
                    <a:pt x="282" y="176"/>
                    <a:pt x="277" y="175"/>
                  </a:cubicBezTo>
                  <a:cubicBezTo>
                    <a:pt x="275" y="174"/>
                    <a:pt x="274" y="174"/>
                    <a:pt x="272" y="173"/>
                  </a:cubicBezTo>
                  <a:cubicBezTo>
                    <a:pt x="267" y="172"/>
                    <a:pt x="262" y="170"/>
                    <a:pt x="257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0" y="166"/>
                    <a:pt x="245" y="164"/>
                    <a:pt x="240" y="162"/>
                  </a:cubicBezTo>
                  <a:cubicBezTo>
                    <a:pt x="238" y="162"/>
                    <a:pt x="237" y="161"/>
                    <a:pt x="236" y="161"/>
                  </a:cubicBezTo>
                  <a:cubicBezTo>
                    <a:pt x="231" y="159"/>
                    <a:pt x="226" y="157"/>
                    <a:pt x="221" y="155"/>
                  </a:cubicBezTo>
                  <a:cubicBezTo>
                    <a:pt x="221" y="155"/>
                    <a:pt x="220" y="155"/>
                    <a:pt x="220" y="155"/>
                  </a:cubicBezTo>
                  <a:cubicBezTo>
                    <a:pt x="218" y="154"/>
                    <a:pt x="215" y="153"/>
                    <a:pt x="213" y="152"/>
                  </a:cubicBezTo>
                  <a:cubicBezTo>
                    <a:pt x="212" y="152"/>
                    <a:pt x="210" y="151"/>
                    <a:pt x="208" y="150"/>
                  </a:cubicBezTo>
                  <a:cubicBezTo>
                    <a:pt x="206" y="149"/>
                    <a:pt x="204" y="148"/>
                    <a:pt x="202" y="148"/>
                  </a:cubicBezTo>
                  <a:cubicBezTo>
                    <a:pt x="200" y="147"/>
                    <a:pt x="198" y="146"/>
                    <a:pt x="197" y="145"/>
                  </a:cubicBezTo>
                  <a:cubicBezTo>
                    <a:pt x="194" y="144"/>
                    <a:pt x="192" y="143"/>
                    <a:pt x="190" y="143"/>
                  </a:cubicBezTo>
                  <a:cubicBezTo>
                    <a:pt x="189" y="142"/>
                    <a:pt x="187" y="141"/>
                    <a:pt x="185" y="140"/>
                  </a:cubicBezTo>
                  <a:cubicBezTo>
                    <a:pt x="183" y="139"/>
                    <a:pt x="181" y="138"/>
                    <a:pt x="179" y="137"/>
                  </a:cubicBezTo>
                  <a:cubicBezTo>
                    <a:pt x="178" y="137"/>
                    <a:pt x="176" y="136"/>
                    <a:pt x="174" y="135"/>
                  </a:cubicBezTo>
                  <a:cubicBezTo>
                    <a:pt x="172" y="134"/>
                    <a:pt x="170" y="133"/>
                    <a:pt x="168" y="132"/>
                  </a:cubicBezTo>
                  <a:cubicBezTo>
                    <a:pt x="167" y="131"/>
                    <a:pt x="165" y="131"/>
                    <a:pt x="164" y="130"/>
                  </a:cubicBezTo>
                  <a:cubicBezTo>
                    <a:pt x="161" y="129"/>
                    <a:pt x="159" y="128"/>
                    <a:pt x="157" y="127"/>
                  </a:cubicBezTo>
                  <a:cubicBezTo>
                    <a:pt x="156" y="126"/>
                    <a:pt x="154" y="125"/>
                    <a:pt x="153" y="124"/>
                  </a:cubicBezTo>
                  <a:cubicBezTo>
                    <a:pt x="151" y="123"/>
                    <a:pt x="149" y="122"/>
                    <a:pt x="146" y="121"/>
                  </a:cubicBezTo>
                  <a:cubicBezTo>
                    <a:pt x="145" y="120"/>
                    <a:pt x="144" y="120"/>
                    <a:pt x="143" y="119"/>
                  </a:cubicBezTo>
                  <a:cubicBezTo>
                    <a:pt x="140" y="117"/>
                    <a:pt x="136" y="115"/>
                    <a:pt x="133" y="113"/>
                  </a:cubicBezTo>
                  <a:cubicBezTo>
                    <a:pt x="76" y="81"/>
                    <a:pt x="32" y="42"/>
                    <a:pt x="1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51"/>
                    <a:pt x="75" y="189"/>
                    <a:pt x="132" y="222"/>
                  </a:cubicBezTo>
                  <a:cubicBezTo>
                    <a:pt x="135" y="224"/>
                    <a:pt x="138" y="226"/>
                    <a:pt x="142" y="228"/>
                  </a:cubicBezTo>
                  <a:cubicBezTo>
                    <a:pt x="143" y="228"/>
                    <a:pt x="144" y="229"/>
                    <a:pt x="145" y="230"/>
                  </a:cubicBezTo>
                  <a:cubicBezTo>
                    <a:pt x="147" y="231"/>
                    <a:pt x="150" y="232"/>
                    <a:pt x="152" y="233"/>
                  </a:cubicBezTo>
                  <a:cubicBezTo>
                    <a:pt x="153" y="234"/>
                    <a:pt x="155" y="235"/>
                    <a:pt x="156" y="235"/>
                  </a:cubicBezTo>
                  <a:cubicBezTo>
                    <a:pt x="158" y="237"/>
                    <a:pt x="160" y="238"/>
                    <a:pt x="162" y="239"/>
                  </a:cubicBezTo>
                  <a:cubicBezTo>
                    <a:pt x="164" y="240"/>
                    <a:pt x="166" y="240"/>
                    <a:pt x="167" y="241"/>
                  </a:cubicBezTo>
                  <a:cubicBezTo>
                    <a:pt x="169" y="242"/>
                    <a:pt x="171" y="243"/>
                    <a:pt x="173" y="244"/>
                  </a:cubicBezTo>
                  <a:cubicBezTo>
                    <a:pt x="175" y="245"/>
                    <a:pt x="176" y="246"/>
                    <a:pt x="178" y="246"/>
                  </a:cubicBezTo>
                  <a:cubicBezTo>
                    <a:pt x="180" y="247"/>
                    <a:pt x="182" y="248"/>
                    <a:pt x="184" y="249"/>
                  </a:cubicBezTo>
                  <a:cubicBezTo>
                    <a:pt x="186" y="250"/>
                    <a:pt x="188" y="251"/>
                    <a:pt x="189" y="251"/>
                  </a:cubicBezTo>
                  <a:cubicBezTo>
                    <a:pt x="191" y="252"/>
                    <a:pt x="193" y="253"/>
                    <a:pt x="195" y="254"/>
                  </a:cubicBezTo>
                  <a:cubicBezTo>
                    <a:pt x="197" y="255"/>
                    <a:pt x="199" y="256"/>
                    <a:pt x="201" y="256"/>
                  </a:cubicBezTo>
                  <a:cubicBezTo>
                    <a:pt x="203" y="257"/>
                    <a:pt x="205" y="258"/>
                    <a:pt x="207" y="259"/>
                  </a:cubicBezTo>
                  <a:cubicBezTo>
                    <a:pt x="209" y="260"/>
                    <a:pt x="210" y="260"/>
                    <a:pt x="212" y="261"/>
                  </a:cubicBezTo>
                  <a:cubicBezTo>
                    <a:pt x="214" y="262"/>
                    <a:pt x="216" y="263"/>
                    <a:pt x="218" y="264"/>
                  </a:cubicBezTo>
                  <a:cubicBezTo>
                    <a:pt x="219" y="264"/>
                    <a:pt x="219" y="264"/>
                    <a:pt x="219" y="264"/>
                  </a:cubicBezTo>
                  <a:cubicBezTo>
                    <a:pt x="219" y="264"/>
                    <a:pt x="220" y="264"/>
                    <a:pt x="220" y="264"/>
                  </a:cubicBezTo>
                  <a:cubicBezTo>
                    <a:pt x="225" y="266"/>
                    <a:pt x="230" y="268"/>
                    <a:pt x="234" y="270"/>
                  </a:cubicBezTo>
                  <a:cubicBezTo>
                    <a:pt x="236" y="270"/>
                    <a:pt x="237" y="271"/>
                    <a:pt x="238" y="271"/>
                  </a:cubicBezTo>
                  <a:cubicBezTo>
                    <a:pt x="244" y="273"/>
                    <a:pt x="249" y="275"/>
                    <a:pt x="255" y="277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61" y="279"/>
                    <a:pt x="266" y="281"/>
                    <a:pt x="271" y="282"/>
                  </a:cubicBezTo>
                  <a:cubicBezTo>
                    <a:pt x="273" y="283"/>
                    <a:pt x="274" y="283"/>
                    <a:pt x="275" y="284"/>
                  </a:cubicBezTo>
                  <a:cubicBezTo>
                    <a:pt x="281" y="285"/>
                    <a:pt x="287" y="287"/>
                    <a:pt x="292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6" y="290"/>
                    <a:pt x="300" y="291"/>
                    <a:pt x="303" y="292"/>
                  </a:cubicBezTo>
                  <a:cubicBezTo>
                    <a:pt x="304" y="292"/>
                    <a:pt x="305" y="292"/>
                    <a:pt x="306" y="292"/>
                  </a:cubicBezTo>
                  <a:cubicBezTo>
                    <a:pt x="310" y="293"/>
                    <a:pt x="315" y="295"/>
                    <a:pt x="319" y="296"/>
                  </a:cubicBezTo>
                  <a:cubicBezTo>
                    <a:pt x="320" y="187"/>
                    <a:pt x="320" y="187"/>
                    <a:pt x="320" y="187"/>
                  </a:cubicBezTo>
                  <a:cubicBezTo>
                    <a:pt x="316" y="186"/>
                    <a:pt x="311" y="185"/>
                    <a:pt x="30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203701" y="4330701"/>
              <a:ext cx="1725613" cy="984250"/>
            </a:xfrm>
            <a:custGeom>
              <a:avLst/>
              <a:gdLst>
                <a:gd name="T0" fmla="*/ 459 w 459"/>
                <a:gd name="T1" fmla="*/ 74 h 262"/>
                <a:gd name="T2" fmla="*/ 319 w 459"/>
                <a:gd name="T3" fmla="*/ 262 h 262"/>
                <a:gd name="T4" fmla="*/ 132 w 459"/>
                <a:gd name="T5" fmla="*/ 188 h 262"/>
                <a:gd name="T6" fmla="*/ 0 w 459"/>
                <a:gd name="T7" fmla="*/ 75 h 262"/>
                <a:gd name="T8" fmla="*/ 329 w 459"/>
                <a:gd name="T9" fmla="*/ 0 h 262"/>
                <a:gd name="T10" fmla="*/ 381 w 459"/>
                <a:gd name="T11" fmla="*/ 44 h 262"/>
                <a:gd name="T12" fmla="*/ 459 w 459"/>
                <a:gd name="T13" fmla="*/ 7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262">
                  <a:moveTo>
                    <a:pt x="459" y="74"/>
                  </a:moveTo>
                  <a:cubicBezTo>
                    <a:pt x="319" y="262"/>
                    <a:pt x="319" y="262"/>
                    <a:pt x="319" y="262"/>
                  </a:cubicBezTo>
                  <a:cubicBezTo>
                    <a:pt x="247" y="244"/>
                    <a:pt x="184" y="219"/>
                    <a:pt x="132" y="188"/>
                  </a:cubicBezTo>
                  <a:cubicBezTo>
                    <a:pt x="75" y="156"/>
                    <a:pt x="31" y="117"/>
                    <a:pt x="0" y="75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1" y="16"/>
                    <a:pt x="359" y="31"/>
                    <a:pt x="381" y="44"/>
                  </a:cubicBezTo>
                  <a:cubicBezTo>
                    <a:pt x="403" y="56"/>
                    <a:pt x="429" y="67"/>
                    <a:pt x="459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399088" y="4608513"/>
              <a:ext cx="530225" cy="1116013"/>
            </a:xfrm>
            <a:custGeom>
              <a:avLst/>
              <a:gdLst>
                <a:gd name="T0" fmla="*/ 334 w 334"/>
                <a:gd name="T1" fmla="*/ 0 h 703"/>
                <a:gd name="T2" fmla="*/ 334 w 334"/>
                <a:gd name="T3" fmla="*/ 260 h 703"/>
                <a:gd name="T4" fmla="*/ 0 w 334"/>
                <a:gd name="T5" fmla="*/ 703 h 703"/>
                <a:gd name="T6" fmla="*/ 2 w 334"/>
                <a:gd name="T7" fmla="*/ 445 h 703"/>
                <a:gd name="T8" fmla="*/ 334 w 334"/>
                <a:gd name="T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703">
                  <a:moveTo>
                    <a:pt x="334" y="0"/>
                  </a:moveTo>
                  <a:lnTo>
                    <a:pt x="334" y="260"/>
                  </a:lnTo>
                  <a:lnTo>
                    <a:pt x="0" y="703"/>
                  </a:lnTo>
                  <a:lnTo>
                    <a:pt x="2" y="44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402263" y="4886326"/>
              <a:ext cx="1785938" cy="857250"/>
            </a:xfrm>
            <a:custGeom>
              <a:avLst/>
              <a:gdLst>
                <a:gd name="T0" fmla="*/ 344 w 475"/>
                <a:gd name="T1" fmla="*/ 0 h 228"/>
                <a:gd name="T2" fmla="*/ 475 w 475"/>
                <a:gd name="T3" fmla="*/ 190 h 228"/>
                <a:gd name="T4" fmla="*/ 0 w 475"/>
                <a:gd name="T5" fmla="*/ 188 h 228"/>
                <a:gd name="T6" fmla="*/ 140 w 475"/>
                <a:gd name="T7" fmla="*/ 1 h 228"/>
                <a:gd name="T8" fmla="*/ 344 w 475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228">
                  <a:moveTo>
                    <a:pt x="344" y="0"/>
                  </a:moveTo>
                  <a:cubicBezTo>
                    <a:pt x="475" y="190"/>
                    <a:pt x="475" y="190"/>
                    <a:pt x="475" y="190"/>
                  </a:cubicBezTo>
                  <a:cubicBezTo>
                    <a:pt x="328" y="226"/>
                    <a:pt x="158" y="228"/>
                    <a:pt x="0" y="188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208" y="18"/>
                    <a:pt x="282" y="16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399088" y="5592763"/>
              <a:ext cx="1789113" cy="241300"/>
            </a:xfrm>
            <a:custGeom>
              <a:avLst/>
              <a:gdLst>
                <a:gd name="T0" fmla="*/ 449 w 476"/>
                <a:gd name="T1" fmla="*/ 9 h 64"/>
                <a:gd name="T2" fmla="*/ 422 w 476"/>
                <a:gd name="T3" fmla="*/ 14 h 64"/>
                <a:gd name="T4" fmla="*/ 400 w 476"/>
                <a:gd name="T5" fmla="*/ 17 h 64"/>
                <a:gd name="T6" fmla="*/ 381 w 476"/>
                <a:gd name="T7" fmla="*/ 20 h 64"/>
                <a:gd name="T8" fmla="*/ 363 w 476"/>
                <a:gd name="T9" fmla="*/ 22 h 64"/>
                <a:gd name="T10" fmla="*/ 340 w 476"/>
                <a:gd name="T11" fmla="*/ 25 h 64"/>
                <a:gd name="T12" fmla="*/ 324 w 476"/>
                <a:gd name="T13" fmla="*/ 26 h 64"/>
                <a:gd name="T14" fmla="*/ 308 w 476"/>
                <a:gd name="T15" fmla="*/ 28 h 64"/>
                <a:gd name="T16" fmla="*/ 292 w 476"/>
                <a:gd name="T17" fmla="*/ 28 h 64"/>
                <a:gd name="T18" fmla="*/ 276 w 476"/>
                <a:gd name="T19" fmla="*/ 29 h 64"/>
                <a:gd name="T20" fmla="*/ 260 w 476"/>
                <a:gd name="T21" fmla="*/ 29 h 64"/>
                <a:gd name="T22" fmla="*/ 245 w 476"/>
                <a:gd name="T23" fmla="*/ 30 h 64"/>
                <a:gd name="T24" fmla="*/ 230 w 476"/>
                <a:gd name="T25" fmla="*/ 29 h 64"/>
                <a:gd name="T26" fmla="*/ 214 w 476"/>
                <a:gd name="T27" fmla="*/ 29 h 64"/>
                <a:gd name="T28" fmla="*/ 200 w 476"/>
                <a:gd name="T29" fmla="*/ 29 h 64"/>
                <a:gd name="T30" fmla="*/ 185 w 476"/>
                <a:gd name="T31" fmla="*/ 28 h 64"/>
                <a:gd name="T32" fmla="*/ 170 w 476"/>
                <a:gd name="T33" fmla="*/ 27 h 64"/>
                <a:gd name="T34" fmla="*/ 155 w 476"/>
                <a:gd name="T35" fmla="*/ 26 h 64"/>
                <a:gd name="T36" fmla="*/ 140 w 476"/>
                <a:gd name="T37" fmla="*/ 24 h 64"/>
                <a:gd name="T38" fmla="*/ 125 w 476"/>
                <a:gd name="T39" fmla="*/ 23 h 64"/>
                <a:gd name="T40" fmla="*/ 110 w 476"/>
                <a:gd name="T41" fmla="*/ 21 h 64"/>
                <a:gd name="T42" fmla="*/ 95 w 476"/>
                <a:gd name="T43" fmla="*/ 19 h 64"/>
                <a:gd name="T44" fmla="*/ 80 w 476"/>
                <a:gd name="T45" fmla="*/ 17 h 64"/>
                <a:gd name="T46" fmla="*/ 65 w 476"/>
                <a:gd name="T47" fmla="*/ 14 h 64"/>
                <a:gd name="T48" fmla="*/ 50 w 476"/>
                <a:gd name="T49" fmla="*/ 11 h 64"/>
                <a:gd name="T50" fmla="*/ 36 w 476"/>
                <a:gd name="T51" fmla="*/ 8 h 64"/>
                <a:gd name="T52" fmla="*/ 18 w 476"/>
                <a:gd name="T53" fmla="*/ 5 h 64"/>
                <a:gd name="T54" fmla="*/ 0 w 476"/>
                <a:gd name="T55" fmla="*/ 35 h 64"/>
                <a:gd name="T56" fmla="*/ 23 w 476"/>
                <a:gd name="T57" fmla="*/ 40 h 64"/>
                <a:gd name="T58" fmla="*/ 38 w 476"/>
                <a:gd name="T59" fmla="*/ 43 h 64"/>
                <a:gd name="T60" fmla="*/ 49 w 476"/>
                <a:gd name="T61" fmla="*/ 46 h 64"/>
                <a:gd name="T62" fmla="*/ 64 w 476"/>
                <a:gd name="T63" fmla="*/ 48 h 64"/>
                <a:gd name="T64" fmla="*/ 79 w 476"/>
                <a:gd name="T65" fmla="*/ 51 h 64"/>
                <a:gd name="T66" fmla="*/ 94 w 476"/>
                <a:gd name="T67" fmla="*/ 53 h 64"/>
                <a:gd name="T68" fmla="*/ 102 w 476"/>
                <a:gd name="T69" fmla="*/ 54 h 64"/>
                <a:gd name="T70" fmla="*/ 117 w 476"/>
                <a:gd name="T71" fmla="*/ 56 h 64"/>
                <a:gd name="T72" fmla="*/ 132 w 476"/>
                <a:gd name="T73" fmla="*/ 58 h 64"/>
                <a:gd name="T74" fmla="*/ 146 w 476"/>
                <a:gd name="T75" fmla="*/ 60 h 64"/>
                <a:gd name="T76" fmla="*/ 157 w 476"/>
                <a:gd name="T77" fmla="*/ 60 h 64"/>
                <a:gd name="T78" fmla="*/ 168 w 476"/>
                <a:gd name="T79" fmla="*/ 61 h 64"/>
                <a:gd name="T80" fmla="*/ 183 w 476"/>
                <a:gd name="T81" fmla="*/ 62 h 64"/>
                <a:gd name="T82" fmla="*/ 198 w 476"/>
                <a:gd name="T83" fmla="*/ 63 h 64"/>
                <a:gd name="T84" fmla="*/ 213 w 476"/>
                <a:gd name="T85" fmla="*/ 64 h 64"/>
                <a:gd name="T86" fmla="*/ 221 w 476"/>
                <a:gd name="T87" fmla="*/ 64 h 64"/>
                <a:gd name="T88" fmla="*/ 236 w 476"/>
                <a:gd name="T89" fmla="*/ 64 h 64"/>
                <a:gd name="T90" fmla="*/ 251 w 476"/>
                <a:gd name="T91" fmla="*/ 64 h 64"/>
                <a:gd name="T92" fmla="*/ 267 w 476"/>
                <a:gd name="T93" fmla="*/ 64 h 64"/>
                <a:gd name="T94" fmla="*/ 277 w 476"/>
                <a:gd name="T95" fmla="*/ 63 h 64"/>
                <a:gd name="T96" fmla="*/ 291 w 476"/>
                <a:gd name="T97" fmla="*/ 63 h 64"/>
                <a:gd name="T98" fmla="*/ 307 w 476"/>
                <a:gd name="T99" fmla="*/ 62 h 64"/>
                <a:gd name="T100" fmla="*/ 323 w 476"/>
                <a:gd name="T101" fmla="*/ 61 h 64"/>
                <a:gd name="T102" fmla="*/ 339 w 476"/>
                <a:gd name="T103" fmla="*/ 59 h 64"/>
                <a:gd name="T104" fmla="*/ 345 w 476"/>
                <a:gd name="T105" fmla="*/ 59 h 64"/>
                <a:gd name="T106" fmla="*/ 366 w 476"/>
                <a:gd name="T107" fmla="*/ 56 h 64"/>
                <a:gd name="T108" fmla="*/ 386 w 476"/>
                <a:gd name="T109" fmla="*/ 54 h 64"/>
                <a:gd name="T110" fmla="*/ 403 w 476"/>
                <a:gd name="T111" fmla="*/ 51 h 64"/>
                <a:gd name="T112" fmla="*/ 421 w 476"/>
                <a:gd name="T113" fmla="*/ 48 h 64"/>
                <a:gd name="T114" fmla="*/ 448 w 476"/>
                <a:gd name="T115" fmla="*/ 43 h 64"/>
                <a:gd name="T116" fmla="*/ 475 w 476"/>
                <a:gd name="T117" fmla="*/ 37 h 64"/>
                <a:gd name="T118" fmla="*/ 451 w 476"/>
                <a:gd name="T11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" h="64">
                  <a:moveTo>
                    <a:pt x="451" y="8"/>
                  </a:moveTo>
                  <a:cubicBezTo>
                    <a:pt x="450" y="8"/>
                    <a:pt x="450" y="8"/>
                    <a:pt x="449" y="9"/>
                  </a:cubicBezTo>
                  <a:cubicBezTo>
                    <a:pt x="441" y="10"/>
                    <a:pt x="433" y="12"/>
                    <a:pt x="424" y="13"/>
                  </a:cubicBezTo>
                  <a:cubicBezTo>
                    <a:pt x="423" y="14"/>
                    <a:pt x="422" y="14"/>
                    <a:pt x="422" y="14"/>
                  </a:cubicBezTo>
                  <a:cubicBezTo>
                    <a:pt x="416" y="15"/>
                    <a:pt x="410" y="16"/>
                    <a:pt x="404" y="17"/>
                  </a:cubicBezTo>
                  <a:cubicBezTo>
                    <a:pt x="403" y="17"/>
                    <a:pt x="402" y="17"/>
                    <a:pt x="400" y="17"/>
                  </a:cubicBezTo>
                  <a:cubicBezTo>
                    <a:pt x="396" y="18"/>
                    <a:pt x="391" y="19"/>
                    <a:pt x="387" y="19"/>
                  </a:cubicBezTo>
                  <a:cubicBezTo>
                    <a:pt x="385" y="20"/>
                    <a:pt x="383" y="20"/>
                    <a:pt x="381" y="20"/>
                  </a:cubicBezTo>
                  <a:cubicBezTo>
                    <a:pt x="377" y="21"/>
                    <a:pt x="372" y="21"/>
                    <a:pt x="367" y="22"/>
                  </a:cubicBezTo>
                  <a:cubicBezTo>
                    <a:pt x="366" y="22"/>
                    <a:pt x="365" y="22"/>
                    <a:pt x="363" y="22"/>
                  </a:cubicBezTo>
                  <a:cubicBezTo>
                    <a:pt x="358" y="23"/>
                    <a:pt x="352" y="24"/>
                    <a:pt x="346" y="24"/>
                  </a:cubicBezTo>
                  <a:cubicBezTo>
                    <a:pt x="344" y="25"/>
                    <a:pt x="342" y="25"/>
                    <a:pt x="340" y="25"/>
                  </a:cubicBezTo>
                  <a:cubicBezTo>
                    <a:pt x="337" y="25"/>
                    <a:pt x="334" y="26"/>
                    <a:pt x="330" y="26"/>
                  </a:cubicBezTo>
                  <a:cubicBezTo>
                    <a:pt x="328" y="26"/>
                    <a:pt x="326" y="26"/>
                    <a:pt x="324" y="26"/>
                  </a:cubicBezTo>
                  <a:cubicBezTo>
                    <a:pt x="321" y="27"/>
                    <a:pt x="318" y="27"/>
                    <a:pt x="314" y="27"/>
                  </a:cubicBezTo>
                  <a:cubicBezTo>
                    <a:pt x="312" y="27"/>
                    <a:pt x="310" y="27"/>
                    <a:pt x="308" y="28"/>
                  </a:cubicBezTo>
                  <a:cubicBezTo>
                    <a:pt x="305" y="28"/>
                    <a:pt x="302" y="28"/>
                    <a:pt x="298" y="28"/>
                  </a:cubicBezTo>
                  <a:cubicBezTo>
                    <a:pt x="296" y="28"/>
                    <a:pt x="294" y="28"/>
                    <a:pt x="292" y="28"/>
                  </a:cubicBezTo>
                  <a:cubicBezTo>
                    <a:pt x="289" y="29"/>
                    <a:pt x="285" y="29"/>
                    <a:pt x="282" y="29"/>
                  </a:cubicBezTo>
                  <a:cubicBezTo>
                    <a:pt x="280" y="29"/>
                    <a:pt x="278" y="29"/>
                    <a:pt x="276" y="29"/>
                  </a:cubicBezTo>
                  <a:cubicBezTo>
                    <a:pt x="273" y="29"/>
                    <a:pt x="270" y="29"/>
                    <a:pt x="268" y="29"/>
                  </a:cubicBezTo>
                  <a:cubicBezTo>
                    <a:pt x="265" y="29"/>
                    <a:pt x="263" y="29"/>
                    <a:pt x="260" y="29"/>
                  </a:cubicBezTo>
                  <a:cubicBezTo>
                    <a:pt x="258" y="29"/>
                    <a:pt x="255" y="29"/>
                    <a:pt x="253" y="29"/>
                  </a:cubicBezTo>
                  <a:cubicBezTo>
                    <a:pt x="250" y="30"/>
                    <a:pt x="248" y="30"/>
                    <a:pt x="245" y="30"/>
                  </a:cubicBezTo>
                  <a:cubicBezTo>
                    <a:pt x="242" y="30"/>
                    <a:pt x="240" y="30"/>
                    <a:pt x="237" y="30"/>
                  </a:cubicBezTo>
                  <a:cubicBezTo>
                    <a:pt x="235" y="30"/>
                    <a:pt x="232" y="30"/>
                    <a:pt x="230" y="29"/>
                  </a:cubicBezTo>
                  <a:cubicBezTo>
                    <a:pt x="227" y="29"/>
                    <a:pt x="225" y="29"/>
                    <a:pt x="222" y="29"/>
                  </a:cubicBezTo>
                  <a:cubicBezTo>
                    <a:pt x="219" y="29"/>
                    <a:pt x="217" y="29"/>
                    <a:pt x="214" y="29"/>
                  </a:cubicBezTo>
                  <a:cubicBezTo>
                    <a:pt x="212" y="29"/>
                    <a:pt x="210" y="29"/>
                    <a:pt x="207" y="29"/>
                  </a:cubicBezTo>
                  <a:cubicBezTo>
                    <a:pt x="205" y="29"/>
                    <a:pt x="202" y="29"/>
                    <a:pt x="200" y="29"/>
                  </a:cubicBezTo>
                  <a:cubicBezTo>
                    <a:pt x="197" y="29"/>
                    <a:pt x="195" y="28"/>
                    <a:pt x="192" y="28"/>
                  </a:cubicBezTo>
                  <a:cubicBezTo>
                    <a:pt x="190" y="28"/>
                    <a:pt x="187" y="28"/>
                    <a:pt x="185" y="28"/>
                  </a:cubicBezTo>
                  <a:cubicBezTo>
                    <a:pt x="182" y="28"/>
                    <a:pt x="180" y="28"/>
                    <a:pt x="178" y="28"/>
                  </a:cubicBezTo>
                  <a:cubicBezTo>
                    <a:pt x="175" y="27"/>
                    <a:pt x="172" y="27"/>
                    <a:pt x="170" y="27"/>
                  </a:cubicBezTo>
                  <a:cubicBezTo>
                    <a:pt x="167" y="27"/>
                    <a:pt x="165" y="27"/>
                    <a:pt x="163" y="26"/>
                  </a:cubicBezTo>
                  <a:cubicBezTo>
                    <a:pt x="160" y="26"/>
                    <a:pt x="157" y="26"/>
                    <a:pt x="155" y="26"/>
                  </a:cubicBezTo>
                  <a:cubicBezTo>
                    <a:pt x="152" y="26"/>
                    <a:pt x="150" y="25"/>
                    <a:pt x="148" y="25"/>
                  </a:cubicBezTo>
                  <a:cubicBezTo>
                    <a:pt x="145" y="25"/>
                    <a:pt x="142" y="25"/>
                    <a:pt x="140" y="24"/>
                  </a:cubicBezTo>
                  <a:cubicBezTo>
                    <a:pt x="137" y="24"/>
                    <a:pt x="135" y="24"/>
                    <a:pt x="133" y="24"/>
                  </a:cubicBezTo>
                  <a:cubicBezTo>
                    <a:pt x="130" y="23"/>
                    <a:pt x="127" y="23"/>
                    <a:pt x="125" y="23"/>
                  </a:cubicBezTo>
                  <a:cubicBezTo>
                    <a:pt x="122" y="23"/>
                    <a:pt x="120" y="22"/>
                    <a:pt x="118" y="22"/>
                  </a:cubicBezTo>
                  <a:cubicBezTo>
                    <a:pt x="115" y="22"/>
                    <a:pt x="113" y="21"/>
                    <a:pt x="110" y="21"/>
                  </a:cubicBezTo>
                  <a:cubicBezTo>
                    <a:pt x="108" y="21"/>
                    <a:pt x="105" y="20"/>
                    <a:pt x="103" y="20"/>
                  </a:cubicBezTo>
                  <a:cubicBezTo>
                    <a:pt x="100" y="20"/>
                    <a:pt x="98" y="19"/>
                    <a:pt x="95" y="19"/>
                  </a:cubicBezTo>
                  <a:cubicBezTo>
                    <a:pt x="93" y="19"/>
                    <a:pt x="90" y="18"/>
                    <a:pt x="88" y="18"/>
                  </a:cubicBezTo>
                  <a:cubicBezTo>
                    <a:pt x="85" y="17"/>
                    <a:pt x="83" y="17"/>
                    <a:pt x="80" y="17"/>
                  </a:cubicBezTo>
                  <a:cubicBezTo>
                    <a:pt x="78" y="16"/>
                    <a:pt x="75" y="16"/>
                    <a:pt x="73" y="15"/>
                  </a:cubicBezTo>
                  <a:cubicBezTo>
                    <a:pt x="70" y="15"/>
                    <a:pt x="68" y="14"/>
                    <a:pt x="65" y="14"/>
                  </a:cubicBezTo>
                  <a:cubicBezTo>
                    <a:pt x="63" y="14"/>
                    <a:pt x="60" y="13"/>
                    <a:pt x="58" y="13"/>
                  </a:cubicBezTo>
                  <a:cubicBezTo>
                    <a:pt x="55" y="12"/>
                    <a:pt x="53" y="12"/>
                    <a:pt x="50" y="11"/>
                  </a:cubicBezTo>
                  <a:cubicBezTo>
                    <a:pt x="48" y="11"/>
                    <a:pt x="45" y="10"/>
                    <a:pt x="43" y="10"/>
                  </a:cubicBezTo>
                  <a:cubicBezTo>
                    <a:pt x="40" y="9"/>
                    <a:pt x="38" y="9"/>
                    <a:pt x="36" y="8"/>
                  </a:cubicBezTo>
                  <a:cubicBezTo>
                    <a:pt x="32" y="8"/>
                    <a:pt x="28" y="7"/>
                    <a:pt x="24" y="6"/>
                  </a:cubicBezTo>
                  <a:cubicBezTo>
                    <a:pt x="22" y="5"/>
                    <a:pt x="20" y="5"/>
                    <a:pt x="18" y="5"/>
                  </a:cubicBezTo>
                  <a:cubicBezTo>
                    <a:pt x="13" y="3"/>
                    <a:pt x="7" y="2"/>
                    <a:pt x="1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6"/>
                    <a:pt x="12" y="38"/>
                    <a:pt x="17" y="39"/>
                  </a:cubicBezTo>
                  <a:cubicBezTo>
                    <a:pt x="19" y="39"/>
                    <a:pt x="21" y="40"/>
                    <a:pt x="23" y="40"/>
                  </a:cubicBezTo>
                  <a:cubicBezTo>
                    <a:pt x="27" y="41"/>
                    <a:pt x="31" y="42"/>
                    <a:pt x="35" y="43"/>
                  </a:cubicBezTo>
                  <a:cubicBezTo>
                    <a:pt x="36" y="43"/>
                    <a:pt x="37" y="43"/>
                    <a:pt x="38" y="43"/>
                  </a:cubicBezTo>
                  <a:cubicBezTo>
                    <a:pt x="39" y="44"/>
                    <a:pt x="40" y="44"/>
                    <a:pt x="41" y="44"/>
                  </a:cubicBezTo>
                  <a:cubicBezTo>
                    <a:pt x="44" y="45"/>
                    <a:pt x="46" y="45"/>
                    <a:pt x="49" y="46"/>
                  </a:cubicBezTo>
                  <a:cubicBezTo>
                    <a:pt x="51" y="46"/>
                    <a:pt x="54" y="47"/>
                    <a:pt x="56" y="47"/>
                  </a:cubicBezTo>
                  <a:cubicBezTo>
                    <a:pt x="59" y="48"/>
                    <a:pt x="61" y="48"/>
                    <a:pt x="64" y="48"/>
                  </a:cubicBezTo>
                  <a:cubicBezTo>
                    <a:pt x="66" y="49"/>
                    <a:pt x="69" y="49"/>
                    <a:pt x="71" y="50"/>
                  </a:cubicBezTo>
                  <a:cubicBezTo>
                    <a:pt x="74" y="50"/>
                    <a:pt x="76" y="51"/>
                    <a:pt x="79" y="51"/>
                  </a:cubicBezTo>
                  <a:cubicBezTo>
                    <a:pt x="82" y="51"/>
                    <a:pt x="84" y="52"/>
                    <a:pt x="87" y="52"/>
                  </a:cubicBezTo>
                  <a:cubicBezTo>
                    <a:pt x="89" y="53"/>
                    <a:pt x="92" y="53"/>
                    <a:pt x="94" y="53"/>
                  </a:cubicBezTo>
                  <a:cubicBezTo>
                    <a:pt x="96" y="54"/>
                    <a:pt x="97" y="54"/>
                    <a:pt x="98" y="54"/>
                  </a:cubicBezTo>
                  <a:cubicBezTo>
                    <a:pt x="99" y="54"/>
                    <a:pt x="101" y="54"/>
                    <a:pt x="102" y="54"/>
                  </a:cubicBezTo>
                  <a:cubicBezTo>
                    <a:pt x="104" y="55"/>
                    <a:pt x="106" y="55"/>
                    <a:pt x="109" y="55"/>
                  </a:cubicBezTo>
                  <a:cubicBezTo>
                    <a:pt x="111" y="56"/>
                    <a:pt x="114" y="56"/>
                    <a:pt x="117" y="56"/>
                  </a:cubicBezTo>
                  <a:cubicBezTo>
                    <a:pt x="119" y="57"/>
                    <a:pt x="121" y="57"/>
                    <a:pt x="124" y="57"/>
                  </a:cubicBezTo>
                  <a:cubicBezTo>
                    <a:pt x="126" y="57"/>
                    <a:pt x="129" y="58"/>
                    <a:pt x="132" y="58"/>
                  </a:cubicBezTo>
                  <a:cubicBezTo>
                    <a:pt x="134" y="58"/>
                    <a:pt x="136" y="59"/>
                    <a:pt x="139" y="59"/>
                  </a:cubicBezTo>
                  <a:cubicBezTo>
                    <a:pt x="141" y="59"/>
                    <a:pt x="144" y="59"/>
                    <a:pt x="146" y="60"/>
                  </a:cubicBezTo>
                  <a:cubicBezTo>
                    <a:pt x="149" y="60"/>
                    <a:pt x="151" y="60"/>
                    <a:pt x="154" y="60"/>
                  </a:cubicBezTo>
                  <a:cubicBezTo>
                    <a:pt x="155" y="60"/>
                    <a:pt x="156" y="60"/>
                    <a:pt x="157" y="60"/>
                  </a:cubicBezTo>
                  <a:cubicBezTo>
                    <a:pt x="158" y="61"/>
                    <a:pt x="160" y="61"/>
                    <a:pt x="161" y="61"/>
                  </a:cubicBezTo>
                  <a:cubicBezTo>
                    <a:pt x="164" y="61"/>
                    <a:pt x="166" y="61"/>
                    <a:pt x="168" y="61"/>
                  </a:cubicBezTo>
                  <a:cubicBezTo>
                    <a:pt x="171" y="62"/>
                    <a:pt x="174" y="62"/>
                    <a:pt x="176" y="62"/>
                  </a:cubicBezTo>
                  <a:cubicBezTo>
                    <a:pt x="179" y="62"/>
                    <a:pt x="181" y="62"/>
                    <a:pt x="183" y="62"/>
                  </a:cubicBezTo>
                  <a:cubicBezTo>
                    <a:pt x="186" y="62"/>
                    <a:pt x="189" y="63"/>
                    <a:pt x="191" y="63"/>
                  </a:cubicBezTo>
                  <a:cubicBezTo>
                    <a:pt x="194" y="63"/>
                    <a:pt x="196" y="63"/>
                    <a:pt x="198" y="63"/>
                  </a:cubicBezTo>
                  <a:cubicBezTo>
                    <a:pt x="201" y="63"/>
                    <a:pt x="204" y="63"/>
                    <a:pt x="206" y="63"/>
                  </a:cubicBezTo>
                  <a:cubicBezTo>
                    <a:pt x="209" y="63"/>
                    <a:pt x="211" y="63"/>
                    <a:pt x="213" y="64"/>
                  </a:cubicBezTo>
                  <a:cubicBezTo>
                    <a:pt x="214" y="64"/>
                    <a:pt x="215" y="64"/>
                    <a:pt x="215" y="64"/>
                  </a:cubicBezTo>
                  <a:cubicBezTo>
                    <a:pt x="217" y="64"/>
                    <a:pt x="219" y="64"/>
                    <a:pt x="221" y="64"/>
                  </a:cubicBezTo>
                  <a:cubicBezTo>
                    <a:pt x="223" y="64"/>
                    <a:pt x="226" y="64"/>
                    <a:pt x="229" y="64"/>
                  </a:cubicBezTo>
                  <a:cubicBezTo>
                    <a:pt x="231" y="64"/>
                    <a:pt x="234" y="64"/>
                    <a:pt x="236" y="64"/>
                  </a:cubicBezTo>
                  <a:cubicBezTo>
                    <a:pt x="239" y="64"/>
                    <a:pt x="241" y="64"/>
                    <a:pt x="244" y="64"/>
                  </a:cubicBezTo>
                  <a:cubicBezTo>
                    <a:pt x="246" y="64"/>
                    <a:pt x="249" y="64"/>
                    <a:pt x="251" y="64"/>
                  </a:cubicBezTo>
                  <a:cubicBezTo>
                    <a:pt x="254" y="64"/>
                    <a:pt x="257" y="64"/>
                    <a:pt x="259" y="64"/>
                  </a:cubicBezTo>
                  <a:cubicBezTo>
                    <a:pt x="262" y="64"/>
                    <a:pt x="264" y="64"/>
                    <a:pt x="267" y="64"/>
                  </a:cubicBezTo>
                  <a:cubicBezTo>
                    <a:pt x="269" y="64"/>
                    <a:pt x="272" y="63"/>
                    <a:pt x="274" y="63"/>
                  </a:cubicBezTo>
                  <a:cubicBezTo>
                    <a:pt x="275" y="63"/>
                    <a:pt x="276" y="63"/>
                    <a:pt x="277" y="63"/>
                  </a:cubicBezTo>
                  <a:cubicBezTo>
                    <a:pt x="278" y="63"/>
                    <a:pt x="280" y="63"/>
                    <a:pt x="281" y="63"/>
                  </a:cubicBezTo>
                  <a:cubicBezTo>
                    <a:pt x="284" y="63"/>
                    <a:pt x="287" y="63"/>
                    <a:pt x="291" y="63"/>
                  </a:cubicBezTo>
                  <a:cubicBezTo>
                    <a:pt x="293" y="63"/>
                    <a:pt x="295" y="63"/>
                    <a:pt x="297" y="62"/>
                  </a:cubicBezTo>
                  <a:cubicBezTo>
                    <a:pt x="300" y="62"/>
                    <a:pt x="303" y="62"/>
                    <a:pt x="307" y="62"/>
                  </a:cubicBezTo>
                  <a:cubicBezTo>
                    <a:pt x="309" y="62"/>
                    <a:pt x="311" y="62"/>
                    <a:pt x="313" y="61"/>
                  </a:cubicBezTo>
                  <a:cubicBezTo>
                    <a:pt x="316" y="61"/>
                    <a:pt x="320" y="61"/>
                    <a:pt x="323" y="61"/>
                  </a:cubicBezTo>
                  <a:cubicBezTo>
                    <a:pt x="325" y="61"/>
                    <a:pt x="327" y="60"/>
                    <a:pt x="329" y="60"/>
                  </a:cubicBezTo>
                  <a:cubicBezTo>
                    <a:pt x="332" y="60"/>
                    <a:pt x="336" y="60"/>
                    <a:pt x="339" y="59"/>
                  </a:cubicBezTo>
                  <a:cubicBezTo>
                    <a:pt x="341" y="59"/>
                    <a:pt x="342" y="59"/>
                    <a:pt x="344" y="59"/>
                  </a:cubicBezTo>
                  <a:cubicBezTo>
                    <a:pt x="344" y="59"/>
                    <a:pt x="344" y="59"/>
                    <a:pt x="345" y="59"/>
                  </a:cubicBezTo>
                  <a:cubicBezTo>
                    <a:pt x="351" y="58"/>
                    <a:pt x="356" y="58"/>
                    <a:pt x="362" y="57"/>
                  </a:cubicBezTo>
                  <a:cubicBezTo>
                    <a:pt x="364" y="57"/>
                    <a:pt x="365" y="57"/>
                    <a:pt x="366" y="56"/>
                  </a:cubicBezTo>
                  <a:cubicBezTo>
                    <a:pt x="371" y="56"/>
                    <a:pt x="376" y="55"/>
                    <a:pt x="380" y="55"/>
                  </a:cubicBezTo>
                  <a:cubicBezTo>
                    <a:pt x="382" y="54"/>
                    <a:pt x="384" y="54"/>
                    <a:pt x="386" y="54"/>
                  </a:cubicBezTo>
                  <a:cubicBezTo>
                    <a:pt x="390" y="53"/>
                    <a:pt x="395" y="52"/>
                    <a:pt x="399" y="52"/>
                  </a:cubicBezTo>
                  <a:cubicBezTo>
                    <a:pt x="401" y="52"/>
                    <a:pt x="402" y="51"/>
                    <a:pt x="403" y="51"/>
                  </a:cubicBezTo>
                  <a:cubicBezTo>
                    <a:pt x="409" y="50"/>
                    <a:pt x="415" y="49"/>
                    <a:pt x="420" y="48"/>
                  </a:cubicBezTo>
                  <a:cubicBezTo>
                    <a:pt x="421" y="48"/>
                    <a:pt x="421" y="48"/>
                    <a:pt x="421" y="48"/>
                  </a:cubicBezTo>
                  <a:cubicBezTo>
                    <a:pt x="422" y="48"/>
                    <a:pt x="423" y="48"/>
                    <a:pt x="423" y="48"/>
                  </a:cubicBezTo>
                  <a:cubicBezTo>
                    <a:pt x="431" y="46"/>
                    <a:pt x="440" y="45"/>
                    <a:pt x="448" y="43"/>
                  </a:cubicBezTo>
                  <a:cubicBezTo>
                    <a:pt x="448" y="43"/>
                    <a:pt x="449" y="43"/>
                    <a:pt x="449" y="43"/>
                  </a:cubicBezTo>
                  <a:cubicBezTo>
                    <a:pt x="458" y="41"/>
                    <a:pt x="466" y="39"/>
                    <a:pt x="475" y="37"/>
                  </a:cubicBezTo>
                  <a:cubicBezTo>
                    <a:pt x="476" y="2"/>
                    <a:pt x="476" y="2"/>
                    <a:pt x="476" y="2"/>
                  </a:cubicBezTo>
                  <a:cubicBezTo>
                    <a:pt x="468" y="4"/>
                    <a:pt x="459" y="6"/>
                    <a:pt x="451" y="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884738" y="4608513"/>
              <a:ext cx="604838" cy="349250"/>
              <a:chOff x="4884738" y="4608513"/>
              <a:chExt cx="604838" cy="349250"/>
            </a:xfrm>
          </p:grpSpPr>
          <p:sp>
            <p:nvSpPr>
              <p:cNvPr id="30" name="Freeform 30"/>
              <p:cNvSpPr>
                <a:spLocks noEditPoints="1"/>
              </p:cNvSpPr>
              <p:nvPr/>
            </p:nvSpPr>
            <p:spPr bwMode="auto">
              <a:xfrm>
                <a:off x="5011738" y="4683126"/>
                <a:ext cx="349250" cy="200025"/>
              </a:xfrm>
              <a:custGeom>
                <a:avLst/>
                <a:gdLst>
                  <a:gd name="T0" fmla="*/ 77 w 93"/>
                  <a:gd name="T1" fmla="*/ 10 h 53"/>
                  <a:gd name="T2" fmla="*/ 76 w 93"/>
                  <a:gd name="T3" fmla="*/ 44 h 53"/>
                  <a:gd name="T4" fmla="*/ 17 w 93"/>
                  <a:gd name="T5" fmla="*/ 44 h 53"/>
                  <a:gd name="T6" fmla="*/ 16 w 93"/>
                  <a:gd name="T7" fmla="*/ 43 h 53"/>
                  <a:gd name="T8" fmla="*/ 17 w 93"/>
                  <a:gd name="T9" fmla="*/ 9 h 53"/>
                  <a:gd name="T10" fmla="*/ 76 w 93"/>
                  <a:gd name="T11" fmla="*/ 9 h 53"/>
                  <a:gd name="T12" fmla="*/ 77 w 93"/>
                  <a:gd name="T13" fmla="*/ 10 h 53"/>
                  <a:gd name="T14" fmla="*/ 52 w 93"/>
                  <a:gd name="T15" fmla="*/ 45 h 53"/>
                  <a:gd name="T16" fmla="*/ 57 w 93"/>
                  <a:gd name="T17" fmla="*/ 44 h 53"/>
                  <a:gd name="T18" fmla="*/ 59 w 93"/>
                  <a:gd name="T19" fmla="*/ 41 h 53"/>
                  <a:gd name="T20" fmla="*/ 54 w 93"/>
                  <a:gd name="T21" fmla="*/ 28 h 53"/>
                  <a:gd name="T22" fmla="*/ 55 w 93"/>
                  <a:gd name="T23" fmla="*/ 27 h 53"/>
                  <a:gd name="T24" fmla="*/ 73 w 93"/>
                  <a:gd name="T25" fmla="*/ 17 h 53"/>
                  <a:gd name="T26" fmla="*/ 74 w 93"/>
                  <a:gd name="T27" fmla="*/ 12 h 53"/>
                  <a:gd name="T28" fmla="*/ 73 w 93"/>
                  <a:gd name="T29" fmla="*/ 12 h 53"/>
                  <a:gd name="T30" fmla="*/ 64 w 93"/>
                  <a:gd name="T31" fmla="*/ 12 h 53"/>
                  <a:gd name="T32" fmla="*/ 44 w 93"/>
                  <a:gd name="T33" fmla="*/ 22 h 53"/>
                  <a:gd name="T34" fmla="*/ 42 w 93"/>
                  <a:gd name="T35" fmla="*/ 24 h 53"/>
                  <a:gd name="T36" fmla="*/ 41 w 93"/>
                  <a:gd name="T37" fmla="*/ 26 h 53"/>
                  <a:gd name="T38" fmla="*/ 46 w 93"/>
                  <a:gd name="T39" fmla="*/ 41 h 53"/>
                  <a:gd name="T40" fmla="*/ 48 w 93"/>
                  <a:gd name="T41" fmla="*/ 44 h 53"/>
                  <a:gd name="T42" fmla="*/ 52 w 93"/>
                  <a:gd name="T43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53">
                    <a:moveTo>
                      <a:pt x="77" y="10"/>
                    </a:moveTo>
                    <a:cubicBezTo>
                      <a:pt x="93" y="19"/>
                      <a:pt x="92" y="35"/>
                      <a:pt x="76" y="44"/>
                    </a:cubicBezTo>
                    <a:cubicBezTo>
                      <a:pt x="59" y="53"/>
                      <a:pt x="33" y="53"/>
                      <a:pt x="17" y="44"/>
                    </a:cubicBezTo>
                    <a:cubicBezTo>
                      <a:pt x="17" y="43"/>
                      <a:pt x="16" y="43"/>
                      <a:pt x="16" y="43"/>
                    </a:cubicBezTo>
                    <a:cubicBezTo>
                      <a:pt x="0" y="33"/>
                      <a:pt x="1" y="18"/>
                      <a:pt x="17" y="9"/>
                    </a:cubicBezTo>
                    <a:cubicBezTo>
                      <a:pt x="34" y="0"/>
                      <a:pt x="60" y="0"/>
                      <a:pt x="76" y="9"/>
                    </a:cubicBezTo>
                    <a:cubicBezTo>
                      <a:pt x="76" y="9"/>
                      <a:pt x="77" y="9"/>
                      <a:pt x="77" y="10"/>
                    </a:cubicBezTo>
                    <a:close/>
                    <a:moveTo>
                      <a:pt x="52" y="45"/>
                    </a:moveTo>
                    <a:cubicBezTo>
                      <a:pt x="54" y="45"/>
                      <a:pt x="56" y="44"/>
                      <a:pt x="57" y="44"/>
                    </a:cubicBezTo>
                    <a:cubicBezTo>
                      <a:pt x="58" y="43"/>
                      <a:pt x="59" y="42"/>
                      <a:pt x="59" y="4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7"/>
                      <a:pt x="55" y="27"/>
                      <a:pt x="55" y="2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5" y="16"/>
                      <a:pt x="76" y="14"/>
                      <a:pt x="74" y="12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0" y="10"/>
                      <a:pt x="66" y="10"/>
                      <a:pt x="64" y="1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3"/>
                      <a:pt x="43" y="23"/>
                      <a:pt x="42" y="24"/>
                    </a:cubicBezTo>
                    <a:cubicBezTo>
                      <a:pt x="42" y="25"/>
                      <a:pt x="41" y="25"/>
                      <a:pt x="41" y="26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2"/>
                      <a:pt x="47" y="43"/>
                      <a:pt x="48" y="44"/>
                    </a:cubicBezTo>
                    <a:cubicBezTo>
                      <a:pt x="49" y="44"/>
                      <a:pt x="51" y="45"/>
                      <a:pt x="52" y="4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 noEditPoints="1"/>
              </p:cNvSpPr>
              <p:nvPr/>
            </p:nvSpPr>
            <p:spPr bwMode="auto">
              <a:xfrm>
                <a:off x="4884738" y="4608513"/>
                <a:ext cx="604838" cy="349250"/>
              </a:xfrm>
              <a:custGeom>
                <a:avLst/>
                <a:gdLst>
                  <a:gd name="T0" fmla="*/ 134 w 161"/>
                  <a:gd name="T1" fmla="*/ 17 h 93"/>
                  <a:gd name="T2" fmla="*/ 131 w 161"/>
                  <a:gd name="T3" fmla="*/ 77 h 93"/>
                  <a:gd name="T4" fmla="*/ 29 w 161"/>
                  <a:gd name="T5" fmla="*/ 76 h 93"/>
                  <a:gd name="T6" fmla="*/ 28 w 161"/>
                  <a:gd name="T7" fmla="*/ 75 h 93"/>
                  <a:gd name="T8" fmla="*/ 30 w 161"/>
                  <a:gd name="T9" fmla="*/ 16 h 93"/>
                  <a:gd name="T10" fmla="*/ 132 w 161"/>
                  <a:gd name="T11" fmla="*/ 16 h 93"/>
                  <a:gd name="T12" fmla="*/ 134 w 161"/>
                  <a:gd name="T13" fmla="*/ 17 h 93"/>
                  <a:gd name="T14" fmla="*/ 41 w 161"/>
                  <a:gd name="T15" fmla="*/ 70 h 93"/>
                  <a:gd name="T16" fmla="*/ 120 w 161"/>
                  <a:gd name="T17" fmla="*/ 70 h 93"/>
                  <a:gd name="T18" fmla="*/ 122 w 161"/>
                  <a:gd name="T19" fmla="*/ 23 h 93"/>
                  <a:gd name="T20" fmla="*/ 121 w 161"/>
                  <a:gd name="T21" fmla="*/ 23 h 93"/>
                  <a:gd name="T22" fmla="*/ 41 w 161"/>
                  <a:gd name="T23" fmla="*/ 22 h 93"/>
                  <a:gd name="T24" fmla="*/ 40 w 161"/>
                  <a:gd name="T25" fmla="*/ 69 h 93"/>
                  <a:gd name="T26" fmla="*/ 41 w 161"/>
                  <a:gd name="T27" fmla="*/ 7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93">
                    <a:moveTo>
                      <a:pt x="134" y="17"/>
                    </a:moveTo>
                    <a:cubicBezTo>
                      <a:pt x="161" y="34"/>
                      <a:pt x="160" y="61"/>
                      <a:pt x="131" y="77"/>
                    </a:cubicBezTo>
                    <a:cubicBezTo>
                      <a:pt x="103" y="93"/>
                      <a:pt x="57" y="92"/>
                      <a:pt x="29" y="76"/>
                    </a:cubicBezTo>
                    <a:cubicBezTo>
                      <a:pt x="29" y="76"/>
                      <a:pt x="28" y="76"/>
                      <a:pt x="28" y="75"/>
                    </a:cubicBezTo>
                    <a:cubicBezTo>
                      <a:pt x="0" y="58"/>
                      <a:pt x="1" y="32"/>
                      <a:pt x="30" y="16"/>
                    </a:cubicBezTo>
                    <a:cubicBezTo>
                      <a:pt x="59" y="0"/>
                      <a:pt x="104" y="0"/>
                      <a:pt x="132" y="16"/>
                    </a:cubicBezTo>
                    <a:cubicBezTo>
                      <a:pt x="133" y="17"/>
                      <a:pt x="133" y="17"/>
                      <a:pt x="134" y="17"/>
                    </a:cubicBezTo>
                    <a:close/>
                    <a:moveTo>
                      <a:pt x="41" y="70"/>
                    </a:moveTo>
                    <a:cubicBezTo>
                      <a:pt x="62" y="82"/>
                      <a:pt x="98" y="82"/>
                      <a:pt x="120" y="70"/>
                    </a:cubicBezTo>
                    <a:cubicBezTo>
                      <a:pt x="143" y="58"/>
                      <a:pt x="144" y="37"/>
                      <a:pt x="122" y="23"/>
                    </a:cubicBezTo>
                    <a:cubicBezTo>
                      <a:pt x="122" y="23"/>
                      <a:pt x="121" y="23"/>
                      <a:pt x="121" y="23"/>
                    </a:cubicBezTo>
                    <a:cubicBezTo>
                      <a:pt x="99" y="10"/>
                      <a:pt x="64" y="10"/>
                      <a:pt x="41" y="22"/>
                    </a:cubicBezTo>
                    <a:cubicBezTo>
                      <a:pt x="19" y="35"/>
                      <a:pt x="18" y="56"/>
                      <a:pt x="40" y="69"/>
                    </a:cubicBezTo>
                    <a:cubicBezTo>
                      <a:pt x="40" y="69"/>
                      <a:pt x="40" y="69"/>
                      <a:pt x="41" y="7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832351" y="2663826"/>
              <a:ext cx="503238" cy="338137"/>
              <a:chOff x="4832351" y="2663826"/>
              <a:chExt cx="503238" cy="338137"/>
            </a:xfrm>
          </p:grpSpPr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5121276" y="2693988"/>
                <a:ext cx="138113" cy="90488"/>
              </a:xfrm>
              <a:custGeom>
                <a:avLst/>
                <a:gdLst>
                  <a:gd name="T0" fmla="*/ 31 w 87"/>
                  <a:gd name="T1" fmla="*/ 0 h 57"/>
                  <a:gd name="T2" fmla="*/ 87 w 87"/>
                  <a:gd name="T3" fmla="*/ 43 h 57"/>
                  <a:gd name="T4" fmla="*/ 59 w 87"/>
                  <a:gd name="T5" fmla="*/ 57 h 57"/>
                  <a:gd name="T6" fmla="*/ 0 w 87"/>
                  <a:gd name="T7" fmla="*/ 12 h 57"/>
                  <a:gd name="T8" fmla="*/ 31 w 8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57">
                    <a:moveTo>
                      <a:pt x="31" y="0"/>
                    </a:moveTo>
                    <a:lnTo>
                      <a:pt x="87" y="43"/>
                    </a:lnTo>
                    <a:lnTo>
                      <a:pt x="59" y="57"/>
                    </a:lnTo>
                    <a:lnTo>
                      <a:pt x="0" y="1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5184776" y="2663826"/>
                <a:ext cx="150813" cy="90488"/>
              </a:xfrm>
              <a:custGeom>
                <a:avLst/>
                <a:gdLst>
                  <a:gd name="T0" fmla="*/ 32 w 40"/>
                  <a:gd name="T1" fmla="*/ 4 h 24"/>
                  <a:gd name="T2" fmla="*/ 34 w 40"/>
                  <a:gd name="T3" fmla="*/ 5 h 24"/>
                  <a:gd name="T4" fmla="*/ 30 w 40"/>
                  <a:gd name="T5" fmla="*/ 21 h 24"/>
                  <a:gd name="T6" fmla="*/ 25 w 40"/>
                  <a:gd name="T7" fmla="*/ 24 h 24"/>
                  <a:gd name="T8" fmla="*/ 0 w 40"/>
                  <a:gd name="T9" fmla="*/ 6 h 24"/>
                  <a:gd name="T10" fmla="*/ 6 w 40"/>
                  <a:gd name="T11" fmla="*/ 3 h 24"/>
                  <a:gd name="T12" fmla="*/ 32 w 4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4">
                    <a:moveTo>
                      <a:pt x="32" y="4"/>
                    </a:moveTo>
                    <a:cubicBezTo>
                      <a:pt x="33" y="5"/>
                      <a:pt x="33" y="5"/>
                      <a:pt x="34" y="5"/>
                    </a:cubicBezTo>
                    <a:cubicBezTo>
                      <a:pt x="40" y="10"/>
                      <a:pt x="39" y="18"/>
                      <a:pt x="30" y="21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4" y="0"/>
                      <a:pt x="25" y="0"/>
                      <a:pt x="32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5027613" y="2728913"/>
                <a:ext cx="160338" cy="96838"/>
              </a:xfrm>
              <a:custGeom>
                <a:avLst/>
                <a:gdLst>
                  <a:gd name="T0" fmla="*/ 42 w 101"/>
                  <a:gd name="T1" fmla="*/ 0 h 61"/>
                  <a:gd name="T2" fmla="*/ 101 w 101"/>
                  <a:gd name="T3" fmla="*/ 42 h 61"/>
                  <a:gd name="T4" fmla="*/ 57 w 101"/>
                  <a:gd name="T5" fmla="*/ 61 h 61"/>
                  <a:gd name="T6" fmla="*/ 0 w 101"/>
                  <a:gd name="T7" fmla="*/ 18 h 61"/>
                  <a:gd name="T8" fmla="*/ 42 w 10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61">
                    <a:moveTo>
                      <a:pt x="42" y="0"/>
                    </a:moveTo>
                    <a:lnTo>
                      <a:pt x="101" y="42"/>
                    </a:lnTo>
                    <a:lnTo>
                      <a:pt x="57" y="61"/>
                    </a:lnTo>
                    <a:lnTo>
                      <a:pt x="0" y="1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4832351" y="2894013"/>
                <a:ext cx="393700" cy="107950"/>
              </a:xfrm>
              <a:custGeom>
                <a:avLst/>
                <a:gdLst>
                  <a:gd name="T0" fmla="*/ 104 w 105"/>
                  <a:gd name="T1" fmla="*/ 25 h 29"/>
                  <a:gd name="T2" fmla="*/ 104 w 105"/>
                  <a:gd name="T3" fmla="*/ 27 h 29"/>
                  <a:gd name="T4" fmla="*/ 99 w 105"/>
                  <a:gd name="T5" fmla="*/ 28 h 29"/>
                  <a:gd name="T6" fmla="*/ 0 w 105"/>
                  <a:gd name="T7" fmla="*/ 2 h 29"/>
                  <a:gd name="T8" fmla="*/ 10 w 105"/>
                  <a:gd name="T9" fmla="*/ 0 h 29"/>
                  <a:gd name="T10" fmla="*/ 16 w 105"/>
                  <a:gd name="T11" fmla="*/ 2 h 29"/>
                  <a:gd name="T12" fmla="*/ 102 w 105"/>
                  <a:gd name="T13" fmla="*/ 24 h 29"/>
                  <a:gd name="T14" fmla="*/ 104 w 105"/>
                  <a:gd name="T1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29">
                    <a:moveTo>
                      <a:pt x="104" y="25"/>
                    </a:moveTo>
                    <a:cubicBezTo>
                      <a:pt x="105" y="25"/>
                      <a:pt x="105" y="26"/>
                      <a:pt x="104" y="27"/>
                    </a:cubicBezTo>
                    <a:cubicBezTo>
                      <a:pt x="103" y="28"/>
                      <a:pt x="101" y="29"/>
                      <a:pt x="99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103" y="24"/>
                      <a:pt x="103" y="24"/>
                      <a:pt x="10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4929188" y="2770188"/>
                <a:ext cx="161925" cy="101600"/>
              </a:xfrm>
              <a:custGeom>
                <a:avLst/>
                <a:gdLst>
                  <a:gd name="T0" fmla="*/ 45 w 102"/>
                  <a:gd name="T1" fmla="*/ 0 h 64"/>
                  <a:gd name="T2" fmla="*/ 102 w 102"/>
                  <a:gd name="T3" fmla="*/ 42 h 64"/>
                  <a:gd name="T4" fmla="*/ 57 w 102"/>
                  <a:gd name="T5" fmla="*/ 64 h 64"/>
                  <a:gd name="T6" fmla="*/ 0 w 102"/>
                  <a:gd name="T7" fmla="*/ 21 h 64"/>
                  <a:gd name="T8" fmla="*/ 45 w 10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4">
                    <a:moveTo>
                      <a:pt x="45" y="0"/>
                    </a:moveTo>
                    <a:lnTo>
                      <a:pt x="102" y="42"/>
                    </a:lnTo>
                    <a:lnTo>
                      <a:pt x="57" y="64"/>
                    </a:lnTo>
                    <a:lnTo>
                      <a:pt x="0" y="2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4832351" y="2814638"/>
                <a:ext cx="160338" cy="85725"/>
              </a:xfrm>
              <a:custGeom>
                <a:avLst/>
                <a:gdLst>
                  <a:gd name="T0" fmla="*/ 45 w 101"/>
                  <a:gd name="T1" fmla="*/ 0 h 54"/>
                  <a:gd name="T2" fmla="*/ 101 w 101"/>
                  <a:gd name="T3" fmla="*/ 43 h 54"/>
                  <a:gd name="T4" fmla="*/ 80 w 101"/>
                  <a:gd name="T5" fmla="*/ 52 h 54"/>
                  <a:gd name="T6" fmla="*/ 38 w 101"/>
                  <a:gd name="T7" fmla="*/ 54 h 54"/>
                  <a:gd name="T8" fmla="*/ 23 w 101"/>
                  <a:gd name="T9" fmla="*/ 50 h 54"/>
                  <a:gd name="T10" fmla="*/ 0 w 101"/>
                  <a:gd name="T11" fmla="*/ 54 h 54"/>
                  <a:gd name="T12" fmla="*/ 0 w 101"/>
                  <a:gd name="T13" fmla="*/ 54 h 54"/>
                  <a:gd name="T14" fmla="*/ 23 w 101"/>
                  <a:gd name="T15" fmla="*/ 9 h 54"/>
                  <a:gd name="T16" fmla="*/ 45 w 101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54">
                    <a:moveTo>
                      <a:pt x="45" y="0"/>
                    </a:moveTo>
                    <a:lnTo>
                      <a:pt x="101" y="43"/>
                    </a:lnTo>
                    <a:lnTo>
                      <a:pt x="80" y="52"/>
                    </a:lnTo>
                    <a:lnTo>
                      <a:pt x="38" y="54"/>
                    </a:lnTo>
                    <a:lnTo>
                      <a:pt x="23" y="5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3" y="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61213" y="2028826"/>
              <a:ext cx="796925" cy="458788"/>
              <a:chOff x="7161213" y="2028826"/>
              <a:chExt cx="796925" cy="458788"/>
            </a:xfrm>
          </p:grpSpPr>
          <p:sp>
            <p:nvSpPr>
              <p:cNvPr id="38" name="Freeform 38"/>
              <p:cNvSpPr>
                <a:spLocks noEditPoints="1"/>
              </p:cNvSpPr>
              <p:nvPr/>
            </p:nvSpPr>
            <p:spPr bwMode="auto">
              <a:xfrm>
                <a:off x="7161213" y="2028826"/>
                <a:ext cx="796925" cy="458788"/>
              </a:xfrm>
              <a:custGeom>
                <a:avLst/>
                <a:gdLst>
                  <a:gd name="T0" fmla="*/ 205 w 212"/>
                  <a:gd name="T1" fmla="*/ 72 h 122"/>
                  <a:gd name="T2" fmla="*/ 205 w 212"/>
                  <a:gd name="T3" fmla="*/ 85 h 122"/>
                  <a:gd name="T4" fmla="*/ 147 w 212"/>
                  <a:gd name="T5" fmla="*/ 118 h 122"/>
                  <a:gd name="T6" fmla="*/ 125 w 212"/>
                  <a:gd name="T7" fmla="*/ 118 h 122"/>
                  <a:gd name="T8" fmla="*/ 6 w 212"/>
                  <a:gd name="T9" fmla="*/ 50 h 122"/>
                  <a:gd name="T10" fmla="*/ 6 w 212"/>
                  <a:gd name="T11" fmla="*/ 37 h 122"/>
                  <a:gd name="T12" fmla="*/ 64 w 212"/>
                  <a:gd name="T13" fmla="*/ 3 h 122"/>
                  <a:gd name="T14" fmla="*/ 87 w 212"/>
                  <a:gd name="T15" fmla="*/ 3 h 122"/>
                  <a:gd name="T16" fmla="*/ 205 w 212"/>
                  <a:gd name="T17" fmla="*/ 72 h 122"/>
                  <a:gd name="T18" fmla="*/ 70 w 212"/>
                  <a:gd name="T19" fmla="*/ 81 h 122"/>
                  <a:gd name="T20" fmla="*/ 141 w 212"/>
                  <a:gd name="T21" fmla="*/ 81 h 122"/>
                  <a:gd name="T22" fmla="*/ 141 w 212"/>
                  <a:gd name="T23" fmla="*/ 40 h 122"/>
                  <a:gd name="T24" fmla="*/ 70 w 212"/>
                  <a:gd name="T25" fmla="*/ 40 h 122"/>
                  <a:gd name="T26" fmla="*/ 70 w 212"/>
                  <a:gd name="T27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122">
                    <a:moveTo>
                      <a:pt x="205" y="72"/>
                    </a:moveTo>
                    <a:cubicBezTo>
                      <a:pt x="212" y="75"/>
                      <a:pt x="212" y="81"/>
                      <a:pt x="205" y="85"/>
                    </a:cubicBezTo>
                    <a:cubicBezTo>
                      <a:pt x="147" y="118"/>
                      <a:pt x="147" y="118"/>
                      <a:pt x="147" y="118"/>
                    </a:cubicBezTo>
                    <a:cubicBezTo>
                      <a:pt x="141" y="122"/>
                      <a:pt x="131" y="122"/>
                      <a:pt x="125" y="118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0" y="46"/>
                      <a:pt x="0" y="41"/>
                      <a:pt x="6" y="3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71" y="0"/>
                      <a:pt x="81" y="0"/>
                      <a:pt x="87" y="3"/>
                    </a:cubicBezTo>
                    <a:lnTo>
                      <a:pt x="205" y="72"/>
                    </a:lnTo>
                    <a:close/>
                    <a:moveTo>
                      <a:pt x="70" y="81"/>
                    </a:moveTo>
                    <a:cubicBezTo>
                      <a:pt x="90" y="93"/>
                      <a:pt x="122" y="93"/>
                      <a:pt x="141" y="81"/>
                    </a:cubicBezTo>
                    <a:cubicBezTo>
                      <a:pt x="161" y="70"/>
                      <a:pt x="161" y="52"/>
                      <a:pt x="141" y="40"/>
                    </a:cubicBezTo>
                    <a:cubicBezTo>
                      <a:pt x="121" y="29"/>
                      <a:pt x="90" y="29"/>
                      <a:pt x="70" y="40"/>
                    </a:cubicBezTo>
                    <a:cubicBezTo>
                      <a:pt x="51" y="52"/>
                      <a:pt x="51" y="70"/>
                      <a:pt x="70" y="8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 noEditPoints="1"/>
              </p:cNvSpPr>
              <p:nvPr/>
            </p:nvSpPr>
            <p:spPr bwMode="auto">
              <a:xfrm>
                <a:off x="7394576" y="2160588"/>
                <a:ext cx="330200" cy="192088"/>
              </a:xfrm>
              <a:custGeom>
                <a:avLst/>
                <a:gdLst>
                  <a:gd name="T0" fmla="*/ 72 w 88"/>
                  <a:gd name="T1" fmla="*/ 9 h 51"/>
                  <a:gd name="T2" fmla="*/ 72 w 88"/>
                  <a:gd name="T3" fmla="*/ 42 h 51"/>
                  <a:gd name="T4" fmla="*/ 15 w 88"/>
                  <a:gd name="T5" fmla="*/ 42 h 51"/>
                  <a:gd name="T6" fmla="*/ 15 w 88"/>
                  <a:gd name="T7" fmla="*/ 9 h 51"/>
                  <a:gd name="T8" fmla="*/ 72 w 88"/>
                  <a:gd name="T9" fmla="*/ 9 h 51"/>
                  <a:gd name="T10" fmla="*/ 27 w 88"/>
                  <a:gd name="T11" fmla="*/ 39 h 51"/>
                  <a:gd name="T12" fmla="*/ 43 w 88"/>
                  <a:gd name="T13" fmla="*/ 37 h 51"/>
                  <a:gd name="T14" fmla="*/ 51 w 88"/>
                  <a:gd name="T15" fmla="*/ 18 h 51"/>
                  <a:gd name="T16" fmla="*/ 58 w 88"/>
                  <a:gd name="T17" fmla="*/ 18 h 51"/>
                  <a:gd name="T18" fmla="*/ 57 w 88"/>
                  <a:gd name="T19" fmla="*/ 22 h 51"/>
                  <a:gd name="T20" fmla="*/ 56 w 88"/>
                  <a:gd name="T21" fmla="*/ 23 h 51"/>
                  <a:gd name="T22" fmla="*/ 62 w 88"/>
                  <a:gd name="T23" fmla="*/ 26 h 51"/>
                  <a:gd name="T24" fmla="*/ 63 w 88"/>
                  <a:gd name="T25" fmla="*/ 25 h 51"/>
                  <a:gd name="T26" fmla="*/ 66 w 88"/>
                  <a:gd name="T27" fmla="*/ 16 h 51"/>
                  <a:gd name="T28" fmla="*/ 69 w 88"/>
                  <a:gd name="T29" fmla="*/ 14 h 51"/>
                  <a:gd name="T30" fmla="*/ 64 w 88"/>
                  <a:gd name="T31" fmla="*/ 11 h 51"/>
                  <a:gd name="T32" fmla="*/ 61 w 88"/>
                  <a:gd name="T33" fmla="*/ 13 h 51"/>
                  <a:gd name="T34" fmla="*/ 44 w 88"/>
                  <a:gd name="T35" fmla="*/ 15 h 51"/>
                  <a:gd name="T36" fmla="*/ 37 w 88"/>
                  <a:gd name="T37" fmla="*/ 34 h 51"/>
                  <a:gd name="T38" fmla="*/ 29 w 88"/>
                  <a:gd name="T39" fmla="*/ 34 h 51"/>
                  <a:gd name="T40" fmla="*/ 30 w 88"/>
                  <a:gd name="T41" fmla="*/ 30 h 51"/>
                  <a:gd name="T42" fmla="*/ 33 w 88"/>
                  <a:gd name="T43" fmla="*/ 28 h 51"/>
                  <a:gd name="T44" fmla="*/ 27 w 88"/>
                  <a:gd name="T45" fmla="*/ 24 h 51"/>
                  <a:gd name="T46" fmla="*/ 24 w 88"/>
                  <a:gd name="T47" fmla="*/ 26 h 51"/>
                  <a:gd name="T48" fmla="*/ 21 w 88"/>
                  <a:gd name="T49" fmla="*/ 36 h 51"/>
                  <a:gd name="T50" fmla="*/ 18 w 88"/>
                  <a:gd name="T51" fmla="*/ 37 h 51"/>
                  <a:gd name="T52" fmla="*/ 24 w 88"/>
                  <a:gd name="T53" fmla="*/ 40 h 51"/>
                  <a:gd name="T54" fmla="*/ 27 w 88"/>
                  <a:gd name="T55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51">
                    <a:moveTo>
                      <a:pt x="72" y="9"/>
                    </a:moveTo>
                    <a:cubicBezTo>
                      <a:pt x="88" y="18"/>
                      <a:pt x="88" y="33"/>
                      <a:pt x="72" y="42"/>
                    </a:cubicBezTo>
                    <a:cubicBezTo>
                      <a:pt x="57" y="51"/>
                      <a:pt x="31" y="51"/>
                      <a:pt x="15" y="42"/>
                    </a:cubicBezTo>
                    <a:cubicBezTo>
                      <a:pt x="0" y="33"/>
                      <a:pt x="0" y="18"/>
                      <a:pt x="15" y="9"/>
                    </a:cubicBezTo>
                    <a:cubicBezTo>
                      <a:pt x="31" y="0"/>
                      <a:pt x="56" y="0"/>
                      <a:pt x="72" y="9"/>
                    </a:cubicBezTo>
                    <a:close/>
                    <a:moveTo>
                      <a:pt x="27" y="39"/>
                    </a:moveTo>
                    <a:cubicBezTo>
                      <a:pt x="32" y="41"/>
                      <a:pt x="38" y="40"/>
                      <a:pt x="43" y="37"/>
                    </a:cubicBezTo>
                    <a:cubicBezTo>
                      <a:pt x="55" y="30"/>
                      <a:pt x="43" y="23"/>
                      <a:pt x="51" y="18"/>
                    </a:cubicBezTo>
                    <a:cubicBezTo>
                      <a:pt x="54" y="16"/>
                      <a:pt x="56" y="16"/>
                      <a:pt x="58" y="18"/>
                    </a:cubicBezTo>
                    <a:cubicBezTo>
                      <a:pt x="60" y="19"/>
                      <a:pt x="60" y="20"/>
                      <a:pt x="57" y="2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8" y="22"/>
                      <a:pt x="70" y="19"/>
                      <a:pt x="66" y="16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5" y="11"/>
                      <a:pt x="50" y="12"/>
                      <a:pt x="44" y="15"/>
                    </a:cubicBezTo>
                    <a:cubicBezTo>
                      <a:pt x="33" y="21"/>
                      <a:pt x="45" y="29"/>
                      <a:pt x="37" y="34"/>
                    </a:cubicBezTo>
                    <a:cubicBezTo>
                      <a:pt x="34" y="35"/>
                      <a:pt x="31" y="35"/>
                      <a:pt x="29" y="34"/>
                    </a:cubicBezTo>
                    <a:cubicBezTo>
                      <a:pt x="27" y="33"/>
                      <a:pt x="27" y="31"/>
                      <a:pt x="30" y="3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9"/>
                      <a:pt x="18" y="33"/>
                      <a:pt x="21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7" y="39"/>
                      <a:pt x="27" y="39"/>
                      <a:pt x="27" y="3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6391276" y="1411288"/>
              <a:ext cx="0" cy="0"/>
            </a:xfrm>
            <a:prstGeom prst="line">
              <a:avLst/>
            </a:prstGeom>
            <a:noFill/>
            <a:ln w="30163" cap="flat">
              <a:solidFill>
                <a:srgbClr val="DA7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6391276" y="2025651"/>
              <a:ext cx="0" cy="0"/>
            </a:xfrm>
            <a:prstGeom prst="line">
              <a:avLst/>
            </a:prstGeom>
            <a:noFill/>
            <a:ln w="30163" cap="flat">
              <a:solidFill>
                <a:srgbClr val="DA7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127446" y="163125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0351" y="1923693"/>
            <a:ext cx="216885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85601" y="239030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771" y="2682751"/>
            <a:ext cx="2161548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64589" y="49614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47494" y="5253857"/>
            <a:ext cx="2938106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13741" y="357089"/>
            <a:ext cx="396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234897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246814" y="1465943"/>
            <a:ext cx="5071790" cy="4953907"/>
            <a:chOff x="5840413" y="815975"/>
            <a:chExt cx="5737225" cy="5603875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563101" y="1274763"/>
              <a:ext cx="106363" cy="3867150"/>
            </a:xfrm>
            <a:custGeom>
              <a:avLst/>
              <a:gdLst>
                <a:gd name="T0" fmla="*/ 41 w 67"/>
                <a:gd name="T1" fmla="*/ 2436 h 2436"/>
                <a:gd name="T2" fmla="*/ 0 w 67"/>
                <a:gd name="T3" fmla="*/ 2182 h 2436"/>
                <a:gd name="T4" fmla="*/ 26 w 67"/>
                <a:gd name="T5" fmla="*/ 0 h 2436"/>
                <a:gd name="T6" fmla="*/ 67 w 67"/>
                <a:gd name="T7" fmla="*/ 255 h 2436"/>
                <a:gd name="T8" fmla="*/ 41 w 67"/>
                <a:gd name="T9" fmla="*/ 2436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436">
                  <a:moveTo>
                    <a:pt x="41" y="2436"/>
                  </a:moveTo>
                  <a:lnTo>
                    <a:pt x="0" y="2182"/>
                  </a:lnTo>
                  <a:lnTo>
                    <a:pt x="26" y="0"/>
                  </a:lnTo>
                  <a:lnTo>
                    <a:pt x="67" y="255"/>
                  </a:lnTo>
                  <a:lnTo>
                    <a:pt x="41" y="24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604376" y="1274763"/>
              <a:ext cx="1533525" cy="409575"/>
            </a:xfrm>
            <a:custGeom>
              <a:avLst/>
              <a:gdLst>
                <a:gd name="T0" fmla="*/ 41 w 966"/>
                <a:gd name="T1" fmla="*/ 255 h 258"/>
                <a:gd name="T2" fmla="*/ 0 w 966"/>
                <a:gd name="T3" fmla="*/ 0 h 258"/>
                <a:gd name="T4" fmla="*/ 926 w 966"/>
                <a:gd name="T5" fmla="*/ 2 h 258"/>
                <a:gd name="T6" fmla="*/ 966 w 966"/>
                <a:gd name="T7" fmla="*/ 258 h 258"/>
                <a:gd name="T8" fmla="*/ 41 w 966"/>
                <a:gd name="T9" fmla="*/ 2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258">
                  <a:moveTo>
                    <a:pt x="41" y="255"/>
                  </a:moveTo>
                  <a:lnTo>
                    <a:pt x="0" y="0"/>
                  </a:lnTo>
                  <a:lnTo>
                    <a:pt x="926" y="2"/>
                  </a:lnTo>
                  <a:lnTo>
                    <a:pt x="966" y="258"/>
                  </a:lnTo>
                  <a:lnTo>
                    <a:pt x="41" y="25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628188" y="1679575"/>
              <a:ext cx="1509713" cy="3468688"/>
            </a:xfrm>
            <a:custGeom>
              <a:avLst/>
              <a:gdLst>
                <a:gd name="T0" fmla="*/ 951 w 951"/>
                <a:gd name="T1" fmla="*/ 3 h 2185"/>
                <a:gd name="T2" fmla="*/ 925 w 951"/>
                <a:gd name="T3" fmla="*/ 2185 h 2185"/>
                <a:gd name="T4" fmla="*/ 0 w 951"/>
                <a:gd name="T5" fmla="*/ 2181 h 2185"/>
                <a:gd name="T6" fmla="*/ 26 w 951"/>
                <a:gd name="T7" fmla="*/ 0 h 2185"/>
                <a:gd name="T8" fmla="*/ 951 w 951"/>
                <a:gd name="T9" fmla="*/ 3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2185">
                  <a:moveTo>
                    <a:pt x="951" y="3"/>
                  </a:moveTo>
                  <a:lnTo>
                    <a:pt x="925" y="2185"/>
                  </a:lnTo>
                  <a:lnTo>
                    <a:pt x="0" y="2181"/>
                  </a:lnTo>
                  <a:lnTo>
                    <a:pt x="26" y="0"/>
                  </a:lnTo>
                  <a:lnTo>
                    <a:pt x="951" y="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7756526" y="2232025"/>
              <a:ext cx="928688" cy="3243263"/>
            </a:xfrm>
            <a:custGeom>
              <a:avLst/>
              <a:gdLst>
                <a:gd name="T0" fmla="*/ 575 w 585"/>
                <a:gd name="T1" fmla="*/ 2043 h 2043"/>
                <a:gd name="T2" fmla="*/ 0 w 585"/>
                <a:gd name="T3" fmla="*/ 1809 h 2043"/>
                <a:gd name="T4" fmla="*/ 10 w 585"/>
                <a:gd name="T5" fmla="*/ 0 h 2043"/>
                <a:gd name="T6" fmla="*/ 585 w 585"/>
                <a:gd name="T7" fmla="*/ 235 h 2043"/>
                <a:gd name="T8" fmla="*/ 575 w 585"/>
                <a:gd name="T9" fmla="*/ 204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043">
                  <a:moveTo>
                    <a:pt x="575" y="2043"/>
                  </a:moveTo>
                  <a:lnTo>
                    <a:pt x="0" y="1809"/>
                  </a:lnTo>
                  <a:lnTo>
                    <a:pt x="10" y="0"/>
                  </a:lnTo>
                  <a:lnTo>
                    <a:pt x="585" y="235"/>
                  </a:lnTo>
                  <a:lnTo>
                    <a:pt x="575" y="204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772401" y="2093913"/>
              <a:ext cx="2095500" cy="511175"/>
            </a:xfrm>
            <a:custGeom>
              <a:avLst/>
              <a:gdLst>
                <a:gd name="T0" fmla="*/ 575 w 1320"/>
                <a:gd name="T1" fmla="*/ 322 h 322"/>
                <a:gd name="T2" fmla="*/ 0 w 1320"/>
                <a:gd name="T3" fmla="*/ 87 h 322"/>
                <a:gd name="T4" fmla="*/ 747 w 1320"/>
                <a:gd name="T5" fmla="*/ 0 h 322"/>
                <a:gd name="T6" fmla="*/ 1320 w 1320"/>
                <a:gd name="T7" fmla="*/ 234 h 322"/>
                <a:gd name="T8" fmla="*/ 575 w 1320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322">
                  <a:moveTo>
                    <a:pt x="575" y="322"/>
                  </a:moveTo>
                  <a:lnTo>
                    <a:pt x="0" y="87"/>
                  </a:lnTo>
                  <a:lnTo>
                    <a:pt x="747" y="0"/>
                  </a:lnTo>
                  <a:lnTo>
                    <a:pt x="1320" y="234"/>
                  </a:lnTo>
                  <a:lnTo>
                    <a:pt x="575" y="3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669338" y="2465388"/>
              <a:ext cx="1198563" cy="3009900"/>
            </a:xfrm>
            <a:custGeom>
              <a:avLst/>
              <a:gdLst>
                <a:gd name="T0" fmla="*/ 755 w 755"/>
                <a:gd name="T1" fmla="*/ 0 h 1896"/>
                <a:gd name="T2" fmla="*/ 748 w 755"/>
                <a:gd name="T3" fmla="*/ 1809 h 1896"/>
                <a:gd name="T4" fmla="*/ 0 w 755"/>
                <a:gd name="T5" fmla="*/ 1896 h 1896"/>
                <a:gd name="T6" fmla="*/ 10 w 755"/>
                <a:gd name="T7" fmla="*/ 88 h 1896"/>
                <a:gd name="T8" fmla="*/ 755 w 755"/>
                <a:gd name="T9" fmla="*/ 0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1896">
                  <a:moveTo>
                    <a:pt x="755" y="0"/>
                  </a:moveTo>
                  <a:lnTo>
                    <a:pt x="748" y="1809"/>
                  </a:lnTo>
                  <a:lnTo>
                    <a:pt x="0" y="1896"/>
                  </a:lnTo>
                  <a:lnTo>
                    <a:pt x="10" y="88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140576" y="2992438"/>
              <a:ext cx="349250" cy="2933700"/>
            </a:xfrm>
            <a:custGeom>
              <a:avLst/>
              <a:gdLst>
                <a:gd name="T0" fmla="*/ 211 w 220"/>
                <a:gd name="T1" fmla="*/ 1848 h 1848"/>
                <a:gd name="T2" fmla="*/ 0 w 220"/>
                <a:gd name="T3" fmla="*/ 1586 h 1848"/>
                <a:gd name="T4" fmla="*/ 9 w 220"/>
                <a:gd name="T5" fmla="*/ 0 h 1848"/>
                <a:gd name="T6" fmla="*/ 220 w 220"/>
                <a:gd name="T7" fmla="*/ 260 h 1848"/>
                <a:gd name="T8" fmla="*/ 211 w 220"/>
                <a:gd name="T9" fmla="*/ 1848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848">
                  <a:moveTo>
                    <a:pt x="211" y="1848"/>
                  </a:moveTo>
                  <a:lnTo>
                    <a:pt x="0" y="1586"/>
                  </a:lnTo>
                  <a:lnTo>
                    <a:pt x="9" y="0"/>
                  </a:lnTo>
                  <a:lnTo>
                    <a:pt x="220" y="260"/>
                  </a:lnTo>
                  <a:lnTo>
                    <a:pt x="211" y="184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154863" y="2946400"/>
              <a:ext cx="1665288" cy="458788"/>
            </a:xfrm>
            <a:custGeom>
              <a:avLst/>
              <a:gdLst>
                <a:gd name="T0" fmla="*/ 211 w 1049"/>
                <a:gd name="T1" fmla="*/ 289 h 289"/>
                <a:gd name="T2" fmla="*/ 0 w 1049"/>
                <a:gd name="T3" fmla="*/ 29 h 289"/>
                <a:gd name="T4" fmla="*/ 838 w 1049"/>
                <a:gd name="T5" fmla="*/ 0 h 289"/>
                <a:gd name="T6" fmla="*/ 1049 w 1049"/>
                <a:gd name="T7" fmla="*/ 261 h 289"/>
                <a:gd name="T8" fmla="*/ 211 w 1049"/>
                <a:gd name="T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9" h="289">
                  <a:moveTo>
                    <a:pt x="211" y="289"/>
                  </a:moveTo>
                  <a:lnTo>
                    <a:pt x="0" y="29"/>
                  </a:lnTo>
                  <a:lnTo>
                    <a:pt x="838" y="0"/>
                  </a:lnTo>
                  <a:lnTo>
                    <a:pt x="1049" y="261"/>
                  </a:lnTo>
                  <a:lnTo>
                    <a:pt x="211" y="28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475538" y="3360738"/>
              <a:ext cx="1344613" cy="2565400"/>
            </a:xfrm>
            <a:custGeom>
              <a:avLst/>
              <a:gdLst>
                <a:gd name="T0" fmla="*/ 847 w 847"/>
                <a:gd name="T1" fmla="*/ 0 h 1616"/>
                <a:gd name="T2" fmla="*/ 840 w 847"/>
                <a:gd name="T3" fmla="*/ 1586 h 1616"/>
                <a:gd name="T4" fmla="*/ 0 w 847"/>
                <a:gd name="T5" fmla="*/ 1616 h 1616"/>
                <a:gd name="T6" fmla="*/ 9 w 847"/>
                <a:gd name="T7" fmla="*/ 28 h 1616"/>
                <a:gd name="T8" fmla="*/ 847 w 847"/>
                <a:gd name="T9" fmla="*/ 0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616">
                  <a:moveTo>
                    <a:pt x="847" y="0"/>
                  </a:moveTo>
                  <a:lnTo>
                    <a:pt x="840" y="1586"/>
                  </a:lnTo>
                  <a:lnTo>
                    <a:pt x="0" y="1616"/>
                  </a:lnTo>
                  <a:lnTo>
                    <a:pt x="9" y="2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7124701" y="4133850"/>
              <a:ext cx="511175" cy="2286000"/>
            </a:xfrm>
            <a:custGeom>
              <a:avLst/>
              <a:gdLst>
                <a:gd name="T0" fmla="*/ 0 w 322"/>
                <a:gd name="T1" fmla="*/ 220 h 1440"/>
                <a:gd name="T2" fmla="*/ 315 w 322"/>
                <a:gd name="T3" fmla="*/ 0 h 1440"/>
                <a:gd name="T4" fmla="*/ 322 w 322"/>
                <a:gd name="T5" fmla="*/ 1219 h 1440"/>
                <a:gd name="T6" fmla="*/ 8 w 322"/>
                <a:gd name="T7" fmla="*/ 1440 h 1440"/>
                <a:gd name="T8" fmla="*/ 0 w 322"/>
                <a:gd name="T9" fmla="*/ 22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440">
                  <a:moveTo>
                    <a:pt x="0" y="220"/>
                  </a:moveTo>
                  <a:lnTo>
                    <a:pt x="315" y="0"/>
                  </a:lnTo>
                  <a:lnTo>
                    <a:pt x="322" y="1219"/>
                  </a:lnTo>
                  <a:lnTo>
                    <a:pt x="8" y="144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840413" y="4043363"/>
              <a:ext cx="1784350" cy="439738"/>
            </a:xfrm>
            <a:custGeom>
              <a:avLst/>
              <a:gdLst>
                <a:gd name="T0" fmla="*/ 0 w 1124"/>
                <a:gd name="T1" fmla="*/ 221 h 277"/>
                <a:gd name="T2" fmla="*/ 315 w 1124"/>
                <a:gd name="T3" fmla="*/ 0 h 277"/>
                <a:gd name="T4" fmla="*/ 1124 w 1124"/>
                <a:gd name="T5" fmla="*/ 57 h 277"/>
                <a:gd name="T6" fmla="*/ 809 w 1124"/>
                <a:gd name="T7" fmla="*/ 277 h 277"/>
                <a:gd name="T8" fmla="*/ 0 w 1124"/>
                <a:gd name="T9" fmla="*/ 22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277">
                  <a:moveTo>
                    <a:pt x="0" y="221"/>
                  </a:moveTo>
                  <a:lnTo>
                    <a:pt x="315" y="0"/>
                  </a:lnTo>
                  <a:lnTo>
                    <a:pt x="1124" y="57"/>
                  </a:lnTo>
                  <a:lnTo>
                    <a:pt x="809" y="27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840413" y="4394200"/>
              <a:ext cx="1296988" cy="2025650"/>
            </a:xfrm>
            <a:custGeom>
              <a:avLst/>
              <a:gdLst>
                <a:gd name="T0" fmla="*/ 809 w 817"/>
                <a:gd name="T1" fmla="*/ 56 h 1276"/>
                <a:gd name="T2" fmla="*/ 817 w 817"/>
                <a:gd name="T3" fmla="*/ 1276 h 1276"/>
                <a:gd name="T4" fmla="*/ 10 w 817"/>
                <a:gd name="T5" fmla="*/ 1219 h 1276"/>
                <a:gd name="T6" fmla="*/ 0 w 817"/>
                <a:gd name="T7" fmla="*/ 0 h 1276"/>
                <a:gd name="T8" fmla="*/ 809 w 817"/>
                <a:gd name="T9" fmla="*/ 5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1276">
                  <a:moveTo>
                    <a:pt x="809" y="56"/>
                  </a:moveTo>
                  <a:lnTo>
                    <a:pt x="817" y="1276"/>
                  </a:lnTo>
                  <a:lnTo>
                    <a:pt x="10" y="1219"/>
                  </a:lnTo>
                  <a:lnTo>
                    <a:pt x="0" y="0"/>
                  </a:lnTo>
                  <a:lnTo>
                    <a:pt x="809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329363" y="2319338"/>
              <a:ext cx="1036638" cy="1800225"/>
            </a:xfrm>
            <a:custGeom>
              <a:avLst/>
              <a:gdLst>
                <a:gd name="T0" fmla="*/ 52 w 276"/>
                <a:gd name="T1" fmla="*/ 472 h 479"/>
                <a:gd name="T2" fmla="*/ 36 w 276"/>
                <a:gd name="T3" fmla="*/ 324 h 479"/>
                <a:gd name="T4" fmla="*/ 88 w 276"/>
                <a:gd name="T5" fmla="*/ 106 h 479"/>
                <a:gd name="T6" fmla="*/ 136 w 276"/>
                <a:gd name="T7" fmla="*/ 53 h 479"/>
                <a:gd name="T8" fmla="*/ 159 w 276"/>
                <a:gd name="T9" fmla="*/ 40 h 479"/>
                <a:gd name="T10" fmla="*/ 180 w 276"/>
                <a:gd name="T11" fmla="*/ 36 h 479"/>
                <a:gd name="T12" fmla="*/ 200 w 276"/>
                <a:gd name="T13" fmla="*/ 41 h 479"/>
                <a:gd name="T14" fmla="*/ 225 w 276"/>
                <a:gd name="T15" fmla="*/ 66 h 479"/>
                <a:gd name="T16" fmla="*/ 240 w 276"/>
                <a:gd name="T17" fmla="*/ 121 h 479"/>
                <a:gd name="T18" fmla="*/ 276 w 276"/>
                <a:gd name="T19" fmla="*/ 118 h 479"/>
                <a:gd name="T20" fmla="*/ 266 w 276"/>
                <a:gd name="T21" fmla="*/ 69 h 479"/>
                <a:gd name="T22" fmla="*/ 232 w 276"/>
                <a:gd name="T23" fmla="*/ 18 h 479"/>
                <a:gd name="T24" fmla="*/ 207 w 276"/>
                <a:gd name="T25" fmla="*/ 5 h 479"/>
                <a:gd name="T26" fmla="*/ 180 w 276"/>
                <a:gd name="T27" fmla="*/ 0 h 479"/>
                <a:gd name="T28" fmla="*/ 147 w 276"/>
                <a:gd name="T29" fmla="*/ 6 h 479"/>
                <a:gd name="T30" fmla="*/ 92 w 276"/>
                <a:gd name="T31" fmla="*/ 43 h 479"/>
                <a:gd name="T32" fmla="*/ 27 w 276"/>
                <a:gd name="T33" fmla="*/ 152 h 479"/>
                <a:gd name="T34" fmla="*/ 0 w 276"/>
                <a:gd name="T35" fmla="*/ 324 h 479"/>
                <a:gd name="T36" fmla="*/ 16 w 276"/>
                <a:gd name="T37" fmla="*/ 479 h 479"/>
                <a:gd name="T38" fmla="*/ 52 w 276"/>
                <a:gd name="T39" fmla="*/ 47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6" h="479">
                  <a:moveTo>
                    <a:pt x="52" y="472"/>
                  </a:moveTo>
                  <a:cubicBezTo>
                    <a:pt x="41" y="418"/>
                    <a:pt x="36" y="368"/>
                    <a:pt x="36" y="324"/>
                  </a:cubicBezTo>
                  <a:cubicBezTo>
                    <a:pt x="36" y="227"/>
                    <a:pt x="58" y="154"/>
                    <a:pt x="88" y="106"/>
                  </a:cubicBezTo>
                  <a:cubicBezTo>
                    <a:pt x="103" y="82"/>
                    <a:pt x="119" y="64"/>
                    <a:pt x="136" y="53"/>
                  </a:cubicBezTo>
                  <a:cubicBezTo>
                    <a:pt x="144" y="47"/>
                    <a:pt x="152" y="43"/>
                    <a:pt x="159" y="40"/>
                  </a:cubicBezTo>
                  <a:cubicBezTo>
                    <a:pt x="167" y="38"/>
                    <a:pt x="174" y="36"/>
                    <a:pt x="180" y="36"/>
                  </a:cubicBezTo>
                  <a:cubicBezTo>
                    <a:pt x="187" y="36"/>
                    <a:pt x="194" y="38"/>
                    <a:pt x="200" y="41"/>
                  </a:cubicBezTo>
                  <a:cubicBezTo>
                    <a:pt x="209" y="45"/>
                    <a:pt x="218" y="53"/>
                    <a:pt x="225" y="66"/>
                  </a:cubicBezTo>
                  <a:cubicBezTo>
                    <a:pt x="232" y="79"/>
                    <a:pt x="238" y="98"/>
                    <a:pt x="240" y="121"/>
                  </a:cubicBezTo>
                  <a:cubicBezTo>
                    <a:pt x="276" y="118"/>
                    <a:pt x="276" y="118"/>
                    <a:pt x="276" y="118"/>
                  </a:cubicBezTo>
                  <a:cubicBezTo>
                    <a:pt x="274" y="100"/>
                    <a:pt x="271" y="83"/>
                    <a:pt x="266" y="69"/>
                  </a:cubicBezTo>
                  <a:cubicBezTo>
                    <a:pt x="258" y="48"/>
                    <a:pt x="247" y="30"/>
                    <a:pt x="232" y="18"/>
                  </a:cubicBezTo>
                  <a:cubicBezTo>
                    <a:pt x="224" y="12"/>
                    <a:pt x="216" y="8"/>
                    <a:pt x="207" y="5"/>
                  </a:cubicBezTo>
                  <a:cubicBezTo>
                    <a:pt x="199" y="2"/>
                    <a:pt x="189" y="0"/>
                    <a:pt x="180" y="0"/>
                  </a:cubicBezTo>
                  <a:cubicBezTo>
                    <a:pt x="169" y="0"/>
                    <a:pt x="158" y="2"/>
                    <a:pt x="147" y="6"/>
                  </a:cubicBezTo>
                  <a:cubicBezTo>
                    <a:pt x="128" y="13"/>
                    <a:pt x="109" y="26"/>
                    <a:pt x="92" y="43"/>
                  </a:cubicBezTo>
                  <a:cubicBezTo>
                    <a:pt x="66" y="68"/>
                    <a:pt x="43" y="105"/>
                    <a:pt x="27" y="152"/>
                  </a:cubicBezTo>
                  <a:cubicBezTo>
                    <a:pt x="10" y="199"/>
                    <a:pt x="0" y="256"/>
                    <a:pt x="0" y="324"/>
                  </a:cubicBezTo>
                  <a:cubicBezTo>
                    <a:pt x="0" y="371"/>
                    <a:pt x="5" y="423"/>
                    <a:pt x="16" y="479"/>
                  </a:cubicBezTo>
                  <a:lnTo>
                    <a:pt x="52" y="4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181851" y="2709863"/>
              <a:ext cx="198438" cy="187325"/>
            </a:xfrm>
            <a:custGeom>
              <a:avLst/>
              <a:gdLst>
                <a:gd name="T0" fmla="*/ 0 w 125"/>
                <a:gd name="T1" fmla="*/ 36 h 118"/>
                <a:gd name="T2" fmla="*/ 125 w 125"/>
                <a:gd name="T3" fmla="*/ 0 h 118"/>
                <a:gd name="T4" fmla="*/ 90 w 125"/>
                <a:gd name="T5" fmla="*/ 118 h 118"/>
                <a:gd name="T6" fmla="*/ 0 w 125"/>
                <a:gd name="T7" fmla="*/ 3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18">
                  <a:moveTo>
                    <a:pt x="0" y="36"/>
                  </a:moveTo>
                  <a:lnTo>
                    <a:pt x="125" y="0"/>
                  </a:lnTo>
                  <a:lnTo>
                    <a:pt x="90" y="11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8174038" y="2047875"/>
              <a:ext cx="198438" cy="188913"/>
            </a:xfrm>
            <a:custGeom>
              <a:avLst/>
              <a:gdLst>
                <a:gd name="T0" fmla="*/ 0 w 125"/>
                <a:gd name="T1" fmla="*/ 36 h 119"/>
                <a:gd name="T2" fmla="*/ 125 w 125"/>
                <a:gd name="T3" fmla="*/ 0 h 119"/>
                <a:gd name="T4" fmla="*/ 92 w 125"/>
                <a:gd name="T5" fmla="*/ 119 h 119"/>
                <a:gd name="T6" fmla="*/ 0 w 125"/>
                <a:gd name="T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19">
                  <a:moveTo>
                    <a:pt x="0" y="36"/>
                  </a:moveTo>
                  <a:lnTo>
                    <a:pt x="125" y="0"/>
                  </a:lnTo>
                  <a:lnTo>
                    <a:pt x="92" y="11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7531101" y="1758950"/>
              <a:ext cx="808038" cy="1143000"/>
            </a:xfrm>
            <a:custGeom>
              <a:avLst/>
              <a:gdLst>
                <a:gd name="T0" fmla="*/ 37 w 215"/>
                <a:gd name="T1" fmla="*/ 302 h 304"/>
                <a:gd name="T2" fmla="*/ 36 w 215"/>
                <a:gd name="T3" fmla="*/ 266 h 304"/>
                <a:gd name="T4" fmla="*/ 71 w 215"/>
                <a:gd name="T5" fmla="*/ 89 h 304"/>
                <a:gd name="T6" fmla="*/ 103 w 215"/>
                <a:gd name="T7" fmla="*/ 48 h 304"/>
                <a:gd name="T8" fmla="*/ 119 w 215"/>
                <a:gd name="T9" fmla="*/ 39 h 304"/>
                <a:gd name="T10" fmla="*/ 133 w 215"/>
                <a:gd name="T11" fmla="*/ 36 h 304"/>
                <a:gd name="T12" fmla="*/ 146 w 215"/>
                <a:gd name="T13" fmla="*/ 39 h 304"/>
                <a:gd name="T14" fmla="*/ 165 w 215"/>
                <a:gd name="T15" fmla="*/ 55 h 304"/>
                <a:gd name="T16" fmla="*/ 180 w 215"/>
                <a:gd name="T17" fmla="*/ 90 h 304"/>
                <a:gd name="T18" fmla="*/ 215 w 215"/>
                <a:gd name="T19" fmla="*/ 81 h 304"/>
                <a:gd name="T20" fmla="*/ 184 w 215"/>
                <a:gd name="T21" fmla="*/ 23 h 304"/>
                <a:gd name="T22" fmla="*/ 160 w 215"/>
                <a:gd name="T23" fmla="*/ 6 h 304"/>
                <a:gd name="T24" fmla="*/ 133 w 215"/>
                <a:gd name="T25" fmla="*/ 0 h 304"/>
                <a:gd name="T26" fmla="*/ 106 w 215"/>
                <a:gd name="T27" fmla="*/ 5 h 304"/>
                <a:gd name="T28" fmla="*/ 64 w 215"/>
                <a:gd name="T29" fmla="*/ 35 h 304"/>
                <a:gd name="T30" fmla="*/ 18 w 215"/>
                <a:gd name="T31" fmla="*/ 125 h 304"/>
                <a:gd name="T32" fmla="*/ 0 w 215"/>
                <a:gd name="T33" fmla="*/ 266 h 304"/>
                <a:gd name="T34" fmla="*/ 1 w 215"/>
                <a:gd name="T35" fmla="*/ 304 h 304"/>
                <a:gd name="T36" fmla="*/ 37 w 215"/>
                <a:gd name="T37" fmla="*/ 30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304">
                  <a:moveTo>
                    <a:pt x="37" y="302"/>
                  </a:moveTo>
                  <a:cubicBezTo>
                    <a:pt x="36" y="289"/>
                    <a:pt x="36" y="277"/>
                    <a:pt x="36" y="266"/>
                  </a:cubicBezTo>
                  <a:cubicBezTo>
                    <a:pt x="35" y="185"/>
                    <a:pt x="51" y="126"/>
                    <a:pt x="71" y="89"/>
                  </a:cubicBezTo>
                  <a:cubicBezTo>
                    <a:pt x="81" y="70"/>
                    <a:pt x="93" y="56"/>
                    <a:pt x="103" y="48"/>
                  </a:cubicBezTo>
                  <a:cubicBezTo>
                    <a:pt x="109" y="44"/>
                    <a:pt x="114" y="41"/>
                    <a:pt x="119" y="39"/>
                  </a:cubicBezTo>
                  <a:cubicBezTo>
                    <a:pt x="124" y="37"/>
                    <a:pt x="128" y="36"/>
                    <a:pt x="133" y="36"/>
                  </a:cubicBezTo>
                  <a:cubicBezTo>
                    <a:pt x="137" y="36"/>
                    <a:pt x="141" y="37"/>
                    <a:pt x="146" y="39"/>
                  </a:cubicBezTo>
                  <a:cubicBezTo>
                    <a:pt x="152" y="42"/>
                    <a:pt x="158" y="47"/>
                    <a:pt x="165" y="55"/>
                  </a:cubicBezTo>
                  <a:cubicBezTo>
                    <a:pt x="171" y="64"/>
                    <a:pt x="176" y="75"/>
                    <a:pt x="180" y="90"/>
                  </a:cubicBezTo>
                  <a:cubicBezTo>
                    <a:pt x="215" y="81"/>
                    <a:pt x="215" y="81"/>
                    <a:pt x="215" y="81"/>
                  </a:cubicBezTo>
                  <a:cubicBezTo>
                    <a:pt x="208" y="56"/>
                    <a:pt x="198" y="37"/>
                    <a:pt x="184" y="23"/>
                  </a:cubicBezTo>
                  <a:cubicBezTo>
                    <a:pt x="177" y="16"/>
                    <a:pt x="169" y="10"/>
                    <a:pt x="160" y="6"/>
                  </a:cubicBezTo>
                  <a:cubicBezTo>
                    <a:pt x="151" y="2"/>
                    <a:pt x="142" y="0"/>
                    <a:pt x="133" y="0"/>
                  </a:cubicBezTo>
                  <a:cubicBezTo>
                    <a:pt x="124" y="0"/>
                    <a:pt x="115" y="2"/>
                    <a:pt x="106" y="5"/>
                  </a:cubicBezTo>
                  <a:cubicBezTo>
                    <a:pt x="91" y="11"/>
                    <a:pt x="77" y="21"/>
                    <a:pt x="64" y="35"/>
                  </a:cubicBezTo>
                  <a:cubicBezTo>
                    <a:pt x="45" y="57"/>
                    <a:pt x="29" y="86"/>
                    <a:pt x="18" y="125"/>
                  </a:cubicBezTo>
                  <a:cubicBezTo>
                    <a:pt x="6" y="163"/>
                    <a:pt x="0" y="210"/>
                    <a:pt x="0" y="266"/>
                  </a:cubicBezTo>
                  <a:cubicBezTo>
                    <a:pt x="0" y="278"/>
                    <a:pt x="0" y="291"/>
                    <a:pt x="1" y="304"/>
                  </a:cubicBezTo>
                  <a:lnTo>
                    <a:pt x="37" y="30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9609138" y="1214438"/>
              <a:ext cx="203200" cy="187325"/>
            </a:xfrm>
            <a:custGeom>
              <a:avLst/>
              <a:gdLst>
                <a:gd name="T0" fmla="*/ 0 w 128"/>
                <a:gd name="T1" fmla="*/ 35 h 118"/>
                <a:gd name="T2" fmla="*/ 128 w 128"/>
                <a:gd name="T3" fmla="*/ 0 h 118"/>
                <a:gd name="T4" fmla="*/ 92 w 128"/>
                <a:gd name="T5" fmla="*/ 118 h 118"/>
                <a:gd name="T6" fmla="*/ 0 w 128"/>
                <a:gd name="T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8">
                  <a:moveTo>
                    <a:pt x="0" y="35"/>
                  </a:moveTo>
                  <a:lnTo>
                    <a:pt x="128" y="0"/>
                  </a:lnTo>
                  <a:lnTo>
                    <a:pt x="92" y="11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8853488" y="815975"/>
              <a:ext cx="920750" cy="1544638"/>
            </a:xfrm>
            <a:custGeom>
              <a:avLst/>
              <a:gdLst>
                <a:gd name="T0" fmla="*/ 45 w 245"/>
                <a:gd name="T1" fmla="*/ 406 h 411"/>
                <a:gd name="T2" fmla="*/ 36 w 245"/>
                <a:gd name="T3" fmla="*/ 268 h 411"/>
                <a:gd name="T4" fmla="*/ 45 w 245"/>
                <a:gd name="T5" fmla="*/ 159 h 411"/>
                <a:gd name="T6" fmla="*/ 60 w 245"/>
                <a:gd name="T7" fmla="*/ 101 h 411"/>
                <a:gd name="T8" fmla="*/ 91 w 245"/>
                <a:gd name="T9" fmla="*/ 50 h 411"/>
                <a:gd name="T10" fmla="*/ 107 w 245"/>
                <a:gd name="T11" fmla="*/ 39 h 411"/>
                <a:gd name="T12" fmla="*/ 123 w 245"/>
                <a:gd name="T13" fmla="*/ 36 h 411"/>
                <a:gd name="T14" fmla="*/ 144 w 245"/>
                <a:gd name="T15" fmla="*/ 41 h 411"/>
                <a:gd name="T16" fmla="*/ 179 w 245"/>
                <a:gd name="T17" fmla="*/ 70 h 411"/>
                <a:gd name="T18" fmla="*/ 211 w 245"/>
                <a:gd name="T19" fmla="*/ 127 h 411"/>
                <a:gd name="T20" fmla="*/ 245 w 245"/>
                <a:gd name="T21" fmla="*/ 112 h 411"/>
                <a:gd name="T22" fmla="*/ 191 w 245"/>
                <a:gd name="T23" fmla="*/ 31 h 411"/>
                <a:gd name="T24" fmla="*/ 159 w 245"/>
                <a:gd name="T25" fmla="*/ 8 h 411"/>
                <a:gd name="T26" fmla="*/ 123 w 245"/>
                <a:gd name="T27" fmla="*/ 0 h 411"/>
                <a:gd name="T28" fmla="*/ 96 w 245"/>
                <a:gd name="T29" fmla="*/ 5 h 411"/>
                <a:gd name="T30" fmla="*/ 56 w 245"/>
                <a:gd name="T31" fmla="*/ 35 h 411"/>
                <a:gd name="T32" fmla="*/ 15 w 245"/>
                <a:gd name="T33" fmla="*/ 124 h 411"/>
                <a:gd name="T34" fmla="*/ 0 w 245"/>
                <a:gd name="T35" fmla="*/ 268 h 411"/>
                <a:gd name="T36" fmla="*/ 9 w 245"/>
                <a:gd name="T37" fmla="*/ 411 h 411"/>
                <a:gd name="T38" fmla="*/ 45 w 245"/>
                <a:gd name="T39" fmla="*/ 40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411">
                  <a:moveTo>
                    <a:pt x="45" y="406"/>
                  </a:moveTo>
                  <a:cubicBezTo>
                    <a:pt x="39" y="355"/>
                    <a:pt x="36" y="309"/>
                    <a:pt x="36" y="268"/>
                  </a:cubicBezTo>
                  <a:cubicBezTo>
                    <a:pt x="36" y="226"/>
                    <a:pt x="39" y="189"/>
                    <a:pt x="45" y="159"/>
                  </a:cubicBezTo>
                  <a:cubicBezTo>
                    <a:pt x="49" y="136"/>
                    <a:pt x="54" y="117"/>
                    <a:pt x="60" y="101"/>
                  </a:cubicBezTo>
                  <a:cubicBezTo>
                    <a:pt x="69" y="77"/>
                    <a:pt x="80" y="60"/>
                    <a:pt x="91" y="50"/>
                  </a:cubicBezTo>
                  <a:cubicBezTo>
                    <a:pt x="97" y="45"/>
                    <a:pt x="102" y="42"/>
                    <a:pt x="107" y="39"/>
                  </a:cubicBezTo>
                  <a:cubicBezTo>
                    <a:pt x="112" y="37"/>
                    <a:pt x="118" y="36"/>
                    <a:pt x="123" y="36"/>
                  </a:cubicBezTo>
                  <a:cubicBezTo>
                    <a:pt x="129" y="36"/>
                    <a:pt x="136" y="38"/>
                    <a:pt x="144" y="41"/>
                  </a:cubicBezTo>
                  <a:cubicBezTo>
                    <a:pt x="155" y="46"/>
                    <a:pt x="167" y="56"/>
                    <a:pt x="179" y="70"/>
                  </a:cubicBezTo>
                  <a:cubicBezTo>
                    <a:pt x="190" y="84"/>
                    <a:pt x="202" y="103"/>
                    <a:pt x="211" y="127"/>
                  </a:cubicBezTo>
                  <a:cubicBezTo>
                    <a:pt x="245" y="112"/>
                    <a:pt x="245" y="112"/>
                    <a:pt x="245" y="112"/>
                  </a:cubicBezTo>
                  <a:cubicBezTo>
                    <a:pt x="230" y="78"/>
                    <a:pt x="212" y="51"/>
                    <a:pt x="191" y="31"/>
                  </a:cubicBezTo>
                  <a:cubicBezTo>
                    <a:pt x="181" y="22"/>
                    <a:pt x="170" y="14"/>
                    <a:pt x="159" y="8"/>
                  </a:cubicBezTo>
                  <a:cubicBezTo>
                    <a:pt x="147" y="3"/>
                    <a:pt x="135" y="0"/>
                    <a:pt x="123" y="0"/>
                  </a:cubicBezTo>
                  <a:cubicBezTo>
                    <a:pt x="114" y="0"/>
                    <a:pt x="105" y="2"/>
                    <a:pt x="96" y="5"/>
                  </a:cubicBezTo>
                  <a:cubicBezTo>
                    <a:pt x="81" y="10"/>
                    <a:pt x="68" y="21"/>
                    <a:pt x="56" y="35"/>
                  </a:cubicBezTo>
                  <a:cubicBezTo>
                    <a:pt x="39" y="56"/>
                    <a:pt x="25" y="85"/>
                    <a:pt x="15" y="124"/>
                  </a:cubicBezTo>
                  <a:cubicBezTo>
                    <a:pt x="6" y="162"/>
                    <a:pt x="0" y="210"/>
                    <a:pt x="0" y="268"/>
                  </a:cubicBezTo>
                  <a:cubicBezTo>
                    <a:pt x="0" y="310"/>
                    <a:pt x="3" y="358"/>
                    <a:pt x="9" y="411"/>
                  </a:cubicBezTo>
                  <a:lnTo>
                    <a:pt x="45" y="4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140576" y="4502150"/>
              <a:ext cx="406400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8275638" y="2608263"/>
              <a:ext cx="404813" cy="282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7019926" y="3402013"/>
              <a:ext cx="458788" cy="319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1123613" y="1739900"/>
              <a:ext cx="454025" cy="320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89806" y="473924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057" y="3778199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4204" y="304334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40100" y="2288136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971982" y="2645147"/>
            <a:ext cx="697646" cy="616705"/>
            <a:chOff x="-1587" y="65088"/>
            <a:chExt cx="862013" cy="762000"/>
          </a:xfrm>
          <a:solidFill>
            <a:schemeClr val="bg1"/>
          </a:solidFill>
        </p:grpSpPr>
        <p:sp>
          <p:nvSpPr>
            <p:cNvPr id="60" name="Freeform 42"/>
            <p:cNvSpPr>
              <a:spLocks noEditPoints="1"/>
            </p:cNvSpPr>
            <p:nvPr/>
          </p:nvSpPr>
          <p:spPr bwMode="auto">
            <a:xfrm>
              <a:off x="255588" y="65088"/>
              <a:ext cx="604838" cy="762000"/>
            </a:xfrm>
            <a:custGeom>
              <a:avLst/>
              <a:gdLst>
                <a:gd name="T0" fmla="*/ 96 w 178"/>
                <a:gd name="T1" fmla="*/ 16 h 224"/>
                <a:gd name="T2" fmla="*/ 96 w 178"/>
                <a:gd name="T3" fmla="*/ 16 h 224"/>
                <a:gd name="T4" fmla="*/ 94 w 178"/>
                <a:gd name="T5" fmla="*/ 16 h 224"/>
                <a:gd name="T6" fmla="*/ 86 w 178"/>
                <a:gd name="T7" fmla="*/ 76 h 224"/>
                <a:gd name="T8" fmla="*/ 133 w 178"/>
                <a:gd name="T9" fmla="*/ 76 h 224"/>
                <a:gd name="T10" fmla="*/ 162 w 178"/>
                <a:gd name="T11" fmla="*/ 106 h 224"/>
                <a:gd name="T12" fmla="*/ 154 w 178"/>
                <a:gd name="T13" fmla="*/ 179 h 224"/>
                <a:gd name="T14" fmla="*/ 125 w 178"/>
                <a:gd name="T15" fmla="*/ 208 h 224"/>
                <a:gd name="T16" fmla="*/ 44 w 178"/>
                <a:gd name="T17" fmla="*/ 208 h 224"/>
                <a:gd name="T18" fmla="*/ 16 w 178"/>
                <a:gd name="T19" fmla="*/ 179 h 224"/>
                <a:gd name="T20" fmla="*/ 16 w 178"/>
                <a:gd name="T21" fmla="*/ 106 h 224"/>
                <a:gd name="T22" fmla="*/ 75 w 178"/>
                <a:gd name="T23" fmla="*/ 20 h 224"/>
                <a:gd name="T24" fmla="*/ 94 w 178"/>
                <a:gd name="T25" fmla="*/ 16 h 224"/>
                <a:gd name="T26" fmla="*/ 94 w 178"/>
                <a:gd name="T27" fmla="*/ 0 h 224"/>
                <a:gd name="T28" fmla="*/ 94 w 178"/>
                <a:gd name="T29" fmla="*/ 0 h 224"/>
                <a:gd name="T30" fmla="*/ 94 w 178"/>
                <a:gd name="T31" fmla="*/ 0 h 224"/>
                <a:gd name="T32" fmla="*/ 69 w 178"/>
                <a:gd name="T33" fmla="*/ 5 h 224"/>
                <a:gd name="T34" fmla="*/ 28 w 178"/>
                <a:gd name="T35" fmla="*/ 49 h 224"/>
                <a:gd name="T36" fmla="*/ 0 w 178"/>
                <a:gd name="T37" fmla="*/ 106 h 224"/>
                <a:gd name="T38" fmla="*/ 0 w 178"/>
                <a:gd name="T39" fmla="*/ 179 h 224"/>
                <a:gd name="T40" fmla="*/ 44 w 178"/>
                <a:gd name="T41" fmla="*/ 224 h 224"/>
                <a:gd name="T42" fmla="*/ 125 w 178"/>
                <a:gd name="T43" fmla="*/ 224 h 224"/>
                <a:gd name="T44" fmla="*/ 170 w 178"/>
                <a:gd name="T45" fmla="*/ 180 h 224"/>
                <a:gd name="T46" fmla="*/ 178 w 178"/>
                <a:gd name="T47" fmla="*/ 107 h 224"/>
                <a:gd name="T48" fmla="*/ 178 w 178"/>
                <a:gd name="T49" fmla="*/ 106 h 224"/>
                <a:gd name="T50" fmla="*/ 133 w 178"/>
                <a:gd name="T51" fmla="*/ 60 h 224"/>
                <a:gd name="T52" fmla="*/ 105 w 178"/>
                <a:gd name="T53" fmla="*/ 60 h 224"/>
                <a:gd name="T54" fmla="*/ 110 w 178"/>
                <a:gd name="T55" fmla="*/ 19 h 224"/>
                <a:gd name="T56" fmla="*/ 110 w 178"/>
                <a:gd name="T57" fmla="*/ 16 h 224"/>
                <a:gd name="T58" fmla="*/ 94 w 178"/>
                <a:gd name="T5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8" h="224"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moveTo>
                    <a:pt x="94" y="1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49" y="76"/>
                    <a:pt x="162" y="89"/>
                    <a:pt x="162" y="106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4" y="195"/>
                    <a:pt x="141" y="208"/>
                    <a:pt x="12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28" y="208"/>
                    <a:pt x="16" y="195"/>
                    <a:pt x="16" y="179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90"/>
                    <a:pt x="63" y="24"/>
                    <a:pt x="75" y="20"/>
                  </a:cubicBezTo>
                  <a:cubicBezTo>
                    <a:pt x="87" y="16"/>
                    <a:pt x="94" y="16"/>
                    <a:pt x="94" y="16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83" y="1"/>
                    <a:pt x="69" y="5"/>
                  </a:cubicBezTo>
                  <a:cubicBezTo>
                    <a:pt x="60" y="8"/>
                    <a:pt x="46" y="23"/>
                    <a:pt x="28" y="49"/>
                  </a:cubicBezTo>
                  <a:cubicBezTo>
                    <a:pt x="9" y="75"/>
                    <a:pt x="0" y="95"/>
                    <a:pt x="0" y="10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4"/>
                    <a:pt x="19" y="224"/>
                    <a:pt x="44" y="224"/>
                  </a:cubicBezTo>
                  <a:cubicBezTo>
                    <a:pt x="125" y="224"/>
                    <a:pt x="125" y="224"/>
                    <a:pt x="125" y="224"/>
                  </a:cubicBezTo>
                  <a:cubicBezTo>
                    <a:pt x="149" y="224"/>
                    <a:pt x="169" y="204"/>
                    <a:pt x="170" y="180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78" y="107"/>
                    <a:pt x="178" y="106"/>
                    <a:pt x="178" y="106"/>
                  </a:cubicBezTo>
                  <a:cubicBezTo>
                    <a:pt x="178" y="81"/>
                    <a:pt x="158" y="60"/>
                    <a:pt x="133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7"/>
                    <a:pt x="110" y="16"/>
                  </a:cubicBezTo>
                  <a:cubicBezTo>
                    <a:pt x="110" y="7"/>
                    <a:pt x="103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419101" y="582613"/>
              <a:ext cx="315913" cy="163513"/>
            </a:xfrm>
            <a:custGeom>
              <a:avLst/>
              <a:gdLst>
                <a:gd name="T0" fmla="*/ 67 w 93"/>
                <a:gd name="T1" fmla="*/ 48 h 48"/>
                <a:gd name="T2" fmla="*/ 4 w 93"/>
                <a:gd name="T3" fmla="*/ 48 h 48"/>
                <a:gd name="T4" fmla="*/ 0 w 93"/>
                <a:gd name="T5" fmla="*/ 44 h 48"/>
                <a:gd name="T6" fmla="*/ 4 w 93"/>
                <a:gd name="T7" fmla="*/ 40 h 48"/>
                <a:gd name="T8" fmla="*/ 67 w 93"/>
                <a:gd name="T9" fmla="*/ 40 h 48"/>
                <a:gd name="T10" fmla="*/ 84 w 93"/>
                <a:gd name="T11" fmla="*/ 23 h 48"/>
                <a:gd name="T12" fmla="*/ 85 w 93"/>
                <a:gd name="T13" fmla="*/ 4 h 48"/>
                <a:gd name="T14" fmla="*/ 89 w 93"/>
                <a:gd name="T15" fmla="*/ 0 h 48"/>
                <a:gd name="T16" fmla="*/ 93 w 93"/>
                <a:gd name="T17" fmla="*/ 4 h 48"/>
                <a:gd name="T18" fmla="*/ 92 w 93"/>
                <a:gd name="T19" fmla="*/ 23 h 48"/>
                <a:gd name="T20" fmla="*/ 67 w 93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67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6" y="40"/>
                    <a:pt x="84" y="32"/>
                    <a:pt x="84" y="2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37"/>
                    <a:pt x="81" y="48"/>
                    <a:pt x="67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4376" y="500063"/>
              <a:ext cx="33338" cy="58738"/>
            </a:xfrm>
            <a:custGeom>
              <a:avLst/>
              <a:gdLst>
                <a:gd name="T0" fmla="*/ 5 w 10"/>
                <a:gd name="T1" fmla="*/ 17 h 17"/>
                <a:gd name="T2" fmla="*/ 4 w 10"/>
                <a:gd name="T3" fmla="*/ 17 h 17"/>
                <a:gd name="T4" fmla="*/ 1 w 10"/>
                <a:gd name="T5" fmla="*/ 12 h 17"/>
                <a:gd name="T6" fmla="*/ 2 w 10"/>
                <a:gd name="T7" fmla="*/ 4 h 17"/>
                <a:gd name="T8" fmla="*/ 6 w 10"/>
                <a:gd name="T9" fmla="*/ 0 h 17"/>
                <a:gd name="T10" fmla="*/ 10 w 10"/>
                <a:gd name="T11" fmla="*/ 4 h 17"/>
                <a:gd name="T12" fmla="*/ 9 w 10"/>
                <a:gd name="T13" fmla="*/ 13 h 17"/>
                <a:gd name="T14" fmla="*/ 5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4" y="17"/>
                    <a:pt x="4" y="17"/>
                  </a:cubicBezTo>
                  <a:cubicBezTo>
                    <a:pt x="2" y="16"/>
                    <a:pt x="0" y="14"/>
                    <a:pt x="1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"/>
            <p:cNvSpPr>
              <a:spLocks noEditPoints="1"/>
            </p:cNvSpPr>
            <p:nvPr/>
          </p:nvSpPr>
          <p:spPr bwMode="auto">
            <a:xfrm>
              <a:off x="-1587" y="350838"/>
              <a:ext cx="312738" cy="449263"/>
            </a:xfrm>
            <a:custGeom>
              <a:avLst/>
              <a:gdLst>
                <a:gd name="T0" fmla="*/ 66 w 92"/>
                <a:gd name="T1" fmla="*/ 16 h 132"/>
                <a:gd name="T2" fmla="*/ 76 w 92"/>
                <a:gd name="T3" fmla="*/ 30 h 132"/>
                <a:gd name="T4" fmla="*/ 76 w 92"/>
                <a:gd name="T5" fmla="*/ 102 h 132"/>
                <a:gd name="T6" fmla="*/ 66 w 92"/>
                <a:gd name="T7" fmla="*/ 116 h 132"/>
                <a:gd name="T8" fmla="*/ 32 w 92"/>
                <a:gd name="T9" fmla="*/ 116 h 132"/>
                <a:gd name="T10" fmla="*/ 16 w 92"/>
                <a:gd name="T11" fmla="*/ 102 h 132"/>
                <a:gd name="T12" fmla="*/ 16 w 92"/>
                <a:gd name="T13" fmla="*/ 30 h 132"/>
                <a:gd name="T14" fmla="*/ 32 w 92"/>
                <a:gd name="T15" fmla="*/ 16 h 132"/>
                <a:gd name="T16" fmla="*/ 64 w 92"/>
                <a:gd name="T17" fmla="*/ 16 h 132"/>
                <a:gd name="T18" fmla="*/ 66 w 92"/>
                <a:gd name="T19" fmla="*/ 0 h 132"/>
                <a:gd name="T20" fmla="*/ 32 w 92"/>
                <a:gd name="T21" fmla="*/ 0 h 132"/>
                <a:gd name="T22" fmla="*/ 0 w 92"/>
                <a:gd name="T23" fmla="*/ 30 h 132"/>
                <a:gd name="T24" fmla="*/ 0 w 92"/>
                <a:gd name="T25" fmla="*/ 102 h 132"/>
                <a:gd name="T26" fmla="*/ 32 w 92"/>
                <a:gd name="T27" fmla="*/ 132 h 132"/>
                <a:gd name="T28" fmla="*/ 66 w 92"/>
                <a:gd name="T29" fmla="*/ 132 h 132"/>
                <a:gd name="T30" fmla="*/ 92 w 92"/>
                <a:gd name="T31" fmla="*/ 102 h 132"/>
                <a:gd name="T32" fmla="*/ 92 w 92"/>
                <a:gd name="T33" fmla="*/ 30 h 132"/>
                <a:gd name="T34" fmla="*/ 66 w 92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32">
                  <a:moveTo>
                    <a:pt x="66" y="16"/>
                  </a:moveTo>
                  <a:cubicBezTo>
                    <a:pt x="73" y="16"/>
                    <a:pt x="76" y="23"/>
                    <a:pt x="76" y="30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10"/>
                    <a:pt x="73" y="116"/>
                    <a:pt x="6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24" y="116"/>
                    <a:pt x="16" y="110"/>
                    <a:pt x="16" y="10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24" y="16"/>
                    <a:pt x="32" y="16"/>
                  </a:cubicBezTo>
                  <a:cubicBezTo>
                    <a:pt x="64" y="16"/>
                    <a:pt x="64" y="16"/>
                    <a:pt x="64" y="16"/>
                  </a:cubicBezTo>
                  <a:moveTo>
                    <a:pt x="6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9"/>
                    <a:pt x="15" y="132"/>
                    <a:pt x="32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8" y="132"/>
                    <a:pt x="92" y="124"/>
                    <a:pt x="92" y="102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8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106363" y="623888"/>
              <a:ext cx="109538" cy="134938"/>
            </a:xfrm>
            <a:custGeom>
              <a:avLst/>
              <a:gdLst>
                <a:gd name="T0" fmla="*/ 28 w 32"/>
                <a:gd name="T1" fmla="*/ 40 h 40"/>
                <a:gd name="T2" fmla="*/ 24 w 32"/>
                <a:gd name="T3" fmla="*/ 36 h 40"/>
                <a:gd name="T4" fmla="*/ 24 w 32"/>
                <a:gd name="T5" fmla="*/ 14 h 40"/>
                <a:gd name="T6" fmla="*/ 16 w 32"/>
                <a:gd name="T7" fmla="*/ 8 h 40"/>
                <a:gd name="T8" fmla="*/ 8 w 32"/>
                <a:gd name="T9" fmla="*/ 14 h 40"/>
                <a:gd name="T10" fmla="*/ 8 w 32"/>
                <a:gd name="T11" fmla="*/ 36 h 40"/>
                <a:gd name="T12" fmla="*/ 4 w 32"/>
                <a:gd name="T13" fmla="*/ 40 h 40"/>
                <a:gd name="T14" fmla="*/ 0 w 32"/>
                <a:gd name="T15" fmla="*/ 36 h 40"/>
                <a:gd name="T16" fmla="*/ 0 w 32"/>
                <a:gd name="T17" fmla="*/ 14 h 40"/>
                <a:gd name="T18" fmla="*/ 16 w 32"/>
                <a:gd name="T19" fmla="*/ 0 h 40"/>
                <a:gd name="T20" fmla="*/ 32 w 32"/>
                <a:gd name="T21" fmla="*/ 14 h 40"/>
                <a:gd name="T22" fmla="*/ 32 w 32"/>
                <a:gd name="T23" fmla="*/ 36 h 40"/>
                <a:gd name="T24" fmla="*/ 28 w 32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0">
                  <a:moveTo>
                    <a:pt x="28" y="40"/>
                  </a:moveTo>
                  <a:cubicBezTo>
                    <a:pt x="26" y="40"/>
                    <a:pt x="24" y="38"/>
                    <a:pt x="24" y="3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1"/>
                    <a:pt x="20" y="8"/>
                    <a:pt x="16" y="8"/>
                  </a:cubicBezTo>
                  <a:cubicBezTo>
                    <a:pt x="12" y="8"/>
                    <a:pt x="8" y="11"/>
                    <a:pt x="8" y="1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0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147638" y="677863"/>
              <a:ext cx="26988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41474" y="4107867"/>
            <a:ext cx="653755" cy="616708"/>
            <a:chOff x="3719513" y="36513"/>
            <a:chExt cx="868363" cy="819150"/>
          </a:xfrm>
          <a:solidFill>
            <a:schemeClr val="bg1"/>
          </a:solidFill>
        </p:grpSpPr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026197" y="3353118"/>
            <a:ext cx="688118" cy="684369"/>
            <a:chOff x="7426326" y="0"/>
            <a:chExt cx="873125" cy="868363"/>
          </a:xfrm>
          <a:solidFill>
            <a:schemeClr val="bg1"/>
          </a:solidFill>
        </p:grpSpPr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54475" y="4938742"/>
            <a:ext cx="539616" cy="702785"/>
            <a:chOff x="11255376" y="0"/>
            <a:chExt cx="666750" cy="868363"/>
          </a:xfrm>
          <a:solidFill>
            <a:schemeClr val="bg1"/>
          </a:solidFill>
        </p:grpSpPr>
        <p:sp>
          <p:nvSpPr>
            <p:cNvPr id="77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Oval 86"/>
          <p:cNvSpPr/>
          <p:nvPr/>
        </p:nvSpPr>
        <p:spPr>
          <a:xfrm>
            <a:off x="547632" y="2920556"/>
            <a:ext cx="490330" cy="490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47632" y="3861460"/>
            <a:ext cx="490330" cy="490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47632" y="4802364"/>
            <a:ext cx="490330" cy="4903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185376" y="292268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8280" y="3215129"/>
            <a:ext cx="4409645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85376" y="386359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68280" y="4156033"/>
            <a:ext cx="4409645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85376" y="480236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68280" y="5094806"/>
            <a:ext cx="4409645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96" name="Oval 95"/>
          <p:cNvSpPr/>
          <p:nvPr/>
        </p:nvSpPr>
        <p:spPr>
          <a:xfrm>
            <a:off x="547632" y="1961811"/>
            <a:ext cx="490330" cy="4903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5376" y="196181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68280" y="2254253"/>
            <a:ext cx="4409645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13741" y="357089"/>
            <a:ext cx="396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70035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725042" y="1058996"/>
            <a:ext cx="845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642814" y="3538597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992463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3947798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7333256" y="2003198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4904510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5861222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6814498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777121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4265798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2360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4A93C-8179-48EB-AABC-80CB03EBE7B2}"/>
              </a:ext>
            </a:extLst>
          </p:cNvPr>
          <p:cNvSpPr/>
          <p:nvPr/>
        </p:nvSpPr>
        <p:spPr>
          <a:xfrm>
            <a:off x="8075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6170798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3313298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5243698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110598" y="36579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A0E844-2ADE-4280-A67B-DEFE37A04949}"/>
              </a:ext>
            </a:extLst>
          </p:cNvPr>
          <p:cNvSpPr/>
          <p:nvPr/>
        </p:nvSpPr>
        <p:spPr>
          <a:xfrm>
            <a:off x="9040998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749491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389696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1155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0586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59255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78686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30497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49928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68597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88028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here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DABBB2-0640-4AD5-8424-C4FB4EFAA9C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80B7-EBDA-4FE3-92CC-BC6FFA81499A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79181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rgbClr val="77CDF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77CDF4"/>
              </a:solidFill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rgbClr val="1474B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458413" y="332077"/>
            <a:ext cx="6997160" cy="86177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</a:t>
            </a:r>
            <a:r>
              <a:rPr kumimoji="0" lang="en-GB" sz="50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1474B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Legacy</a:t>
            </a:r>
            <a:r>
              <a:rPr kumimoji="0" lang="en-GB" sz="5000" b="1" i="0" u="none" strike="noStrike" kern="1200" cap="none" spc="0" normalizeH="0" baseline="0" noProof="0" dirty="0">
                <a:ln w="3175">
                  <a:noFill/>
                </a:ln>
                <a:solidFill>
                  <a:srgbClr val="1474B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7DDC-4409-47B9-9128-0C38930DA68C}"/>
              </a:ext>
            </a:extLst>
          </p:cNvPr>
          <p:cNvSpPr txBox="1"/>
          <p:nvPr/>
        </p:nvSpPr>
        <p:spPr>
          <a:xfrm>
            <a:off x="789450" y="2074593"/>
            <a:ext cx="2061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ru-RU" sz="1500" dirty="0">
                <a:latin typeface="Open Sans" panose="020B0606030504020204" pitchFamily="34" charset="0"/>
              </a:rPr>
              <a:t>Испытывайте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F73B-FCFF-45AF-9844-E45C003FBB3A}"/>
              </a:ext>
            </a:extLst>
          </p:cNvPr>
          <p:cNvSpPr txBox="1"/>
          <p:nvPr/>
        </p:nvSpPr>
        <p:spPr>
          <a:xfrm>
            <a:off x="789450" y="4363505"/>
            <a:ext cx="2061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ru-RU" sz="1500" dirty="0">
                <a:latin typeface="Open Sans" panose="020B0606030504020204" pitchFamily="34" charset="0"/>
              </a:rPr>
              <a:t>Масштабируйте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FFB8B-046C-42E6-8DAC-F3D090B92E10}"/>
              </a:ext>
            </a:extLst>
          </p:cNvPr>
          <p:cNvSpPr/>
          <p:nvPr/>
        </p:nvSpPr>
        <p:spPr>
          <a:xfrm>
            <a:off x="821200" y="2359658"/>
            <a:ext cx="1892141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254B-3AD9-4711-A1D4-C903831287DD}"/>
              </a:ext>
            </a:extLst>
          </p:cNvPr>
          <p:cNvSpPr/>
          <p:nvPr/>
        </p:nvSpPr>
        <p:spPr>
          <a:xfrm>
            <a:off x="874108" y="4648570"/>
            <a:ext cx="1892141" cy="76200"/>
          </a:xfrm>
          <a:prstGeom prst="rect">
            <a:avLst/>
          </a:prstGeom>
          <a:solidFill>
            <a:srgbClr val="77C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18389-B036-4067-8B3C-44445CA4D57C}"/>
              </a:ext>
            </a:extLst>
          </p:cNvPr>
          <p:cNvSpPr txBox="1"/>
          <p:nvPr/>
        </p:nvSpPr>
        <p:spPr>
          <a:xfrm>
            <a:off x="9139700" y="2074593"/>
            <a:ext cx="2061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ru-RU" sz="1500" dirty="0">
                <a:latin typeface="Open Sans" panose="020B0606030504020204" pitchFamily="34" charset="0"/>
              </a:rPr>
              <a:t>Моделируйте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E66E9-0B51-4709-90AE-2D130933F07C}"/>
              </a:ext>
            </a:extLst>
          </p:cNvPr>
          <p:cNvSpPr txBox="1"/>
          <p:nvPr/>
        </p:nvSpPr>
        <p:spPr>
          <a:xfrm>
            <a:off x="9139700" y="4363505"/>
            <a:ext cx="2061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ru-RU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Обучайте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443D3-8BD1-4B2A-8047-37E5CE0F906D}"/>
              </a:ext>
            </a:extLst>
          </p:cNvPr>
          <p:cNvSpPr/>
          <p:nvPr/>
        </p:nvSpPr>
        <p:spPr>
          <a:xfrm>
            <a:off x="9224358" y="2359658"/>
            <a:ext cx="1892141" cy="76200"/>
          </a:xfrm>
          <a:prstGeom prst="rect">
            <a:avLst/>
          </a:prstGeom>
          <a:solidFill>
            <a:srgbClr val="147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1E839-43DB-4162-9FBD-EA1221AF9AE0}"/>
              </a:ext>
            </a:extLst>
          </p:cNvPr>
          <p:cNvSpPr/>
          <p:nvPr/>
        </p:nvSpPr>
        <p:spPr>
          <a:xfrm>
            <a:off x="9224357" y="4641788"/>
            <a:ext cx="1892141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9160" y="357089"/>
            <a:ext cx="409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Service Slide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087" y="1563756"/>
            <a:ext cx="3128066" cy="201433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67144" y="1780292"/>
            <a:ext cx="782016" cy="503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36464" y="1563756"/>
            <a:ext cx="3128066" cy="201433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3521" y="1780292"/>
            <a:ext cx="782016" cy="503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42845" y="1563756"/>
            <a:ext cx="3128066" cy="2014330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79902" y="1780292"/>
            <a:ext cx="782016" cy="503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0087" y="3962399"/>
            <a:ext cx="3128066" cy="2014330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67144" y="4178935"/>
            <a:ext cx="782016" cy="503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36464" y="3962399"/>
            <a:ext cx="3128066" cy="2014330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3521" y="4178935"/>
            <a:ext cx="782016" cy="5035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42845" y="3962399"/>
            <a:ext cx="3128066" cy="2014330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79902" y="4178935"/>
            <a:ext cx="782016" cy="5035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95897" y="1832027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9491" y="183202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15872" y="183202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0706" y="4230670"/>
            <a:ext cx="51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6285" y="423067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15872" y="4230670"/>
            <a:ext cx="50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48035" y="1791586"/>
            <a:ext cx="546998" cy="483534"/>
            <a:chOff x="-1587" y="65088"/>
            <a:chExt cx="862013" cy="762000"/>
          </a:xfrm>
          <a:solidFill>
            <a:schemeClr val="accent1"/>
          </a:solidFill>
        </p:grpSpPr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255588" y="65088"/>
              <a:ext cx="604838" cy="762000"/>
            </a:xfrm>
            <a:custGeom>
              <a:avLst/>
              <a:gdLst>
                <a:gd name="T0" fmla="*/ 96 w 178"/>
                <a:gd name="T1" fmla="*/ 16 h 224"/>
                <a:gd name="T2" fmla="*/ 96 w 178"/>
                <a:gd name="T3" fmla="*/ 16 h 224"/>
                <a:gd name="T4" fmla="*/ 94 w 178"/>
                <a:gd name="T5" fmla="*/ 16 h 224"/>
                <a:gd name="T6" fmla="*/ 86 w 178"/>
                <a:gd name="T7" fmla="*/ 76 h 224"/>
                <a:gd name="T8" fmla="*/ 133 w 178"/>
                <a:gd name="T9" fmla="*/ 76 h 224"/>
                <a:gd name="T10" fmla="*/ 162 w 178"/>
                <a:gd name="T11" fmla="*/ 106 h 224"/>
                <a:gd name="T12" fmla="*/ 154 w 178"/>
                <a:gd name="T13" fmla="*/ 179 h 224"/>
                <a:gd name="T14" fmla="*/ 125 w 178"/>
                <a:gd name="T15" fmla="*/ 208 h 224"/>
                <a:gd name="T16" fmla="*/ 44 w 178"/>
                <a:gd name="T17" fmla="*/ 208 h 224"/>
                <a:gd name="T18" fmla="*/ 16 w 178"/>
                <a:gd name="T19" fmla="*/ 179 h 224"/>
                <a:gd name="T20" fmla="*/ 16 w 178"/>
                <a:gd name="T21" fmla="*/ 106 h 224"/>
                <a:gd name="T22" fmla="*/ 75 w 178"/>
                <a:gd name="T23" fmla="*/ 20 h 224"/>
                <a:gd name="T24" fmla="*/ 94 w 178"/>
                <a:gd name="T25" fmla="*/ 16 h 224"/>
                <a:gd name="T26" fmla="*/ 94 w 178"/>
                <a:gd name="T27" fmla="*/ 0 h 224"/>
                <a:gd name="T28" fmla="*/ 94 w 178"/>
                <a:gd name="T29" fmla="*/ 0 h 224"/>
                <a:gd name="T30" fmla="*/ 94 w 178"/>
                <a:gd name="T31" fmla="*/ 0 h 224"/>
                <a:gd name="T32" fmla="*/ 69 w 178"/>
                <a:gd name="T33" fmla="*/ 5 h 224"/>
                <a:gd name="T34" fmla="*/ 28 w 178"/>
                <a:gd name="T35" fmla="*/ 49 h 224"/>
                <a:gd name="T36" fmla="*/ 0 w 178"/>
                <a:gd name="T37" fmla="*/ 106 h 224"/>
                <a:gd name="T38" fmla="*/ 0 w 178"/>
                <a:gd name="T39" fmla="*/ 179 h 224"/>
                <a:gd name="T40" fmla="*/ 44 w 178"/>
                <a:gd name="T41" fmla="*/ 224 h 224"/>
                <a:gd name="T42" fmla="*/ 125 w 178"/>
                <a:gd name="T43" fmla="*/ 224 h 224"/>
                <a:gd name="T44" fmla="*/ 170 w 178"/>
                <a:gd name="T45" fmla="*/ 180 h 224"/>
                <a:gd name="T46" fmla="*/ 178 w 178"/>
                <a:gd name="T47" fmla="*/ 107 h 224"/>
                <a:gd name="T48" fmla="*/ 178 w 178"/>
                <a:gd name="T49" fmla="*/ 106 h 224"/>
                <a:gd name="T50" fmla="*/ 133 w 178"/>
                <a:gd name="T51" fmla="*/ 60 h 224"/>
                <a:gd name="T52" fmla="*/ 105 w 178"/>
                <a:gd name="T53" fmla="*/ 60 h 224"/>
                <a:gd name="T54" fmla="*/ 110 w 178"/>
                <a:gd name="T55" fmla="*/ 19 h 224"/>
                <a:gd name="T56" fmla="*/ 110 w 178"/>
                <a:gd name="T57" fmla="*/ 16 h 224"/>
                <a:gd name="T58" fmla="*/ 94 w 178"/>
                <a:gd name="T5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8" h="224"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moveTo>
                    <a:pt x="94" y="16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49" y="76"/>
                    <a:pt x="162" y="89"/>
                    <a:pt x="162" y="106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4" y="195"/>
                    <a:pt x="141" y="208"/>
                    <a:pt x="12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28" y="208"/>
                    <a:pt x="16" y="195"/>
                    <a:pt x="16" y="179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90"/>
                    <a:pt x="63" y="24"/>
                    <a:pt x="75" y="20"/>
                  </a:cubicBezTo>
                  <a:cubicBezTo>
                    <a:pt x="87" y="16"/>
                    <a:pt x="94" y="16"/>
                    <a:pt x="94" y="16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2" y="0"/>
                    <a:pt x="83" y="1"/>
                    <a:pt x="69" y="5"/>
                  </a:cubicBezTo>
                  <a:cubicBezTo>
                    <a:pt x="60" y="8"/>
                    <a:pt x="46" y="23"/>
                    <a:pt x="28" y="49"/>
                  </a:cubicBezTo>
                  <a:cubicBezTo>
                    <a:pt x="9" y="75"/>
                    <a:pt x="0" y="95"/>
                    <a:pt x="0" y="10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4"/>
                    <a:pt x="19" y="224"/>
                    <a:pt x="44" y="224"/>
                  </a:cubicBezTo>
                  <a:cubicBezTo>
                    <a:pt x="125" y="224"/>
                    <a:pt x="125" y="224"/>
                    <a:pt x="125" y="224"/>
                  </a:cubicBezTo>
                  <a:cubicBezTo>
                    <a:pt x="149" y="224"/>
                    <a:pt x="169" y="204"/>
                    <a:pt x="170" y="180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78" y="107"/>
                    <a:pt x="178" y="106"/>
                    <a:pt x="178" y="106"/>
                  </a:cubicBezTo>
                  <a:cubicBezTo>
                    <a:pt x="178" y="81"/>
                    <a:pt x="158" y="60"/>
                    <a:pt x="133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8"/>
                    <a:pt x="110" y="17"/>
                    <a:pt x="110" y="16"/>
                  </a:cubicBezTo>
                  <a:cubicBezTo>
                    <a:pt x="110" y="7"/>
                    <a:pt x="103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19101" y="582613"/>
              <a:ext cx="315913" cy="163513"/>
            </a:xfrm>
            <a:custGeom>
              <a:avLst/>
              <a:gdLst>
                <a:gd name="T0" fmla="*/ 67 w 93"/>
                <a:gd name="T1" fmla="*/ 48 h 48"/>
                <a:gd name="T2" fmla="*/ 4 w 93"/>
                <a:gd name="T3" fmla="*/ 48 h 48"/>
                <a:gd name="T4" fmla="*/ 0 w 93"/>
                <a:gd name="T5" fmla="*/ 44 h 48"/>
                <a:gd name="T6" fmla="*/ 4 w 93"/>
                <a:gd name="T7" fmla="*/ 40 h 48"/>
                <a:gd name="T8" fmla="*/ 67 w 93"/>
                <a:gd name="T9" fmla="*/ 40 h 48"/>
                <a:gd name="T10" fmla="*/ 84 w 93"/>
                <a:gd name="T11" fmla="*/ 23 h 48"/>
                <a:gd name="T12" fmla="*/ 85 w 93"/>
                <a:gd name="T13" fmla="*/ 4 h 48"/>
                <a:gd name="T14" fmla="*/ 89 w 93"/>
                <a:gd name="T15" fmla="*/ 0 h 48"/>
                <a:gd name="T16" fmla="*/ 93 w 93"/>
                <a:gd name="T17" fmla="*/ 4 h 48"/>
                <a:gd name="T18" fmla="*/ 92 w 93"/>
                <a:gd name="T19" fmla="*/ 23 h 48"/>
                <a:gd name="T20" fmla="*/ 67 w 93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67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76" y="40"/>
                    <a:pt x="84" y="32"/>
                    <a:pt x="84" y="2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2"/>
                    <a:pt x="87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37"/>
                    <a:pt x="81" y="48"/>
                    <a:pt x="67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714376" y="500063"/>
              <a:ext cx="33338" cy="58738"/>
            </a:xfrm>
            <a:custGeom>
              <a:avLst/>
              <a:gdLst>
                <a:gd name="T0" fmla="*/ 5 w 10"/>
                <a:gd name="T1" fmla="*/ 17 h 17"/>
                <a:gd name="T2" fmla="*/ 4 w 10"/>
                <a:gd name="T3" fmla="*/ 17 h 17"/>
                <a:gd name="T4" fmla="*/ 1 w 10"/>
                <a:gd name="T5" fmla="*/ 12 h 17"/>
                <a:gd name="T6" fmla="*/ 2 w 10"/>
                <a:gd name="T7" fmla="*/ 4 h 17"/>
                <a:gd name="T8" fmla="*/ 6 w 10"/>
                <a:gd name="T9" fmla="*/ 0 h 17"/>
                <a:gd name="T10" fmla="*/ 10 w 10"/>
                <a:gd name="T11" fmla="*/ 4 h 17"/>
                <a:gd name="T12" fmla="*/ 9 w 10"/>
                <a:gd name="T13" fmla="*/ 13 h 17"/>
                <a:gd name="T14" fmla="*/ 5 w 1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5" y="17"/>
                  </a:moveTo>
                  <a:cubicBezTo>
                    <a:pt x="5" y="17"/>
                    <a:pt x="4" y="17"/>
                    <a:pt x="4" y="17"/>
                  </a:cubicBezTo>
                  <a:cubicBezTo>
                    <a:pt x="2" y="16"/>
                    <a:pt x="0" y="14"/>
                    <a:pt x="1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-1587" y="350838"/>
              <a:ext cx="312738" cy="449263"/>
            </a:xfrm>
            <a:custGeom>
              <a:avLst/>
              <a:gdLst>
                <a:gd name="T0" fmla="*/ 66 w 92"/>
                <a:gd name="T1" fmla="*/ 16 h 132"/>
                <a:gd name="T2" fmla="*/ 76 w 92"/>
                <a:gd name="T3" fmla="*/ 30 h 132"/>
                <a:gd name="T4" fmla="*/ 76 w 92"/>
                <a:gd name="T5" fmla="*/ 102 h 132"/>
                <a:gd name="T6" fmla="*/ 66 w 92"/>
                <a:gd name="T7" fmla="*/ 116 h 132"/>
                <a:gd name="T8" fmla="*/ 32 w 92"/>
                <a:gd name="T9" fmla="*/ 116 h 132"/>
                <a:gd name="T10" fmla="*/ 16 w 92"/>
                <a:gd name="T11" fmla="*/ 102 h 132"/>
                <a:gd name="T12" fmla="*/ 16 w 92"/>
                <a:gd name="T13" fmla="*/ 30 h 132"/>
                <a:gd name="T14" fmla="*/ 32 w 92"/>
                <a:gd name="T15" fmla="*/ 16 h 132"/>
                <a:gd name="T16" fmla="*/ 64 w 92"/>
                <a:gd name="T17" fmla="*/ 16 h 132"/>
                <a:gd name="T18" fmla="*/ 66 w 92"/>
                <a:gd name="T19" fmla="*/ 0 h 132"/>
                <a:gd name="T20" fmla="*/ 32 w 92"/>
                <a:gd name="T21" fmla="*/ 0 h 132"/>
                <a:gd name="T22" fmla="*/ 0 w 92"/>
                <a:gd name="T23" fmla="*/ 30 h 132"/>
                <a:gd name="T24" fmla="*/ 0 w 92"/>
                <a:gd name="T25" fmla="*/ 102 h 132"/>
                <a:gd name="T26" fmla="*/ 32 w 92"/>
                <a:gd name="T27" fmla="*/ 132 h 132"/>
                <a:gd name="T28" fmla="*/ 66 w 92"/>
                <a:gd name="T29" fmla="*/ 132 h 132"/>
                <a:gd name="T30" fmla="*/ 92 w 92"/>
                <a:gd name="T31" fmla="*/ 102 h 132"/>
                <a:gd name="T32" fmla="*/ 92 w 92"/>
                <a:gd name="T33" fmla="*/ 30 h 132"/>
                <a:gd name="T34" fmla="*/ 66 w 92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32">
                  <a:moveTo>
                    <a:pt x="66" y="16"/>
                  </a:moveTo>
                  <a:cubicBezTo>
                    <a:pt x="73" y="16"/>
                    <a:pt x="76" y="23"/>
                    <a:pt x="76" y="30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10"/>
                    <a:pt x="73" y="116"/>
                    <a:pt x="66" y="116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24" y="116"/>
                    <a:pt x="16" y="110"/>
                    <a:pt x="16" y="10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24" y="16"/>
                    <a:pt x="32" y="16"/>
                  </a:cubicBezTo>
                  <a:cubicBezTo>
                    <a:pt x="64" y="16"/>
                    <a:pt x="64" y="16"/>
                    <a:pt x="64" y="16"/>
                  </a:cubicBezTo>
                  <a:moveTo>
                    <a:pt x="6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4"/>
                    <a:pt x="0" y="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9"/>
                    <a:pt x="15" y="132"/>
                    <a:pt x="32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8" y="132"/>
                    <a:pt x="92" y="124"/>
                    <a:pt x="92" y="102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8"/>
                    <a:pt x="7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106363" y="623888"/>
              <a:ext cx="109538" cy="134938"/>
            </a:xfrm>
            <a:custGeom>
              <a:avLst/>
              <a:gdLst>
                <a:gd name="T0" fmla="*/ 28 w 32"/>
                <a:gd name="T1" fmla="*/ 40 h 40"/>
                <a:gd name="T2" fmla="*/ 24 w 32"/>
                <a:gd name="T3" fmla="*/ 36 h 40"/>
                <a:gd name="T4" fmla="*/ 24 w 32"/>
                <a:gd name="T5" fmla="*/ 14 h 40"/>
                <a:gd name="T6" fmla="*/ 16 w 32"/>
                <a:gd name="T7" fmla="*/ 8 h 40"/>
                <a:gd name="T8" fmla="*/ 8 w 32"/>
                <a:gd name="T9" fmla="*/ 14 h 40"/>
                <a:gd name="T10" fmla="*/ 8 w 32"/>
                <a:gd name="T11" fmla="*/ 36 h 40"/>
                <a:gd name="T12" fmla="*/ 4 w 32"/>
                <a:gd name="T13" fmla="*/ 40 h 40"/>
                <a:gd name="T14" fmla="*/ 0 w 32"/>
                <a:gd name="T15" fmla="*/ 36 h 40"/>
                <a:gd name="T16" fmla="*/ 0 w 32"/>
                <a:gd name="T17" fmla="*/ 14 h 40"/>
                <a:gd name="T18" fmla="*/ 16 w 32"/>
                <a:gd name="T19" fmla="*/ 0 h 40"/>
                <a:gd name="T20" fmla="*/ 32 w 32"/>
                <a:gd name="T21" fmla="*/ 14 h 40"/>
                <a:gd name="T22" fmla="*/ 32 w 32"/>
                <a:gd name="T23" fmla="*/ 36 h 40"/>
                <a:gd name="T24" fmla="*/ 28 w 32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0">
                  <a:moveTo>
                    <a:pt x="28" y="40"/>
                  </a:moveTo>
                  <a:cubicBezTo>
                    <a:pt x="26" y="40"/>
                    <a:pt x="24" y="38"/>
                    <a:pt x="24" y="3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1"/>
                    <a:pt x="20" y="8"/>
                    <a:pt x="16" y="8"/>
                  </a:cubicBezTo>
                  <a:cubicBezTo>
                    <a:pt x="12" y="8"/>
                    <a:pt x="8" y="11"/>
                    <a:pt x="8" y="1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0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47638" y="677863"/>
              <a:ext cx="26988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97882" y="1793225"/>
            <a:ext cx="493374" cy="490648"/>
            <a:chOff x="5583238" y="17463"/>
            <a:chExt cx="862013" cy="857250"/>
          </a:xfrm>
          <a:solidFill>
            <a:schemeClr val="accent3"/>
          </a:solidFill>
        </p:grpSpPr>
        <p:sp>
          <p:nvSpPr>
            <p:cNvPr id="47" name="Freeform 32"/>
            <p:cNvSpPr>
              <a:spLocks noEditPoints="1"/>
            </p:cNvSpPr>
            <p:nvPr/>
          </p:nvSpPr>
          <p:spPr bwMode="auto">
            <a:xfrm>
              <a:off x="5583238" y="17463"/>
              <a:ext cx="862013" cy="857250"/>
            </a:xfrm>
            <a:custGeom>
              <a:avLst/>
              <a:gdLst>
                <a:gd name="T0" fmla="*/ 127 w 254"/>
                <a:gd name="T1" fmla="*/ 16 h 252"/>
                <a:gd name="T2" fmla="*/ 156 w 254"/>
                <a:gd name="T3" fmla="*/ 79 h 252"/>
                <a:gd name="T4" fmla="*/ 170 w 254"/>
                <a:gd name="T5" fmla="*/ 90 h 252"/>
                <a:gd name="T6" fmla="*/ 237 w 254"/>
                <a:gd name="T7" fmla="*/ 100 h 252"/>
                <a:gd name="T8" fmla="*/ 188 w 254"/>
                <a:gd name="T9" fmla="*/ 149 h 252"/>
                <a:gd name="T10" fmla="*/ 183 w 254"/>
                <a:gd name="T11" fmla="*/ 164 h 252"/>
                <a:gd name="T12" fmla="*/ 203 w 254"/>
                <a:gd name="T13" fmla="*/ 236 h 252"/>
                <a:gd name="T14" fmla="*/ 136 w 254"/>
                <a:gd name="T15" fmla="*/ 198 h 252"/>
                <a:gd name="T16" fmla="*/ 127 w 254"/>
                <a:gd name="T17" fmla="*/ 196 h 252"/>
                <a:gd name="T18" fmla="*/ 118 w 254"/>
                <a:gd name="T19" fmla="*/ 198 h 252"/>
                <a:gd name="T20" fmla="*/ 55 w 254"/>
                <a:gd name="T21" fmla="*/ 236 h 252"/>
                <a:gd name="T22" fmla="*/ 71 w 254"/>
                <a:gd name="T23" fmla="*/ 164 h 252"/>
                <a:gd name="T24" fmla="*/ 66 w 254"/>
                <a:gd name="T25" fmla="*/ 149 h 252"/>
                <a:gd name="T26" fmla="*/ 17 w 254"/>
                <a:gd name="T27" fmla="*/ 100 h 252"/>
                <a:gd name="T28" fmla="*/ 84 w 254"/>
                <a:gd name="T29" fmla="*/ 90 h 252"/>
                <a:gd name="T30" fmla="*/ 98 w 254"/>
                <a:gd name="T31" fmla="*/ 79 h 252"/>
                <a:gd name="T32" fmla="*/ 127 w 254"/>
                <a:gd name="T33" fmla="*/ 16 h 252"/>
                <a:gd name="T34" fmla="*/ 127 w 254"/>
                <a:gd name="T35" fmla="*/ 0 h 252"/>
                <a:gd name="T36" fmla="*/ 127 w 254"/>
                <a:gd name="T37" fmla="*/ 0 h 252"/>
                <a:gd name="T38" fmla="*/ 113 w 254"/>
                <a:gd name="T39" fmla="*/ 10 h 252"/>
                <a:gd name="T40" fmla="*/ 84 w 254"/>
                <a:gd name="T41" fmla="*/ 73 h 252"/>
                <a:gd name="T42" fmla="*/ 82 w 254"/>
                <a:gd name="T43" fmla="*/ 74 h 252"/>
                <a:gd name="T44" fmla="*/ 15 w 254"/>
                <a:gd name="T45" fmla="*/ 84 h 252"/>
                <a:gd name="T46" fmla="*/ 2 w 254"/>
                <a:gd name="T47" fmla="*/ 95 h 252"/>
                <a:gd name="T48" fmla="*/ 6 w 254"/>
                <a:gd name="T49" fmla="*/ 111 h 252"/>
                <a:gd name="T50" fmla="*/ 55 w 254"/>
                <a:gd name="T51" fmla="*/ 160 h 252"/>
                <a:gd name="T52" fmla="*/ 56 w 254"/>
                <a:gd name="T53" fmla="*/ 162 h 252"/>
                <a:gd name="T54" fmla="*/ 40 w 254"/>
                <a:gd name="T55" fmla="*/ 233 h 252"/>
                <a:gd name="T56" fmla="*/ 46 w 254"/>
                <a:gd name="T57" fmla="*/ 249 h 252"/>
                <a:gd name="T58" fmla="*/ 55 w 254"/>
                <a:gd name="T59" fmla="*/ 252 h 252"/>
                <a:gd name="T60" fmla="*/ 63 w 254"/>
                <a:gd name="T61" fmla="*/ 250 h 252"/>
                <a:gd name="T62" fmla="*/ 126 w 254"/>
                <a:gd name="T63" fmla="*/ 212 h 252"/>
                <a:gd name="T64" fmla="*/ 127 w 254"/>
                <a:gd name="T65" fmla="*/ 212 h 252"/>
                <a:gd name="T66" fmla="*/ 129 w 254"/>
                <a:gd name="T67" fmla="*/ 213 h 252"/>
                <a:gd name="T68" fmla="*/ 195 w 254"/>
                <a:gd name="T69" fmla="*/ 250 h 252"/>
                <a:gd name="T70" fmla="*/ 203 w 254"/>
                <a:gd name="T71" fmla="*/ 252 h 252"/>
                <a:gd name="T72" fmla="*/ 213 w 254"/>
                <a:gd name="T73" fmla="*/ 249 h 252"/>
                <a:gd name="T74" fmla="*/ 218 w 254"/>
                <a:gd name="T75" fmla="*/ 232 h 252"/>
                <a:gd name="T76" fmla="*/ 199 w 254"/>
                <a:gd name="T77" fmla="*/ 161 h 252"/>
                <a:gd name="T78" fmla="*/ 200 w 254"/>
                <a:gd name="T79" fmla="*/ 160 h 252"/>
                <a:gd name="T80" fmla="*/ 249 w 254"/>
                <a:gd name="T81" fmla="*/ 111 h 252"/>
                <a:gd name="T82" fmla="*/ 252 w 254"/>
                <a:gd name="T83" fmla="*/ 95 h 252"/>
                <a:gd name="T84" fmla="*/ 240 w 254"/>
                <a:gd name="T85" fmla="*/ 84 h 252"/>
                <a:gd name="T86" fmla="*/ 173 w 254"/>
                <a:gd name="T87" fmla="*/ 74 h 252"/>
                <a:gd name="T88" fmla="*/ 171 w 254"/>
                <a:gd name="T89" fmla="*/ 73 h 252"/>
                <a:gd name="T90" fmla="*/ 142 w 254"/>
                <a:gd name="T91" fmla="*/ 10 h 252"/>
                <a:gd name="T92" fmla="*/ 127 w 254"/>
                <a:gd name="T9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4" h="252">
                  <a:moveTo>
                    <a:pt x="127" y="16"/>
                  </a:moveTo>
                  <a:cubicBezTo>
                    <a:pt x="156" y="79"/>
                    <a:pt x="156" y="79"/>
                    <a:pt x="156" y="79"/>
                  </a:cubicBezTo>
                  <a:cubicBezTo>
                    <a:pt x="159" y="85"/>
                    <a:pt x="164" y="89"/>
                    <a:pt x="170" y="90"/>
                  </a:cubicBezTo>
                  <a:cubicBezTo>
                    <a:pt x="237" y="100"/>
                    <a:pt x="237" y="100"/>
                    <a:pt x="237" y="100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4" y="153"/>
                    <a:pt x="182" y="159"/>
                    <a:pt x="183" y="164"/>
                  </a:cubicBezTo>
                  <a:cubicBezTo>
                    <a:pt x="203" y="236"/>
                    <a:pt x="203" y="236"/>
                    <a:pt x="203" y="236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3" y="197"/>
                    <a:pt x="130" y="196"/>
                    <a:pt x="127" y="196"/>
                  </a:cubicBezTo>
                  <a:cubicBezTo>
                    <a:pt x="124" y="196"/>
                    <a:pt x="121" y="197"/>
                    <a:pt x="118" y="198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2" y="159"/>
                    <a:pt x="70" y="153"/>
                    <a:pt x="66" y="14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90" y="89"/>
                    <a:pt x="96" y="85"/>
                    <a:pt x="98" y="79"/>
                  </a:cubicBezTo>
                  <a:cubicBezTo>
                    <a:pt x="127" y="16"/>
                    <a:pt x="127" y="16"/>
                    <a:pt x="127" y="16"/>
                  </a:cubicBezTo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1" y="0"/>
                    <a:pt x="115" y="4"/>
                    <a:pt x="113" y="1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3" y="73"/>
                    <a:pt x="83" y="74"/>
                    <a:pt x="82" y="7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9" y="85"/>
                    <a:pt x="4" y="89"/>
                    <a:pt x="2" y="95"/>
                  </a:cubicBezTo>
                  <a:cubicBezTo>
                    <a:pt x="0" y="100"/>
                    <a:pt x="2" y="107"/>
                    <a:pt x="6" y="111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1"/>
                    <a:pt x="56" y="161"/>
                    <a:pt x="56" y="162"/>
                  </a:cubicBezTo>
                  <a:cubicBezTo>
                    <a:pt x="40" y="233"/>
                    <a:pt x="40" y="233"/>
                    <a:pt x="40" y="233"/>
                  </a:cubicBezTo>
                  <a:cubicBezTo>
                    <a:pt x="38" y="239"/>
                    <a:pt x="41" y="246"/>
                    <a:pt x="46" y="249"/>
                  </a:cubicBezTo>
                  <a:cubicBezTo>
                    <a:pt x="49" y="251"/>
                    <a:pt x="52" y="252"/>
                    <a:pt x="55" y="252"/>
                  </a:cubicBezTo>
                  <a:cubicBezTo>
                    <a:pt x="58" y="252"/>
                    <a:pt x="61" y="252"/>
                    <a:pt x="63" y="250"/>
                  </a:cubicBezTo>
                  <a:cubicBezTo>
                    <a:pt x="126" y="212"/>
                    <a:pt x="126" y="212"/>
                    <a:pt x="126" y="212"/>
                  </a:cubicBezTo>
                  <a:cubicBezTo>
                    <a:pt x="126" y="212"/>
                    <a:pt x="127" y="212"/>
                    <a:pt x="127" y="212"/>
                  </a:cubicBezTo>
                  <a:cubicBezTo>
                    <a:pt x="128" y="212"/>
                    <a:pt x="128" y="212"/>
                    <a:pt x="129" y="213"/>
                  </a:cubicBezTo>
                  <a:cubicBezTo>
                    <a:pt x="195" y="250"/>
                    <a:pt x="195" y="250"/>
                    <a:pt x="195" y="250"/>
                  </a:cubicBezTo>
                  <a:cubicBezTo>
                    <a:pt x="197" y="252"/>
                    <a:pt x="200" y="252"/>
                    <a:pt x="203" y="252"/>
                  </a:cubicBezTo>
                  <a:cubicBezTo>
                    <a:pt x="206" y="252"/>
                    <a:pt x="210" y="251"/>
                    <a:pt x="213" y="249"/>
                  </a:cubicBezTo>
                  <a:cubicBezTo>
                    <a:pt x="218" y="245"/>
                    <a:pt x="220" y="238"/>
                    <a:pt x="218" y="232"/>
                  </a:cubicBez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200" y="160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53" y="107"/>
                    <a:pt x="254" y="100"/>
                    <a:pt x="252" y="95"/>
                  </a:cubicBezTo>
                  <a:cubicBezTo>
                    <a:pt x="251" y="89"/>
                    <a:pt x="246" y="85"/>
                    <a:pt x="240" y="84"/>
                  </a:cubicBezTo>
                  <a:cubicBezTo>
                    <a:pt x="173" y="74"/>
                    <a:pt x="173" y="74"/>
                    <a:pt x="173" y="74"/>
                  </a:cubicBezTo>
                  <a:cubicBezTo>
                    <a:pt x="172" y="74"/>
                    <a:pt x="171" y="73"/>
                    <a:pt x="171" y="73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39" y="4"/>
                    <a:pt x="133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 noEditPoints="1"/>
            </p:cNvSpPr>
            <p:nvPr/>
          </p:nvSpPr>
          <p:spPr bwMode="auto">
            <a:xfrm>
              <a:off x="5800726" y="173038"/>
              <a:ext cx="227013" cy="228600"/>
            </a:xfrm>
            <a:custGeom>
              <a:avLst/>
              <a:gdLst>
                <a:gd name="T0" fmla="*/ 4 w 67"/>
                <a:gd name="T1" fmla="*/ 67 h 67"/>
                <a:gd name="T2" fmla="*/ 0 w 67"/>
                <a:gd name="T3" fmla="*/ 64 h 67"/>
                <a:gd name="T4" fmla="*/ 3 w 67"/>
                <a:gd name="T5" fmla="*/ 60 h 67"/>
                <a:gd name="T6" fmla="*/ 30 w 67"/>
                <a:gd name="T7" fmla="*/ 55 h 67"/>
                <a:gd name="T8" fmla="*/ 38 w 67"/>
                <a:gd name="T9" fmla="*/ 50 h 67"/>
                <a:gd name="T10" fmla="*/ 53 w 67"/>
                <a:gd name="T11" fmla="*/ 22 h 67"/>
                <a:gd name="T12" fmla="*/ 58 w 67"/>
                <a:gd name="T13" fmla="*/ 20 h 67"/>
                <a:gd name="T14" fmla="*/ 60 w 67"/>
                <a:gd name="T15" fmla="*/ 26 h 67"/>
                <a:gd name="T16" fmla="*/ 45 w 67"/>
                <a:gd name="T17" fmla="*/ 54 h 67"/>
                <a:gd name="T18" fmla="*/ 31 w 67"/>
                <a:gd name="T19" fmla="*/ 63 h 67"/>
                <a:gd name="T20" fmla="*/ 4 w 67"/>
                <a:gd name="T21" fmla="*/ 67 h 67"/>
                <a:gd name="T22" fmla="*/ 4 w 67"/>
                <a:gd name="T23" fmla="*/ 67 h 67"/>
                <a:gd name="T24" fmla="*/ 60 w 67"/>
                <a:gd name="T25" fmla="*/ 15 h 67"/>
                <a:gd name="T26" fmla="*/ 58 w 67"/>
                <a:gd name="T27" fmla="*/ 15 h 67"/>
                <a:gd name="T28" fmla="*/ 56 w 67"/>
                <a:gd name="T29" fmla="*/ 9 h 67"/>
                <a:gd name="T30" fmla="*/ 59 w 67"/>
                <a:gd name="T31" fmla="*/ 3 h 67"/>
                <a:gd name="T32" fmla="*/ 65 w 67"/>
                <a:gd name="T33" fmla="*/ 1 h 67"/>
                <a:gd name="T34" fmla="*/ 66 w 67"/>
                <a:gd name="T35" fmla="*/ 7 h 67"/>
                <a:gd name="T36" fmla="*/ 64 w 67"/>
                <a:gd name="T37" fmla="*/ 13 h 67"/>
                <a:gd name="T38" fmla="*/ 60 w 67"/>
                <a:gd name="T39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7">
                  <a:moveTo>
                    <a:pt x="4" y="67"/>
                  </a:moveTo>
                  <a:cubicBezTo>
                    <a:pt x="2" y="67"/>
                    <a:pt x="0" y="66"/>
                    <a:pt x="0" y="64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3" y="55"/>
                    <a:pt x="36" y="53"/>
                    <a:pt x="38" y="50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0"/>
                    <a:pt x="57" y="19"/>
                    <a:pt x="58" y="20"/>
                  </a:cubicBezTo>
                  <a:cubicBezTo>
                    <a:pt x="60" y="21"/>
                    <a:pt x="61" y="24"/>
                    <a:pt x="60" y="2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9"/>
                    <a:pt x="37" y="63"/>
                    <a:pt x="31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lose/>
                  <a:moveTo>
                    <a:pt x="60" y="15"/>
                  </a:moveTo>
                  <a:cubicBezTo>
                    <a:pt x="59" y="15"/>
                    <a:pt x="59" y="15"/>
                    <a:pt x="58" y="15"/>
                  </a:cubicBezTo>
                  <a:cubicBezTo>
                    <a:pt x="56" y="14"/>
                    <a:pt x="55" y="11"/>
                    <a:pt x="56" y="9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1"/>
                    <a:pt x="62" y="0"/>
                    <a:pt x="65" y="1"/>
                  </a:cubicBezTo>
                  <a:cubicBezTo>
                    <a:pt x="67" y="2"/>
                    <a:pt x="67" y="5"/>
                    <a:pt x="66" y="7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4"/>
                    <a:pt x="61" y="15"/>
                    <a:pt x="6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8711" y="1791585"/>
            <a:ext cx="512583" cy="483535"/>
            <a:chOff x="3719513" y="36513"/>
            <a:chExt cx="868363" cy="819150"/>
          </a:xfrm>
          <a:solidFill>
            <a:schemeClr val="accent2"/>
          </a:solidFill>
        </p:grpSpPr>
        <p:sp>
          <p:nvSpPr>
            <p:cNvPr id="50" name="Freeform 34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2571" y="4156929"/>
            <a:ext cx="539528" cy="536587"/>
            <a:chOff x="7426326" y="0"/>
            <a:chExt cx="873125" cy="868363"/>
          </a:xfrm>
          <a:solidFill>
            <a:schemeClr val="accent4"/>
          </a:solidFill>
        </p:grpSpPr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43456" y="4138811"/>
            <a:ext cx="423092" cy="551026"/>
            <a:chOff x="11255376" y="0"/>
            <a:chExt cx="666750" cy="868363"/>
          </a:xfrm>
          <a:solidFill>
            <a:schemeClr val="accent5"/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413044" y="4138422"/>
            <a:ext cx="478496" cy="549012"/>
            <a:chOff x="11201401" y="1560513"/>
            <a:chExt cx="754063" cy="865188"/>
          </a:xfrm>
          <a:solidFill>
            <a:schemeClr val="accent6"/>
          </a:solidFill>
        </p:grpSpPr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382099" y="183202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07785" y="183202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86511" y="183202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2099" y="4230670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07785" y="4230670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86511" y="4208339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2571" y="2434170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42571" y="4886323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43456" y="2434170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08887" y="2434170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43456" y="4886323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08887" y="4886323"/>
            <a:ext cx="2496458" cy="8868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</p:spTree>
    <p:extLst>
      <p:ext uri="{BB962C8B-B14F-4D97-AF65-F5344CB8AC3E}">
        <p14:creationId xmlns:p14="http://schemas.microsoft.com/office/powerpoint/2010/main" val="176430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rism isContent="1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EB1EF2-F2C1-110C-7BC9-BFAF1BEEB4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963" y="1643063"/>
            <a:ext cx="2465387" cy="24653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194749" y="357089"/>
            <a:ext cx="380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Команда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ProLegacy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1722" y="4976904"/>
            <a:ext cx="1244251" cy="3347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Sample Text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1722" y="5530461"/>
            <a:ext cx="1244251" cy="3347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Sample Text Here</a:t>
            </a:r>
          </a:p>
        </p:txBody>
      </p:sp>
      <p:sp>
        <p:nvSpPr>
          <p:cNvPr id="12" name="Rounded Rectangle 11"/>
          <p:cNvSpPr/>
          <p:nvPr/>
        </p:nvSpPr>
        <p:spPr>
          <a:xfrm rot="5400000">
            <a:off x="2504053" y="4200379"/>
            <a:ext cx="225030" cy="246374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84699" y="5319732"/>
            <a:ext cx="2139174" cy="22502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14" name="Rounded Rectangle 13"/>
          <p:cNvSpPr/>
          <p:nvPr/>
        </p:nvSpPr>
        <p:spPr>
          <a:xfrm rot="5400000">
            <a:off x="2504053" y="4753939"/>
            <a:ext cx="225030" cy="246374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84698" y="5873292"/>
            <a:ext cx="1322557" cy="22502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</a:rPr>
              <a:t>58%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3548" y="4976904"/>
            <a:ext cx="1244251" cy="3347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Sample Text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3548" y="5530461"/>
            <a:ext cx="1244251" cy="3347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Sample Text Here</a:t>
            </a:r>
          </a:p>
        </p:txBody>
      </p:sp>
      <p:sp>
        <p:nvSpPr>
          <p:cNvPr id="19" name="Rounded Rectangle 18"/>
          <p:cNvSpPr/>
          <p:nvPr/>
        </p:nvSpPr>
        <p:spPr>
          <a:xfrm rot="5400000">
            <a:off x="6015879" y="4200379"/>
            <a:ext cx="225030" cy="246374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96525" y="5319732"/>
            <a:ext cx="2139174" cy="22502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21" name="Rounded Rectangle 20"/>
          <p:cNvSpPr/>
          <p:nvPr/>
        </p:nvSpPr>
        <p:spPr>
          <a:xfrm rot="5400000">
            <a:off x="6015879" y="4753939"/>
            <a:ext cx="225030" cy="246374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96524" y="5873292"/>
            <a:ext cx="1322557" cy="22502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</a:rPr>
              <a:t>58%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43578" y="4976904"/>
            <a:ext cx="1244251" cy="3347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Sample Text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43578" y="5530461"/>
            <a:ext cx="1244251" cy="3347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Sample Text Here</a:t>
            </a:r>
          </a:p>
        </p:txBody>
      </p:sp>
      <p:sp>
        <p:nvSpPr>
          <p:cNvPr id="25" name="Rounded Rectangle 24"/>
          <p:cNvSpPr/>
          <p:nvPr/>
        </p:nvSpPr>
        <p:spPr>
          <a:xfrm rot="5400000">
            <a:off x="9495909" y="4200379"/>
            <a:ext cx="225030" cy="246374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376555" y="5319732"/>
            <a:ext cx="2139174" cy="22502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27" name="Rounded Rectangle 26"/>
          <p:cNvSpPr/>
          <p:nvPr/>
        </p:nvSpPr>
        <p:spPr>
          <a:xfrm rot="5400000">
            <a:off x="9495909" y="4753939"/>
            <a:ext cx="225030" cy="246374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76554" y="5873292"/>
            <a:ext cx="1322557" cy="22502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</a:rPr>
              <a:t>58%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27210" y="4156052"/>
            <a:ext cx="171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Тонкошкуров Алексей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38660" y="4156052"/>
            <a:ext cx="211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Вечтомов Евгений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99193" y="4156052"/>
            <a:ext cx="2217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Раздорский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Сергей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73CA0-5C33-DFAC-D235-D015979B91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>
            <a:fillRect/>
          </a:stretch>
        </p:blipFill>
        <p:spPr>
          <a:xfrm>
            <a:off x="4864100" y="1643063"/>
            <a:ext cx="2463800" cy="24653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BD6431E-86BC-3F7E-66D1-80C132E4C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700" y="-19104"/>
            <a:ext cx="1003300" cy="10033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936A590-0622-AF59-721E-1DD058254D0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4560" b="4560"/>
          <a:stretch>
            <a:fillRect/>
          </a:stretch>
        </p:blipFill>
        <p:spPr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Oval 2">
            <a:extLst>
              <a:ext uri="{FF2B5EF4-FFF2-40B4-BE49-F238E27FC236}">
                <a16:creationId xmlns:a16="http://schemas.microsoft.com/office/drawing/2014/main" id="{4A8D740C-19C9-A4A2-84BC-73064F844482}"/>
              </a:ext>
            </a:extLst>
          </p:cNvPr>
          <p:cNvSpPr/>
          <p:nvPr/>
        </p:nvSpPr>
        <p:spPr>
          <a:xfrm>
            <a:off x="3424253" y="3571913"/>
            <a:ext cx="784194" cy="784194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Angular lover</a:t>
            </a:r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923537B5-6001-C033-09DD-26CCDDADC538}"/>
              </a:ext>
            </a:extLst>
          </p:cNvPr>
          <p:cNvSpPr/>
          <p:nvPr/>
        </p:nvSpPr>
        <p:spPr>
          <a:xfrm>
            <a:off x="6968167" y="3571913"/>
            <a:ext cx="784194" cy="78419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Spring dev.</a:t>
            </a:r>
          </a:p>
        </p:txBody>
      </p:sp>
      <p:sp>
        <p:nvSpPr>
          <p:cNvPr id="48" name="Oval 2">
            <a:extLst>
              <a:ext uri="{FF2B5EF4-FFF2-40B4-BE49-F238E27FC236}">
                <a16:creationId xmlns:a16="http://schemas.microsoft.com/office/drawing/2014/main" id="{5D702CA2-8444-6928-D87D-032459FFCB62}"/>
              </a:ext>
            </a:extLst>
          </p:cNvPr>
          <p:cNvSpPr/>
          <p:nvPr/>
        </p:nvSpPr>
        <p:spPr>
          <a:xfrm>
            <a:off x="10512081" y="3534352"/>
            <a:ext cx="784194" cy="78419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Docker men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20BF63-FD62-92C4-FD58-13BA0C354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2114177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51858"/>
            <a:ext cx="7097486" cy="4354284"/>
          </a:xfrm>
          <a:prstGeom prst="rect">
            <a:avLst/>
          </a:prstGeom>
          <a:gradFill>
            <a:gsLst>
              <a:gs pos="50000">
                <a:schemeClr val="accent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578" y="2482586"/>
            <a:ext cx="633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Бережно переносим ваши традиции на современный стек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206" y="3682915"/>
            <a:ext cx="520516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577" y="1974755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832B-4310-4503-FAA7-441496455A26}"/>
              </a:ext>
            </a:extLst>
          </p:cNvPr>
          <p:cNvSpPr txBox="1"/>
          <p:nvPr/>
        </p:nvSpPr>
        <p:spPr>
          <a:xfrm rot="10800000">
            <a:off x="6335102" y="3121034"/>
            <a:ext cx="519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“</a:t>
            </a:r>
            <a:endParaRPr lang="ru-RU" sz="6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F22E51-C5B3-A82E-9E01-9817986D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2114177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1553" y="1188111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accent2"/>
                </a:solidFill>
                <a:latin typeface="+mj-lt"/>
              </a:rPr>
              <a:t>Наши технологии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1553" y="1983361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Импортонезависимость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опенсорс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1552" y="2582532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Analyze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1552" y="2982642"/>
            <a:ext cx="472561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chemeClr val="bg1">
                    <a:lumMod val="50000"/>
                  </a:schemeClr>
                </a:solidFill>
              </a:rPr>
              <a:t>Очень супер классно всем вам понравится приходите </a:t>
            </a:r>
            <a:r>
              <a:rPr lang="ru-RU" sz="1200" dirty="0" err="1">
                <a:solidFill>
                  <a:schemeClr val="bg1">
                    <a:lumMod val="50000"/>
                  </a:schemeClr>
                </a:solidFill>
              </a:rPr>
              <a:t>опельзуйтесь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9" name="Picture 8" descr="Download PostgreSQL Logo in SVG Vector or PNG File Format - Logo.wine">
            <a:extLst>
              <a:ext uri="{FF2B5EF4-FFF2-40B4-BE49-F238E27FC236}">
                <a16:creationId xmlns:a16="http://schemas.microsoft.com/office/drawing/2014/main" id="{78E68E77-9579-5785-0BA7-35E3ED24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03" y="2509961"/>
            <a:ext cx="2198262" cy="14655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Spring Boot">
            <a:extLst>
              <a:ext uri="{FF2B5EF4-FFF2-40B4-BE49-F238E27FC236}">
                <a16:creationId xmlns:a16="http://schemas.microsoft.com/office/drawing/2014/main" id="{ADBAA114-B6D5-09BF-D9B1-96E73D11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5" y="4608503"/>
            <a:ext cx="1161859" cy="104420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ocker Logo PNG Transparent – Brands Logos">
            <a:extLst>
              <a:ext uri="{FF2B5EF4-FFF2-40B4-BE49-F238E27FC236}">
                <a16:creationId xmlns:a16="http://schemas.microsoft.com/office/drawing/2014/main" id="{277F8319-5C15-BA99-E9E1-7A0F95B5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84" y="2920377"/>
            <a:ext cx="1429282" cy="1200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D69D3DE-9A74-2433-ED07-921C8ABF6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93" y="1188111"/>
            <a:ext cx="1395634" cy="139563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Java Logo PNG Vector (SVG) Free Download">
            <a:extLst>
              <a:ext uri="{FF2B5EF4-FFF2-40B4-BE49-F238E27FC236}">
                <a16:creationId xmlns:a16="http://schemas.microsoft.com/office/drawing/2014/main" id="{11506AFF-DEB5-BAAD-3C33-ED8BD960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50" y="1188111"/>
            <a:ext cx="850679" cy="11495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primeng-logo – PrimeFaces">
            <a:extLst>
              <a:ext uri="{FF2B5EF4-FFF2-40B4-BE49-F238E27FC236}">
                <a16:creationId xmlns:a16="http://schemas.microsoft.com/office/drawing/2014/main" id="{3CB7C0B8-916B-38A4-2A4E-AD1F38890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02" y="4287915"/>
            <a:ext cx="1381974" cy="138197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F2718C-7D15-58F6-05F1-7CE42F8EE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2114177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113E3F-D396-88B7-6714-19EFCFE1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13" y="2147340"/>
            <a:ext cx="5064545" cy="35603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650824" y="4778204"/>
            <a:ext cx="338962" cy="319753"/>
            <a:chOff x="3719513" y="36513"/>
            <a:chExt cx="868363" cy="819150"/>
          </a:xfrm>
          <a:solidFill>
            <a:schemeClr val="bg1"/>
          </a:solidFill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719513" y="36513"/>
              <a:ext cx="868363" cy="819150"/>
            </a:xfrm>
            <a:custGeom>
              <a:avLst/>
              <a:gdLst>
                <a:gd name="T0" fmla="*/ 173 w 256"/>
                <a:gd name="T1" fmla="*/ 16 h 240"/>
                <a:gd name="T2" fmla="*/ 240 w 256"/>
                <a:gd name="T3" fmla="*/ 79 h 240"/>
                <a:gd name="T4" fmla="*/ 232 w 256"/>
                <a:gd name="T5" fmla="*/ 110 h 240"/>
                <a:gd name="T6" fmla="*/ 128 w 256"/>
                <a:gd name="T7" fmla="*/ 224 h 240"/>
                <a:gd name="T8" fmla="*/ 24 w 256"/>
                <a:gd name="T9" fmla="*/ 110 h 240"/>
                <a:gd name="T10" fmla="*/ 16 w 256"/>
                <a:gd name="T11" fmla="*/ 79 h 240"/>
                <a:gd name="T12" fmla="*/ 83 w 256"/>
                <a:gd name="T13" fmla="*/ 16 h 240"/>
                <a:gd name="T14" fmla="*/ 128 w 256"/>
                <a:gd name="T15" fmla="*/ 50 h 240"/>
                <a:gd name="T16" fmla="*/ 173 w 256"/>
                <a:gd name="T17" fmla="*/ 16 h 240"/>
                <a:gd name="T18" fmla="*/ 173 w 256"/>
                <a:gd name="T19" fmla="*/ 0 h 240"/>
                <a:gd name="T20" fmla="*/ 128 w 256"/>
                <a:gd name="T21" fmla="*/ 20 h 240"/>
                <a:gd name="T22" fmla="*/ 83 w 256"/>
                <a:gd name="T23" fmla="*/ 0 h 240"/>
                <a:gd name="T24" fmla="*/ 0 w 256"/>
                <a:gd name="T25" fmla="*/ 79 h 240"/>
                <a:gd name="T26" fmla="*/ 11 w 256"/>
                <a:gd name="T27" fmla="*/ 119 h 240"/>
                <a:gd name="T28" fmla="*/ 117 w 256"/>
                <a:gd name="T29" fmla="*/ 236 h 240"/>
                <a:gd name="T30" fmla="*/ 128 w 256"/>
                <a:gd name="T31" fmla="*/ 240 h 240"/>
                <a:gd name="T32" fmla="*/ 139 w 256"/>
                <a:gd name="T33" fmla="*/ 236 h 240"/>
                <a:gd name="T34" fmla="*/ 245 w 256"/>
                <a:gd name="T35" fmla="*/ 119 h 240"/>
                <a:gd name="T36" fmla="*/ 256 w 256"/>
                <a:gd name="T37" fmla="*/ 79 h 240"/>
                <a:gd name="T38" fmla="*/ 173 w 256"/>
                <a:gd name="T3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40">
                  <a:moveTo>
                    <a:pt x="173" y="16"/>
                  </a:moveTo>
                  <a:cubicBezTo>
                    <a:pt x="210" y="16"/>
                    <a:pt x="240" y="45"/>
                    <a:pt x="240" y="79"/>
                  </a:cubicBezTo>
                  <a:cubicBezTo>
                    <a:pt x="240" y="89"/>
                    <a:pt x="237" y="103"/>
                    <a:pt x="232" y="110"/>
                  </a:cubicBezTo>
                  <a:cubicBezTo>
                    <a:pt x="208" y="144"/>
                    <a:pt x="128" y="224"/>
                    <a:pt x="128" y="224"/>
                  </a:cubicBezTo>
                  <a:cubicBezTo>
                    <a:pt x="128" y="224"/>
                    <a:pt x="48" y="144"/>
                    <a:pt x="24" y="110"/>
                  </a:cubicBezTo>
                  <a:cubicBezTo>
                    <a:pt x="19" y="103"/>
                    <a:pt x="16" y="89"/>
                    <a:pt x="16" y="79"/>
                  </a:cubicBezTo>
                  <a:cubicBezTo>
                    <a:pt x="16" y="45"/>
                    <a:pt x="46" y="16"/>
                    <a:pt x="83" y="16"/>
                  </a:cubicBezTo>
                  <a:cubicBezTo>
                    <a:pt x="109" y="16"/>
                    <a:pt x="117" y="30"/>
                    <a:pt x="128" y="50"/>
                  </a:cubicBezTo>
                  <a:cubicBezTo>
                    <a:pt x="139" y="30"/>
                    <a:pt x="147" y="16"/>
                    <a:pt x="173" y="16"/>
                  </a:cubicBezTo>
                  <a:moveTo>
                    <a:pt x="173" y="0"/>
                  </a:moveTo>
                  <a:cubicBezTo>
                    <a:pt x="150" y="0"/>
                    <a:pt x="137" y="9"/>
                    <a:pt x="128" y="20"/>
                  </a:cubicBezTo>
                  <a:cubicBezTo>
                    <a:pt x="118" y="9"/>
                    <a:pt x="105" y="0"/>
                    <a:pt x="83" y="0"/>
                  </a:cubicBezTo>
                  <a:cubicBezTo>
                    <a:pt x="37" y="0"/>
                    <a:pt x="0" y="36"/>
                    <a:pt x="0" y="79"/>
                  </a:cubicBezTo>
                  <a:cubicBezTo>
                    <a:pt x="0" y="91"/>
                    <a:pt x="3" y="109"/>
                    <a:pt x="11" y="119"/>
                  </a:cubicBezTo>
                  <a:cubicBezTo>
                    <a:pt x="35" y="154"/>
                    <a:pt x="113" y="232"/>
                    <a:pt x="117" y="236"/>
                  </a:cubicBezTo>
                  <a:cubicBezTo>
                    <a:pt x="120" y="239"/>
                    <a:pt x="124" y="240"/>
                    <a:pt x="128" y="240"/>
                  </a:cubicBezTo>
                  <a:cubicBezTo>
                    <a:pt x="132" y="240"/>
                    <a:pt x="136" y="239"/>
                    <a:pt x="139" y="236"/>
                  </a:cubicBezTo>
                  <a:cubicBezTo>
                    <a:pt x="143" y="232"/>
                    <a:pt x="220" y="154"/>
                    <a:pt x="245" y="119"/>
                  </a:cubicBezTo>
                  <a:cubicBezTo>
                    <a:pt x="253" y="109"/>
                    <a:pt x="256" y="91"/>
                    <a:pt x="256" y="79"/>
                  </a:cubicBezTo>
                  <a:cubicBezTo>
                    <a:pt x="256" y="36"/>
                    <a:pt x="21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271963" y="146050"/>
              <a:ext cx="193675" cy="354013"/>
            </a:xfrm>
            <a:custGeom>
              <a:avLst/>
              <a:gdLst>
                <a:gd name="T0" fmla="*/ 25 w 57"/>
                <a:gd name="T1" fmla="*/ 104 h 104"/>
                <a:gd name="T2" fmla="*/ 22 w 57"/>
                <a:gd name="T3" fmla="*/ 103 h 104"/>
                <a:gd name="T4" fmla="*/ 22 w 57"/>
                <a:gd name="T5" fmla="*/ 97 h 104"/>
                <a:gd name="T6" fmla="*/ 44 w 57"/>
                <a:gd name="T7" fmla="*/ 71 h 104"/>
                <a:gd name="T8" fmla="*/ 49 w 57"/>
                <a:gd name="T9" fmla="*/ 51 h 104"/>
                <a:gd name="T10" fmla="*/ 39 w 57"/>
                <a:gd name="T11" fmla="*/ 24 h 104"/>
                <a:gd name="T12" fmla="*/ 39 w 57"/>
                <a:gd name="T13" fmla="*/ 19 h 104"/>
                <a:gd name="T14" fmla="*/ 45 w 57"/>
                <a:gd name="T15" fmla="*/ 19 h 104"/>
                <a:gd name="T16" fmla="*/ 57 w 57"/>
                <a:gd name="T17" fmla="*/ 51 h 104"/>
                <a:gd name="T18" fmla="*/ 50 w 57"/>
                <a:gd name="T19" fmla="*/ 75 h 104"/>
                <a:gd name="T20" fmla="*/ 28 w 57"/>
                <a:gd name="T21" fmla="*/ 102 h 104"/>
                <a:gd name="T22" fmla="*/ 25 w 57"/>
                <a:gd name="T23" fmla="*/ 104 h 104"/>
                <a:gd name="T24" fmla="*/ 25 w 57"/>
                <a:gd name="T25" fmla="*/ 13 h 104"/>
                <a:gd name="T26" fmla="*/ 24 w 57"/>
                <a:gd name="T27" fmla="*/ 13 h 104"/>
                <a:gd name="T28" fmla="*/ 4 w 57"/>
                <a:gd name="T29" fmla="*/ 8 h 104"/>
                <a:gd name="T30" fmla="*/ 0 w 57"/>
                <a:gd name="T31" fmla="*/ 4 h 104"/>
                <a:gd name="T32" fmla="*/ 4 w 57"/>
                <a:gd name="T33" fmla="*/ 0 h 104"/>
                <a:gd name="T34" fmla="*/ 27 w 57"/>
                <a:gd name="T35" fmla="*/ 5 h 104"/>
                <a:gd name="T36" fmla="*/ 29 w 57"/>
                <a:gd name="T37" fmla="*/ 11 h 104"/>
                <a:gd name="T38" fmla="*/ 25 w 57"/>
                <a:gd name="T39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4">
                  <a:moveTo>
                    <a:pt x="25" y="104"/>
                  </a:moveTo>
                  <a:cubicBezTo>
                    <a:pt x="24" y="104"/>
                    <a:pt x="23" y="103"/>
                    <a:pt x="22" y="103"/>
                  </a:cubicBezTo>
                  <a:cubicBezTo>
                    <a:pt x="20" y="101"/>
                    <a:pt x="20" y="99"/>
                    <a:pt x="22" y="97"/>
                  </a:cubicBezTo>
                  <a:cubicBezTo>
                    <a:pt x="32" y="86"/>
                    <a:pt x="39" y="77"/>
                    <a:pt x="44" y="71"/>
                  </a:cubicBezTo>
                  <a:cubicBezTo>
                    <a:pt x="47" y="66"/>
                    <a:pt x="49" y="57"/>
                    <a:pt x="49" y="51"/>
                  </a:cubicBezTo>
                  <a:cubicBezTo>
                    <a:pt x="49" y="41"/>
                    <a:pt x="45" y="32"/>
                    <a:pt x="39" y="24"/>
                  </a:cubicBezTo>
                  <a:cubicBezTo>
                    <a:pt x="38" y="23"/>
                    <a:pt x="38" y="20"/>
                    <a:pt x="39" y="19"/>
                  </a:cubicBezTo>
                  <a:cubicBezTo>
                    <a:pt x="41" y="17"/>
                    <a:pt x="44" y="17"/>
                    <a:pt x="45" y="19"/>
                  </a:cubicBezTo>
                  <a:cubicBezTo>
                    <a:pt x="53" y="28"/>
                    <a:pt x="57" y="39"/>
                    <a:pt x="57" y="51"/>
                  </a:cubicBezTo>
                  <a:cubicBezTo>
                    <a:pt x="57" y="58"/>
                    <a:pt x="55" y="69"/>
                    <a:pt x="50" y="75"/>
                  </a:cubicBezTo>
                  <a:cubicBezTo>
                    <a:pt x="46" y="82"/>
                    <a:pt x="38" y="91"/>
                    <a:pt x="28" y="102"/>
                  </a:cubicBezTo>
                  <a:cubicBezTo>
                    <a:pt x="27" y="103"/>
                    <a:pt x="26" y="104"/>
                    <a:pt x="25" y="104"/>
                  </a:cubicBezTo>
                  <a:close/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17" y="10"/>
                    <a:pt x="11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20" y="2"/>
                    <a:pt x="27" y="5"/>
                  </a:cubicBezTo>
                  <a:cubicBezTo>
                    <a:pt x="29" y="6"/>
                    <a:pt x="30" y="9"/>
                    <a:pt x="29" y="11"/>
                  </a:cubicBezTo>
                  <a:cubicBezTo>
                    <a:pt x="28" y="12"/>
                    <a:pt x="27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9913" y="1875212"/>
            <a:ext cx="356781" cy="354836"/>
            <a:chOff x="7426326" y="0"/>
            <a:chExt cx="873125" cy="868363"/>
          </a:xfrm>
          <a:solidFill>
            <a:schemeClr val="bg1"/>
          </a:solidFill>
        </p:grpSpPr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/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51908" y="3793151"/>
            <a:ext cx="279783" cy="364384"/>
            <a:chOff x="11255376" y="0"/>
            <a:chExt cx="666750" cy="868363"/>
          </a:xfrm>
          <a:solidFill>
            <a:schemeClr val="bg1"/>
          </a:solidFill>
        </p:grpSpPr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362331" y="159784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45235" y="1890285"/>
            <a:ext cx="3749598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14153" y="15979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386246" y="1890354"/>
            <a:ext cx="3860117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91069" y="52610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309330" y="5553468"/>
            <a:ext cx="3860117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67170" y="52610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0074" y="5553468"/>
            <a:ext cx="3749598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86064" y="357089"/>
            <a:ext cx="361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Наша архитектура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2994BA-D61F-19A9-F034-22BB51BE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2114177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6267833" y="1567543"/>
            <a:ext cx="5924167" cy="4464050"/>
            <a:chOff x="2449513" y="450850"/>
            <a:chExt cx="7078663" cy="5334000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449513" y="4448175"/>
              <a:ext cx="1438275" cy="133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887788" y="4251325"/>
              <a:ext cx="554038" cy="1533525"/>
            </a:xfrm>
            <a:custGeom>
              <a:avLst/>
              <a:gdLst>
                <a:gd name="T0" fmla="*/ 0 w 349"/>
                <a:gd name="T1" fmla="*/ 966 h 966"/>
                <a:gd name="T2" fmla="*/ 0 w 349"/>
                <a:gd name="T3" fmla="*/ 126 h 966"/>
                <a:gd name="T4" fmla="*/ 349 w 349"/>
                <a:gd name="T5" fmla="*/ 0 h 966"/>
                <a:gd name="T6" fmla="*/ 349 w 349"/>
                <a:gd name="T7" fmla="*/ 713 h 966"/>
                <a:gd name="T8" fmla="*/ 0 w 349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966">
                  <a:moveTo>
                    <a:pt x="0" y="966"/>
                  </a:moveTo>
                  <a:lnTo>
                    <a:pt x="0" y="126"/>
                  </a:lnTo>
                  <a:lnTo>
                    <a:pt x="349" y="0"/>
                  </a:lnTo>
                  <a:lnTo>
                    <a:pt x="349" y="713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441826" y="4251325"/>
              <a:ext cx="4673600" cy="1131888"/>
            </a:xfrm>
            <a:custGeom>
              <a:avLst/>
              <a:gdLst>
                <a:gd name="T0" fmla="*/ 0 w 2944"/>
                <a:gd name="T1" fmla="*/ 713 h 713"/>
                <a:gd name="T2" fmla="*/ 0 w 2944"/>
                <a:gd name="T3" fmla="*/ 0 h 713"/>
                <a:gd name="T4" fmla="*/ 2686 w 2944"/>
                <a:gd name="T5" fmla="*/ 0 h 713"/>
                <a:gd name="T6" fmla="*/ 2944 w 2944"/>
                <a:gd name="T7" fmla="*/ 356 h 713"/>
                <a:gd name="T8" fmla="*/ 2686 w 2944"/>
                <a:gd name="T9" fmla="*/ 713 h 713"/>
                <a:gd name="T10" fmla="*/ 0 w 2944"/>
                <a:gd name="T11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4" h="713">
                  <a:moveTo>
                    <a:pt x="0" y="713"/>
                  </a:moveTo>
                  <a:lnTo>
                    <a:pt x="0" y="0"/>
                  </a:lnTo>
                  <a:lnTo>
                    <a:pt x="2686" y="0"/>
                  </a:lnTo>
                  <a:lnTo>
                    <a:pt x="2944" y="356"/>
                  </a:lnTo>
                  <a:lnTo>
                    <a:pt x="2686" y="713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2749551" y="4700588"/>
              <a:ext cx="838200" cy="8350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770813" y="4416425"/>
              <a:ext cx="0" cy="806450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018463" y="4546600"/>
              <a:ext cx="541338" cy="542926"/>
              <a:chOff x="8018463" y="4546600"/>
              <a:chExt cx="541338" cy="542926"/>
            </a:xfrm>
            <a:solidFill>
              <a:schemeClr val="bg1"/>
            </a:solidFill>
          </p:grpSpPr>
          <p:sp>
            <p:nvSpPr>
              <p:cNvPr id="36" name="Freeform 10"/>
              <p:cNvSpPr>
                <a:spLocks noEditPoints="1"/>
              </p:cNvSpPr>
              <p:nvPr/>
            </p:nvSpPr>
            <p:spPr bwMode="auto">
              <a:xfrm>
                <a:off x="8018463" y="4598988"/>
                <a:ext cx="492125" cy="490538"/>
              </a:xfrm>
              <a:custGeom>
                <a:avLst/>
                <a:gdLst>
                  <a:gd name="T0" fmla="*/ 108 w 216"/>
                  <a:gd name="T1" fmla="*/ 216 h 216"/>
                  <a:gd name="T2" fmla="*/ 216 w 216"/>
                  <a:gd name="T3" fmla="*/ 108 h 216"/>
                  <a:gd name="T4" fmla="*/ 203 w 216"/>
                  <a:gd name="T5" fmla="*/ 57 h 216"/>
                  <a:gd name="T6" fmla="*/ 201 w 216"/>
                  <a:gd name="T7" fmla="*/ 57 h 216"/>
                  <a:gd name="T8" fmla="*/ 199 w 216"/>
                  <a:gd name="T9" fmla="*/ 57 h 216"/>
                  <a:gd name="T10" fmla="*/ 185 w 216"/>
                  <a:gd name="T11" fmla="*/ 56 h 216"/>
                  <a:gd name="T12" fmla="*/ 175 w 216"/>
                  <a:gd name="T13" fmla="*/ 66 h 216"/>
                  <a:gd name="T14" fmla="*/ 187 w 216"/>
                  <a:gd name="T15" fmla="*/ 108 h 216"/>
                  <a:gd name="T16" fmla="*/ 108 w 216"/>
                  <a:gd name="T17" fmla="*/ 187 h 216"/>
                  <a:gd name="T18" fmla="*/ 29 w 216"/>
                  <a:gd name="T19" fmla="*/ 108 h 216"/>
                  <a:gd name="T20" fmla="*/ 108 w 216"/>
                  <a:gd name="T21" fmla="*/ 29 h 216"/>
                  <a:gd name="T22" fmla="*/ 150 w 216"/>
                  <a:gd name="T23" fmla="*/ 41 h 216"/>
                  <a:gd name="T24" fmla="*/ 159 w 216"/>
                  <a:gd name="T25" fmla="*/ 32 h 216"/>
                  <a:gd name="T26" fmla="*/ 157 w 216"/>
                  <a:gd name="T27" fmla="*/ 16 h 216"/>
                  <a:gd name="T28" fmla="*/ 158 w 216"/>
                  <a:gd name="T29" fmla="*/ 12 h 216"/>
                  <a:gd name="T30" fmla="*/ 108 w 216"/>
                  <a:gd name="T31" fmla="*/ 0 h 216"/>
                  <a:gd name="T32" fmla="*/ 0 w 216"/>
                  <a:gd name="T33" fmla="*/ 108 h 216"/>
                  <a:gd name="T34" fmla="*/ 108 w 216"/>
                  <a:gd name="T35" fmla="*/ 216 h 216"/>
                  <a:gd name="T36" fmla="*/ 108 w 216"/>
                  <a:gd name="T37" fmla="*/ 216 h 216"/>
                  <a:gd name="T38" fmla="*/ 108 w 216"/>
                  <a:gd name="T3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68" y="216"/>
                      <a:pt x="216" y="168"/>
                      <a:pt x="216" y="108"/>
                    </a:cubicBezTo>
                    <a:cubicBezTo>
                      <a:pt x="216" y="90"/>
                      <a:pt x="211" y="72"/>
                      <a:pt x="203" y="57"/>
                    </a:cubicBezTo>
                    <a:cubicBezTo>
                      <a:pt x="202" y="57"/>
                      <a:pt x="201" y="57"/>
                      <a:pt x="201" y="57"/>
                    </a:cubicBezTo>
                    <a:cubicBezTo>
                      <a:pt x="200" y="57"/>
                      <a:pt x="200" y="57"/>
                      <a:pt x="199" y="57"/>
                    </a:cubicBezTo>
                    <a:cubicBezTo>
                      <a:pt x="185" y="56"/>
                      <a:pt x="185" y="56"/>
                      <a:pt x="185" y="56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83" y="78"/>
                      <a:pt x="187" y="93"/>
                      <a:pt x="187" y="108"/>
                    </a:cubicBezTo>
                    <a:cubicBezTo>
                      <a:pt x="187" y="152"/>
                      <a:pt x="152" y="187"/>
                      <a:pt x="108" y="187"/>
                    </a:cubicBezTo>
                    <a:cubicBezTo>
                      <a:pt x="64" y="187"/>
                      <a:pt x="29" y="152"/>
                      <a:pt x="29" y="108"/>
                    </a:cubicBezTo>
                    <a:cubicBezTo>
                      <a:pt x="29" y="64"/>
                      <a:pt x="64" y="29"/>
                      <a:pt x="108" y="29"/>
                    </a:cubicBezTo>
                    <a:cubicBezTo>
                      <a:pt x="123" y="29"/>
                      <a:pt x="138" y="33"/>
                      <a:pt x="150" y="41"/>
                    </a:cubicBezTo>
                    <a:cubicBezTo>
                      <a:pt x="159" y="32"/>
                      <a:pt x="159" y="32"/>
                      <a:pt x="159" y="32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5"/>
                      <a:pt x="157" y="13"/>
                      <a:pt x="158" y="12"/>
                    </a:cubicBezTo>
                    <a:cubicBezTo>
                      <a:pt x="143" y="4"/>
                      <a:pt x="126" y="0"/>
                      <a:pt x="108" y="0"/>
                    </a:cubicBezTo>
                    <a:cubicBezTo>
                      <a:pt x="48" y="0"/>
                      <a:pt x="0" y="48"/>
                      <a:pt x="0" y="108"/>
                    </a:cubicBezTo>
                    <a:cubicBezTo>
                      <a:pt x="0" y="168"/>
                      <a:pt x="48" y="216"/>
                      <a:pt x="108" y="216"/>
                    </a:cubicBezTo>
                    <a:close/>
                    <a:moveTo>
                      <a:pt x="108" y="216"/>
                    </a:moveTo>
                    <a:cubicBezTo>
                      <a:pt x="108" y="216"/>
                      <a:pt x="108" y="216"/>
                      <a:pt x="108" y="2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1"/>
              <p:cNvSpPr>
                <a:spLocks noEditPoints="1"/>
              </p:cNvSpPr>
              <p:nvPr/>
            </p:nvSpPr>
            <p:spPr bwMode="auto">
              <a:xfrm>
                <a:off x="8143876" y="4724400"/>
                <a:ext cx="241300" cy="241300"/>
              </a:xfrm>
              <a:custGeom>
                <a:avLst/>
                <a:gdLst>
                  <a:gd name="T0" fmla="*/ 53 w 106"/>
                  <a:gd name="T1" fmla="*/ 25 h 106"/>
                  <a:gd name="T2" fmla="*/ 55 w 106"/>
                  <a:gd name="T3" fmla="*/ 25 h 106"/>
                  <a:gd name="T4" fmla="*/ 75 w 106"/>
                  <a:gd name="T5" fmla="*/ 5 h 106"/>
                  <a:gd name="T6" fmla="*/ 75 w 106"/>
                  <a:gd name="T7" fmla="*/ 5 h 106"/>
                  <a:gd name="T8" fmla="*/ 53 w 106"/>
                  <a:gd name="T9" fmla="*/ 0 h 106"/>
                  <a:gd name="T10" fmla="*/ 0 w 106"/>
                  <a:gd name="T11" fmla="*/ 53 h 106"/>
                  <a:gd name="T12" fmla="*/ 53 w 106"/>
                  <a:gd name="T13" fmla="*/ 106 h 106"/>
                  <a:gd name="T14" fmla="*/ 106 w 106"/>
                  <a:gd name="T15" fmla="*/ 53 h 106"/>
                  <a:gd name="T16" fmla="*/ 101 w 106"/>
                  <a:gd name="T17" fmla="*/ 31 h 106"/>
                  <a:gd name="T18" fmla="*/ 101 w 106"/>
                  <a:gd name="T19" fmla="*/ 31 h 106"/>
                  <a:gd name="T20" fmla="*/ 81 w 106"/>
                  <a:gd name="T21" fmla="*/ 51 h 106"/>
                  <a:gd name="T22" fmla="*/ 81 w 106"/>
                  <a:gd name="T23" fmla="*/ 53 h 106"/>
                  <a:gd name="T24" fmla="*/ 53 w 106"/>
                  <a:gd name="T25" fmla="*/ 81 h 106"/>
                  <a:gd name="T26" fmla="*/ 25 w 106"/>
                  <a:gd name="T27" fmla="*/ 53 h 106"/>
                  <a:gd name="T28" fmla="*/ 53 w 106"/>
                  <a:gd name="T29" fmla="*/ 25 h 106"/>
                  <a:gd name="T30" fmla="*/ 53 w 106"/>
                  <a:gd name="T31" fmla="*/ 25 h 106"/>
                  <a:gd name="T32" fmla="*/ 53 w 106"/>
                  <a:gd name="T33" fmla="*/ 2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106">
                    <a:moveTo>
                      <a:pt x="53" y="25"/>
                    </a:moveTo>
                    <a:cubicBezTo>
                      <a:pt x="54" y="25"/>
                      <a:pt x="54" y="25"/>
                      <a:pt x="55" y="2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2"/>
                      <a:pt x="61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3" y="106"/>
                    </a:cubicBezTo>
                    <a:cubicBezTo>
                      <a:pt x="82" y="106"/>
                      <a:pt x="106" y="82"/>
                      <a:pt x="106" y="53"/>
                    </a:cubicBezTo>
                    <a:cubicBezTo>
                      <a:pt x="106" y="45"/>
                      <a:pt x="104" y="37"/>
                      <a:pt x="101" y="31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2"/>
                      <a:pt x="81" y="52"/>
                      <a:pt x="81" y="53"/>
                    </a:cubicBezTo>
                    <a:cubicBezTo>
                      <a:pt x="81" y="68"/>
                      <a:pt x="68" y="81"/>
                      <a:pt x="53" y="81"/>
                    </a:cubicBezTo>
                    <a:cubicBezTo>
                      <a:pt x="38" y="81"/>
                      <a:pt x="25" y="68"/>
                      <a:pt x="25" y="53"/>
                    </a:cubicBezTo>
                    <a:cubicBezTo>
                      <a:pt x="25" y="38"/>
                      <a:pt x="38" y="25"/>
                      <a:pt x="53" y="25"/>
                    </a:cubicBezTo>
                    <a:close/>
                    <a:moveTo>
                      <a:pt x="53" y="25"/>
                    </a:moveTo>
                    <a:cubicBezTo>
                      <a:pt x="53" y="25"/>
                      <a:pt x="53" y="25"/>
                      <a:pt x="5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8286751" y="4546600"/>
                <a:ext cx="273050" cy="273050"/>
              </a:xfrm>
              <a:custGeom>
                <a:avLst/>
                <a:gdLst>
                  <a:gd name="T0" fmla="*/ 101 w 120"/>
                  <a:gd name="T1" fmla="*/ 33 h 120"/>
                  <a:gd name="T2" fmla="*/ 107 w 120"/>
                  <a:gd name="T3" fmla="*/ 27 h 120"/>
                  <a:gd name="T4" fmla="*/ 107 w 120"/>
                  <a:gd name="T5" fmla="*/ 18 h 120"/>
                  <a:gd name="T6" fmla="*/ 103 w 120"/>
                  <a:gd name="T7" fmla="*/ 14 h 120"/>
                  <a:gd name="T8" fmla="*/ 98 w 120"/>
                  <a:gd name="T9" fmla="*/ 12 h 120"/>
                  <a:gd name="T10" fmla="*/ 94 w 120"/>
                  <a:gd name="T11" fmla="*/ 14 h 120"/>
                  <a:gd name="T12" fmla="*/ 87 w 120"/>
                  <a:gd name="T13" fmla="*/ 20 h 120"/>
                  <a:gd name="T14" fmla="*/ 86 w 120"/>
                  <a:gd name="T15" fmla="*/ 2 h 120"/>
                  <a:gd name="T16" fmla="*/ 83 w 120"/>
                  <a:gd name="T17" fmla="*/ 0 h 120"/>
                  <a:gd name="T18" fmla="*/ 82 w 120"/>
                  <a:gd name="T19" fmla="*/ 1 h 120"/>
                  <a:gd name="T20" fmla="*/ 55 w 120"/>
                  <a:gd name="T21" fmla="*/ 27 h 120"/>
                  <a:gd name="T22" fmla="*/ 52 w 120"/>
                  <a:gd name="T23" fmla="*/ 36 h 120"/>
                  <a:gd name="T24" fmla="*/ 52 w 120"/>
                  <a:gd name="T25" fmla="*/ 37 h 120"/>
                  <a:gd name="T26" fmla="*/ 53 w 120"/>
                  <a:gd name="T27" fmla="*/ 54 h 120"/>
                  <a:gd name="T28" fmla="*/ 44 w 120"/>
                  <a:gd name="T29" fmla="*/ 63 h 120"/>
                  <a:gd name="T30" fmla="*/ 27 w 120"/>
                  <a:gd name="T31" fmla="*/ 80 h 120"/>
                  <a:gd name="T32" fmla="*/ 26 w 120"/>
                  <a:gd name="T33" fmla="*/ 81 h 120"/>
                  <a:gd name="T34" fmla="*/ 10 w 120"/>
                  <a:gd name="T35" fmla="*/ 97 h 120"/>
                  <a:gd name="T36" fmla="*/ 2 w 120"/>
                  <a:gd name="T37" fmla="*/ 105 h 120"/>
                  <a:gd name="T38" fmla="*/ 1 w 120"/>
                  <a:gd name="T39" fmla="*/ 108 h 120"/>
                  <a:gd name="T40" fmla="*/ 0 w 120"/>
                  <a:gd name="T41" fmla="*/ 114 h 120"/>
                  <a:gd name="T42" fmla="*/ 6 w 120"/>
                  <a:gd name="T43" fmla="*/ 120 h 120"/>
                  <a:gd name="T44" fmla="*/ 6 w 120"/>
                  <a:gd name="T45" fmla="*/ 120 h 120"/>
                  <a:gd name="T46" fmla="*/ 12 w 120"/>
                  <a:gd name="T47" fmla="*/ 120 h 120"/>
                  <a:gd name="T48" fmla="*/ 16 w 120"/>
                  <a:gd name="T49" fmla="*/ 118 h 120"/>
                  <a:gd name="T50" fmla="*/ 68 w 120"/>
                  <a:gd name="T51" fmla="*/ 67 h 120"/>
                  <a:gd name="T52" fmla="*/ 83 w 120"/>
                  <a:gd name="T53" fmla="*/ 68 h 120"/>
                  <a:gd name="T54" fmla="*/ 84 w 120"/>
                  <a:gd name="T55" fmla="*/ 68 h 120"/>
                  <a:gd name="T56" fmla="*/ 84 w 120"/>
                  <a:gd name="T57" fmla="*/ 68 h 120"/>
                  <a:gd name="T58" fmla="*/ 93 w 120"/>
                  <a:gd name="T59" fmla="*/ 65 h 120"/>
                  <a:gd name="T60" fmla="*/ 119 w 120"/>
                  <a:gd name="T61" fmla="*/ 38 h 120"/>
                  <a:gd name="T62" fmla="*/ 117 w 120"/>
                  <a:gd name="T63" fmla="*/ 34 h 120"/>
                  <a:gd name="T64" fmla="*/ 101 w 120"/>
                  <a:gd name="T65" fmla="*/ 33 h 120"/>
                  <a:gd name="T66" fmla="*/ 101 w 120"/>
                  <a:gd name="T67" fmla="*/ 33 h 120"/>
                  <a:gd name="T68" fmla="*/ 101 w 120"/>
                  <a:gd name="T69" fmla="*/ 3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0" h="120">
                    <a:moveTo>
                      <a:pt x="101" y="33"/>
                    </a:moveTo>
                    <a:cubicBezTo>
                      <a:pt x="107" y="27"/>
                      <a:pt x="107" y="27"/>
                      <a:pt x="107" y="27"/>
                    </a:cubicBezTo>
                    <a:cubicBezTo>
                      <a:pt x="110" y="25"/>
                      <a:pt x="110" y="20"/>
                      <a:pt x="107" y="18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2" y="12"/>
                      <a:pt x="100" y="12"/>
                      <a:pt x="98" y="12"/>
                    </a:cubicBezTo>
                    <a:cubicBezTo>
                      <a:pt x="97" y="12"/>
                      <a:pt x="95" y="12"/>
                      <a:pt x="94" y="14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4" y="0"/>
                      <a:pt x="83" y="0"/>
                    </a:cubicBezTo>
                    <a:cubicBezTo>
                      <a:pt x="83" y="0"/>
                      <a:pt x="82" y="0"/>
                      <a:pt x="82" y="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30"/>
                      <a:pt x="52" y="33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1" y="106"/>
                      <a:pt x="1" y="107"/>
                      <a:pt x="1" y="108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7"/>
                      <a:pt x="3" y="120"/>
                      <a:pt x="6" y="120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4" y="120"/>
                      <a:pt x="15" y="119"/>
                      <a:pt x="16" y="118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8" y="68"/>
                      <a:pt x="90" y="67"/>
                      <a:pt x="93" y="65"/>
                    </a:cubicBezTo>
                    <a:cubicBezTo>
                      <a:pt x="119" y="38"/>
                      <a:pt x="119" y="38"/>
                      <a:pt x="119" y="38"/>
                    </a:cubicBezTo>
                    <a:cubicBezTo>
                      <a:pt x="120" y="37"/>
                      <a:pt x="119" y="34"/>
                      <a:pt x="117" y="34"/>
                    </a:cubicBezTo>
                    <a:lnTo>
                      <a:pt x="101" y="33"/>
                    </a:lnTo>
                    <a:close/>
                    <a:moveTo>
                      <a:pt x="101" y="33"/>
                    </a:moveTo>
                    <a:cubicBezTo>
                      <a:pt x="101" y="33"/>
                      <a:pt x="101" y="33"/>
                      <a:pt x="101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449513" y="3117850"/>
              <a:ext cx="1438275" cy="133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4441826" y="3117850"/>
              <a:ext cx="3986213" cy="1133475"/>
            </a:xfrm>
            <a:custGeom>
              <a:avLst/>
              <a:gdLst>
                <a:gd name="T0" fmla="*/ 0 w 2511"/>
                <a:gd name="T1" fmla="*/ 714 h 714"/>
                <a:gd name="T2" fmla="*/ 0 w 2511"/>
                <a:gd name="T3" fmla="*/ 0 h 714"/>
                <a:gd name="T4" fmla="*/ 2253 w 2511"/>
                <a:gd name="T5" fmla="*/ 0 h 714"/>
                <a:gd name="T6" fmla="*/ 2511 w 2511"/>
                <a:gd name="T7" fmla="*/ 357 h 714"/>
                <a:gd name="T8" fmla="*/ 2253 w 2511"/>
                <a:gd name="T9" fmla="*/ 714 h 714"/>
                <a:gd name="T10" fmla="*/ 0 w 2511"/>
                <a:gd name="T11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1" h="714">
                  <a:moveTo>
                    <a:pt x="0" y="714"/>
                  </a:moveTo>
                  <a:lnTo>
                    <a:pt x="0" y="0"/>
                  </a:lnTo>
                  <a:lnTo>
                    <a:pt x="2253" y="0"/>
                  </a:lnTo>
                  <a:lnTo>
                    <a:pt x="2511" y="357"/>
                  </a:lnTo>
                  <a:lnTo>
                    <a:pt x="2253" y="714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3887788" y="3119438"/>
              <a:ext cx="554038" cy="1333500"/>
            </a:xfrm>
            <a:custGeom>
              <a:avLst/>
              <a:gdLst>
                <a:gd name="T0" fmla="*/ 0 w 349"/>
                <a:gd name="T1" fmla="*/ 840 h 840"/>
                <a:gd name="T2" fmla="*/ 0 w 349"/>
                <a:gd name="T3" fmla="*/ 0 h 840"/>
                <a:gd name="T4" fmla="*/ 349 w 349"/>
                <a:gd name="T5" fmla="*/ 0 h 840"/>
                <a:gd name="T6" fmla="*/ 349 w 349"/>
                <a:gd name="T7" fmla="*/ 714 h 840"/>
                <a:gd name="T8" fmla="*/ 0 w 349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840">
                  <a:moveTo>
                    <a:pt x="0" y="840"/>
                  </a:moveTo>
                  <a:lnTo>
                    <a:pt x="0" y="0"/>
                  </a:lnTo>
                  <a:lnTo>
                    <a:pt x="349" y="0"/>
                  </a:lnTo>
                  <a:lnTo>
                    <a:pt x="349" y="714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749551" y="3367088"/>
              <a:ext cx="838200" cy="83502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7146926" y="3282950"/>
              <a:ext cx="0" cy="806450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372351" y="3402013"/>
              <a:ext cx="582613" cy="557213"/>
              <a:chOff x="7372351" y="3402013"/>
              <a:chExt cx="582613" cy="557213"/>
            </a:xfrm>
            <a:solidFill>
              <a:schemeClr val="bg1"/>
            </a:solidFill>
          </p:grpSpPr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7791451" y="3402013"/>
                <a:ext cx="163513" cy="166688"/>
              </a:xfrm>
              <a:custGeom>
                <a:avLst/>
                <a:gdLst>
                  <a:gd name="T0" fmla="*/ 56 w 72"/>
                  <a:gd name="T1" fmla="*/ 16 h 73"/>
                  <a:gd name="T2" fmla="*/ 5 w 72"/>
                  <a:gd name="T3" fmla="*/ 11 h 73"/>
                  <a:gd name="T4" fmla="*/ 3 w 72"/>
                  <a:gd name="T5" fmla="*/ 22 h 73"/>
                  <a:gd name="T6" fmla="*/ 51 w 72"/>
                  <a:gd name="T7" fmla="*/ 69 h 73"/>
                  <a:gd name="T8" fmla="*/ 62 w 72"/>
                  <a:gd name="T9" fmla="*/ 68 h 73"/>
                  <a:gd name="T10" fmla="*/ 56 w 72"/>
                  <a:gd name="T11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3">
                    <a:moveTo>
                      <a:pt x="56" y="16"/>
                    </a:moveTo>
                    <a:cubicBezTo>
                      <a:pt x="42" y="2"/>
                      <a:pt x="21" y="0"/>
                      <a:pt x="5" y="11"/>
                    </a:cubicBezTo>
                    <a:cubicBezTo>
                      <a:pt x="1" y="13"/>
                      <a:pt x="0" y="19"/>
                      <a:pt x="3" y="22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4" y="73"/>
                      <a:pt x="59" y="72"/>
                      <a:pt x="62" y="68"/>
                    </a:cubicBezTo>
                    <a:cubicBezTo>
                      <a:pt x="72" y="52"/>
                      <a:pt x="70" y="30"/>
                      <a:pt x="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7408863" y="3449638"/>
                <a:ext cx="498475" cy="509588"/>
              </a:xfrm>
              <a:custGeom>
                <a:avLst/>
                <a:gdLst>
                  <a:gd name="T0" fmla="*/ 199 w 219"/>
                  <a:gd name="T1" fmla="*/ 170 h 224"/>
                  <a:gd name="T2" fmla="*/ 219 w 219"/>
                  <a:gd name="T3" fmla="*/ 107 h 224"/>
                  <a:gd name="T4" fmla="*/ 112 w 219"/>
                  <a:gd name="T5" fmla="*/ 0 h 224"/>
                  <a:gd name="T6" fmla="*/ 111 w 219"/>
                  <a:gd name="T7" fmla="*/ 0 h 224"/>
                  <a:gd name="T8" fmla="*/ 4 w 219"/>
                  <a:gd name="T9" fmla="*/ 107 h 224"/>
                  <a:gd name="T10" fmla="*/ 22 w 219"/>
                  <a:gd name="T11" fmla="*/ 166 h 224"/>
                  <a:gd name="T12" fmla="*/ 4 w 219"/>
                  <a:gd name="T13" fmla="*/ 203 h 224"/>
                  <a:gd name="T14" fmla="*/ 10 w 219"/>
                  <a:gd name="T15" fmla="*/ 222 h 224"/>
                  <a:gd name="T16" fmla="*/ 17 w 219"/>
                  <a:gd name="T17" fmla="*/ 224 h 224"/>
                  <a:gd name="T18" fmla="*/ 30 w 219"/>
                  <a:gd name="T19" fmla="*/ 216 h 224"/>
                  <a:gd name="T20" fmla="*/ 43 w 219"/>
                  <a:gd name="T21" fmla="*/ 189 h 224"/>
                  <a:gd name="T22" fmla="*/ 111 w 219"/>
                  <a:gd name="T23" fmla="*/ 214 h 224"/>
                  <a:gd name="T24" fmla="*/ 112 w 219"/>
                  <a:gd name="T25" fmla="*/ 214 h 224"/>
                  <a:gd name="T26" fmla="*/ 178 w 219"/>
                  <a:gd name="T27" fmla="*/ 192 h 224"/>
                  <a:gd name="T28" fmla="*/ 190 w 219"/>
                  <a:gd name="T29" fmla="*/ 216 h 224"/>
                  <a:gd name="T30" fmla="*/ 203 w 219"/>
                  <a:gd name="T31" fmla="*/ 224 h 224"/>
                  <a:gd name="T32" fmla="*/ 209 w 219"/>
                  <a:gd name="T33" fmla="*/ 222 h 224"/>
                  <a:gd name="T34" fmla="*/ 216 w 219"/>
                  <a:gd name="T35" fmla="*/ 203 h 224"/>
                  <a:gd name="T36" fmla="*/ 199 w 219"/>
                  <a:gd name="T37" fmla="*/ 170 h 224"/>
                  <a:gd name="T38" fmla="*/ 112 w 219"/>
                  <a:gd name="T39" fmla="*/ 185 h 224"/>
                  <a:gd name="T40" fmla="*/ 111 w 219"/>
                  <a:gd name="T41" fmla="*/ 185 h 224"/>
                  <a:gd name="T42" fmla="*/ 33 w 219"/>
                  <a:gd name="T43" fmla="*/ 107 h 224"/>
                  <a:gd name="T44" fmla="*/ 111 w 219"/>
                  <a:gd name="T45" fmla="*/ 29 h 224"/>
                  <a:gd name="T46" fmla="*/ 112 w 219"/>
                  <a:gd name="T47" fmla="*/ 29 h 224"/>
                  <a:gd name="T48" fmla="*/ 190 w 219"/>
                  <a:gd name="T49" fmla="*/ 107 h 224"/>
                  <a:gd name="T50" fmla="*/ 112 w 219"/>
                  <a:gd name="T51" fmla="*/ 18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9" h="224">
                    <a:moveTo>
                      <a:pt x="199" y="170"/>
                    </a:moveTo>
                    <a:cubicBezTo>
                      <a:pt x="212" y="152"/>
                      <a:pt x="219" y="130"/>
                      <a:pt x="219" y="107"/>
                    </a:cubicBezTo>
                    <a:cubicBezTo>
                      <a:pt x="219" y="48"/>
                      <a:pt x="171" y="0"/>
                      <a:pt x="112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52" y="0"/>
                      <a:pt x="4" y="48"/>
                      <a:pt x="4" y="107"/>
                    </a:cubicBezTo>
                    <a:cubicBezTo>
                      <a:pt x="4" y="129"/>
                      <a:pt x="11" y="149"/>
                      <a:pt x="22" y="166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0" y="210"/>
                      <a:pt x="3" y="219"/>
                      <a:pt x="10" y="222"/>
                    </a:cubicBezTo>
                    <a:cubicBezTo>
                      <a:pt x="12" y="223"/>
                      <a:pt x="15" y="224"/>
                      <a:pt x="17" y="224"/>
                    </a:cubicBezTo>
                    <a:cubicBezTo>
                      <a:pt x="22" y="224"/>
                      <a:pt x="27" y="221"/>
                      <a:pt x="30" y="216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61" y="205"/>
                      <a:pt x="85" y="214"/>
                      <a:pt x="111" y="214"/>
                    </a:cubicBezTo>
                    <a:cubicBezTo>
                      <a:pt x="111" y="214"/>
                      <a:pt x="111" y="214"/>
                      <a:pt x="112" y="214"/>
                    </a:cubicBezTo>
                    <a:cubicBezTo>
                      <a:pt x="137" y="214"/>
                      <a:pt x="159" y="206"/>
                      <a:pt x="178" y="192"/>
                    </a:cubicBezTo>
                    <a:cubicBezTo>
                      <a:pt x="190" y="216"/>
                      <a:pt x="190" y="216"/>
                      <a:pt x="190" y="216"/>
                    </a:cubicBezTo>
                    <a:cubicBezTo>
                      <a:pt x="192" y="221"/>
                      <a:pt x="197" y="224"/>
                      <a:pt x="203" y="224"/>
                    </a:cubicBezTo>
                    <a:cubicBezTo>
                      <a:pt x="205" y="224"/>
                      <a:pt x="207" y="223"/>
                      <a:pt x="209" y="222"/>
                    </a:cubicBezTo>
                    <a:cubicBezTo>
                      <a:pt x="216" y="219"/>
                      <a:pt x="219" y="210"/>
                      <a:pt x="216" y="203"/>
                    </a:cubicBezTo>
                    <a:lnTo>
                      <a:pt x="199" y="170"/>
                    </a:lnTo>
                    <a:close/>
                    <a:moveTo>
                      <a:pt x="112" y="185"/>
                    </a:moveTo>
                    <a:cubicBezTo>
                      <a:pt x="111" y="185"/>
                      <a:pt x="111" y="185"/>
                      <a:pt x="111" y="185"/>
                    </a:cubicBezTo>
                    <a:cubicBezTo>
                      <a:pt x="68" y="185"/>
                      <a:pt x="33" y="150"/>
                      <a:pt x="33" y="107"/>
                    </a:cubicBezTo>
                    <a:cubicBezTo>
                      <a:pt x="33" y="64"/>
                      <a:pt x="68" y="29"/>
                      <a:pt x="111" y="29"/>
                    </a:cubicBezTo>
                    <a:cubicBezTo>
                      <a:pt x="111" y="29"/>
                      <a:pt x="111" y="29"/>
                      <a:pt x="112" y="29"/>
                    </a:cubicBezTo>
                    <a:cubicBezTo>
                      <a:pt x="155" y="29"/>
                      <a:pt x="190" y="64"/>
                      <a:pt x="190" y="107"/>
                    </a:cubicBezTo>
                    <a:cubicBezTo>
                      <a:pt x="190" y="150"/>
                      <a:pt x="155" y="185"/>
                      <a:pt x="112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7561263" y="3602038"/>
                <a:ext cx="120650" cy="209550"/>
              </a:xfrm>
              <a:custGeom>
                <a:avLst/>
                <a:gdLst>
                  <a:gd name="T0" fmla="*/ 45 w 53"/>
                  <a:gd name="T1" fmla="*/ 0 h 92"/>
                  <a:gd name="T2" fmla="*/ 44 w 53"/>
                  <a:gd name="T3" fmla="*/ 0 h 92"/>
                  <a:gd name="T4" fmla="*/ 36 w 53"/>
                  <a:gd name="T5" fmla="*/ 8 h 92"/>
                  <a:gd name="T6" fmla="*/ 36 w 53"/>
                  <a:gd name="T7" fmla="*/ 40 h 92"/>
                  <a:gd name="T8" fmla="*/ 3 w 53"/>
                  <a:gd name="T9" fmla="*/ 79 h 92"/>
                  <a:gd name="T10" fmla="*/ 4 w 53"/>
                  <a:gd name="T11" fmla="*/ 90 h 92"/>
                  <a:gd name="T12" fmla="*/ 9 w 53"/>
                  <a:gd name="T13" fmla="*/ 92 h 92"/>
                  <a:gd name="T14" fmla="*/ 16 w 53"/>
                  <a:gd name="T15" fmla="*/ 90 h 92"/>
                  <a:gd name="T16" fmla="*/ 44 w 53"/>
                  <a:gd name="T17" fmla="*/ 57 h 92"/>
                  <a:gd name="T18" fmla="*/ 50 w 53"/>
                  <a:gd name="T19" fmla="*/ 49 h 92"/>
                  <a:gd name="T20" fmla="*/ 53 w 53"/>
                  <a:gd name="T21" fmla="*/ 43 h 92"/>
                  <a:gd name="T22" fmla="*/ 53 w 53"/>
                  <a:gd name="T23" fmla="*/ 8 h 92"/>
                  <a:gd name="T24" fmla="*/ 45 w 53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92">
                    <a:moveTo>
                      <a:pt x="45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1"/>
                      <a:pt x="36" y="4"/>
                      <a:pt x="36" y="8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2"/>
                      <a:pt x="1" y="87"/>
                      <a:pt x="4" y="90"/>
                    </a:cubicBezTo>
                    <a:cubicBezTo>
                      <a:pt x="6" y="92"/>
                      <a:pt x="8" y="92"/>
                      <a:pt x="9" y="92"/>
                    </a:cubicBezTo>
                    <a:cubicBezTo>
                      <a:pt x="12" y="92"/>
                      <a:pt x="14" y="91"/>
                      <a:pt x="16" y="9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2" y="48"/>
                      <a:pt x="53" y="45"/>
                      <a:pt x="53" y="43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4"/>
                      <a:pt x="49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/>
              <p:cNvSpPr>
                <a:spLocks/>
              </p:cNvSpPr>
              <p:nvPr/>
            </p:nvSpPr>
            <p:spPr bwMode="auto">
              <a:xfrm>
                <a:off x="7372351" y="3402013"/>
                <a:ext cx="166688" cy="166688"/>
              </a:xfrm>
              <a:custGeom>
                <a:avLst/>
                <a:gdLst>
                  <a:gd name="T0" fmla="*/ 16 w 73"/>
                  <a:gd name="T1" fmla="*/ 16 h 73"/>
                  <a:gd name="T2" fmla="*/ 11 w 73"/>
                  <a:gd name="T3" fmla="*/ 69 h 73"/>
                  <a:gd name="T4" fmla="*/ 22 w 73"/>
                  <a:gd name="T5" fmla="*/ 70 h 73"/>
                  <a:gd name="T6" fmla="*/ 69 w 73"/>
                  <a:gd name="T7" fmla="*/ 22 h 73"/>
                  <a:gd name="T8" fmla="*/ 68 w 73"/>
                  <a:gd name="T9" fmla="*/ 11 h 73"/>
                  <a:gd name="T10" fmla="*/ 16 w 73"/>
                  <a:gd name="T11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3">
                    <a:moveTo>
                      <a:pt x="16" y="16"/>
                    </a:moveTo>
                    <a:cubicBezTo>
                      <a:pt x="2" y="31"/>
                      <a:pt x="0" y="53"/>
                      <a:pt x="11" y="69"/>
                    </a:cubicBezTo>
                    <a:cubicBezTo>
                      <a:pt x="13" y="72"/>
                      <a:pt x="19" y="73"/>
                      <a:pt x="22" y="70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19"/>
                      <a:pt x="72" y="13"/>
                      <a:pt x="68" y="11"/>
                    </a:cubicBezTo>
                    <a:cubicBezTo>
                      <a:pt x="52" y="0"/>
                      <a:pt x="30" y="2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2449513" y="1784350"/>
              <a:ext cx="1438275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3887788" y="1784350"/>
              <a:ext cx="554038" cy="1333500"/>
            </a:xfrm>
            <a:custGeom>
              <a:avLst/>
              <a:gdLst>
                <a:gd name="T0" fmla="*/ 0 w 349"/>
                <a:gd name="T1" fmla="*/ 840 h 840"/>
                <a:gd name="T2" fmla="*/ 0 w 349"/>
                <a:gd name="T3" fmla="*/ 0 h 840"/>
                <a:gd name="T4" fmla="*/ 349 w 349"/>
                <a:gd name="T5" fmla="*/ 126 h 840"/>
                <a:gd name="T6" fmla="*/ 349 w 349"/>
                <a:gd name="T7" fmla="*/ 840 h 840"/>
                <a:gd name="T8" fmla="*/ 0 w 349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840">
                  <a:moveTo>
                    <a:pt x="0" y="840"/>
                  </a:moveTo>
                  <a:lnTo>
                    <a:pt x="0" y="0"/>
                  </a:lnTo>
                  <a:lnTo>
                    <a:pt x="349" y="126"/>
                  </a:lnTo>
                  <a:lnTo>
                    <a:pt x="349" y="840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4441826" y="1985963"/>
              <a:ext cx="5086350" cy="1133475"/>
            </a:xfrm>
            <a:custGeom>
              <a:avLst/>
              <a:gdLst>
                <a:gd name="T0" fmla="*/ 2947 w 3204"/>
                <a:gd name="T1" fmla="*/ 714 h 714"/>
                <a:gd name="T2" fmla="*/ 3204 w 3204"/>
                <a:gd name="T3" fmla="*/ 357 h 714"/>
                <a:gd name="T4" fmla="*/ 2947 w 3204"/>
                <a:gd name="T5" fmla="*/ 0 h 714"/>
                <a:gd name="T6" fmla="*/ 0 w 3204"/>
                <a:gd name="T7" fmla="*/ 0 h 714"/>
                <a:gd name="T8" fmla="*/ 0 w 3204"/>
                <a:gd name="T9" fmla="*/ 714 h 714"/>
                <a:gd name="T10" fmla="*/ 2947 w 3204"/>
                <a:gd name="T11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4" h="714">
                  <a:moveTo>
                    <a:pt x="2947" y="714"/>
                  </a:moveTo>
                  <a:lnTo>
                    <a:pt x="3204" y="357"/>
                  </a:lnTo>
                  <a:lnTo>
                    <a:pt x="2947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2947" y="7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2749551" y="2035175"/>
              <a:ext cx="838200" cy="8350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7975601" y="2152650"/>
              <a:ext cx="0" cy="804863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139113" y="2316163"/>
              <a:ext cx="709613" cy="492125"/>
              <a:chOff x="8139113" y="2316163"/>
              <a:chExt cx="709613" cy="492125"/>
            </a:xfrm>
            <a:solidFill>
              <a:schemeClr val="bg1"/>
            </a:solidFill>
          </p:grpSpPr>
          <p:sp>
            <p:nvSpPr>
              <p:cNvPr id="27" name="Freeform 27"/>
              <p:cNvSpPr>
                <a:spLocks noEditPoints="1"/>
              </p:cNvSpPr>
              <p:nvPr/>
            </p:nvSpPr>
            <p:spPr bwMode="auto">
              <a:xfrm>
                <a:off x="8204201" y="2316163"/>
                <a:ext cx="577850" cy="404813"/>
              </a:xfrm>
              <a:custGeom>
                <a:avLst/>
                <a:gdLst>
                  <a:gd name="T0" fmla="*/ 240 w 254"/>
                  <a:gd name="T1" fmla="*/ 178 h 178"/>
                  <a:gd name="T2" fmla="*/ 14 w 254"/>
                  <a:gd name="T3" fmla="*/ 178 h 178"/>
                  <a:gd name="T4" fmla="*/ 0 w 254"/>
                  <a:gd name="T5" fmla="*/ 165 h 178"/>
                  <a:gd name="T6" fmla="*/ 0 w 254"/>
                  <a:gd name="T7" fmla="*/ 14 h 178"/>
                  <a:gd name="T8" fmla="*/ 14 w 254"/>
                  <a:gd name="T9" fmla="*/ 0 h 178"/>
                  <a:gd name="T10" fmla="*/ 240 w 254"/>
                  <a:gd name="T11" fmla="*/ 0 h 178"/>
                  <a:gd name="T12" fmla="*/ 254 w 254"/>
                  <a:gd name="T13" fmla="*/ 14 h 178"/>
                  <a:gd name="T14" fmla="*/ 254 w 254"/>
                  <a:gd name="T15" fmla="*/ 165 h 178"/>
                  <a:gd name="T16" fmla="*/ 240 w 254"/>
                  <a:gd name="T17" fmla="*/ 178 h 178"/>
                  <a:gd name="T18" fmla="*/ 14 w 254"/>
                  <a:gd name="T19" fmla="*/ 12 h 178"/>
                  <a:gd name="T20" fmla="*/ 12 w 254"/>
                  <a:gd name="T21" fmla="*/ 14 h 178"/>
                  <a:gd name="T22" fmla="*/ 12 w 254"/>
                  <a:gd name="T23" fmla="*/ 165 h 178"/>
                  <a:gd name="T24" fmla="*/ 14 w 254"/>
                  <a:gd name="T25" fmla="*/ 167 h 178"/>
                  <a:gd name="T26" fmla="*/ 240 w 254"/>
                  <a:gd name="T27" fmla="*/ 167 h 178"/>
                  <a:gd name="T28" fmla="*/ 242 w 254"/>
                  <a:gd name="T29" fmla="*/ 165 h 178"/>
                  <a:gd name="T30" fmla="*/ 242 w 254"/>
                  <a:gd name="T31" fmla="*/ 14 h 178"/>
                  <a:gd name="T32" fmla="*/ 240 w 254"/>
                  <a:gd name="T33" fmla="*/ 12 h 178"/>
                  <a:gd name="T34" fmla="*/ 14 w 254"/>
                  <a:gd name="T35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4" h="178">
                    <a:moveTo>
                      <a:pt x="240" y="178"/>
                    </a:moveTo>
                    <a:cubicBezTo>
                      <a:pt x="14" y="178"/>
                      <a:pt x="14" y="178"/>
                      <a:pt x="14" y="178"/>
                    </a:cubicBezTo>
                    <a:cubicBezTo>
                      <a:pt x="6" y="178"/>
                      <a:pt x="0" y="172"/>
                      <a:pt x="0" y="16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8" y="0"/>
                      <a:pt x="254" y="7"/>
                      <a:pt x="254" y="14"/>
                    </a:cubicBezTo>
                    <a:cubicBezTo>
                      <a:pt x="254" y="165"/>
                      <a:pt x="254" y="165"/>
                      <a:pt x="254" y="165"/>
                    </a:cubicBezTo>
                    <a:cubicBezTo>
                      <a:pt x="254" y="172"/>
                      <a:pt x="248" y="178"/>
                      <a:pt x="240" y="178"/>
                    </a:cubicBezTo>
                    <a:close/>
                    <a:moveTo>
                      <a:pt x="14" y="12"/>
                    </a:moveTo>
                    <a:cubicBezTo>
                      <a:pt x="13" y="12"/>
                      <a:pt x="12" y="13"/>
                      <a:pt x="12" y="14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12" y="166"/>
                      <a:pt x="13" y="167"/>
                      <a:pt x="14" y="167"/>
                    </a:cubicBezTo>
                    <a:cubicBezTo>
                      <a:pt x="240" y="167"/>
                      <a:pt x="240" y="167"/>
                      <a:pt x="240" y="167"/>
                    </a:cubicBezTo>
                    <a:cubicBezTo>
                      <a:pt x="241" y="167"/>
                      <a:pt x="242" y="166"/>
                      <a:pt x="242" y="165"/>
                    </a:cubicBezTo>
                    <a:cubicBezTo>
                      <a:pt x="242" y="14"/>
                      <a:pt x="242" y="14"/>
                      <a:pt x="242" y="14"/>
                    </a:cubicBezTo>
                    <a:cubicBezTo>
                      <a:pt x="242" y="13"/>
                      <a:pt x="241" y="12"/>
                      <a:pt x="240" y="12"/>
                    </a:cubicBez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8139113" y="2751138"/>
                <a:ext cx="709613" cy="57150"/>
              </a:xfrm>
              <a:custGeom>
                <a:avLst/>
                <a:gdLst>
                  <a:gd name="T0" fmla="*/ 304 w 312"/>
                  <a:gd name="T1" fmla="*/ 25 h 25"/>
                  <a:gd name="T2" fmla="*/ 8 w 312"/>
                  <a:gd name="T3" fmla="*/ 25 h 25"/>
                  <a:gd name="T4" fmla="*/ 0 w 312"/>
                  <a:gd name="T5" fmla="*/ 16 h 25"/>
                  <a:gd name="T6" fmla="*/ 0 w 312"/>
                  <a:gd name="T7" fmla="*/ 9 h 25"/>
                  <a:gd name="T8" fmla="*/ 8 w 312"/>
                  <a:gd name="T9" fmla="*/ 0 h 25"/>
                  <a:gd name="T10" fmla="*/ 304 w 312"/>
                  <a:gd name="T11" fmla="*/ 0 h 25"/>
                  <a:gd name="T12" fmla="*/ 312 w 312"/>
                  <a:gd name="T13" fmla="*/ 9 h 25"/>
                  <a:gd name="T14" fmla="*/ 312 w 312"/>
                  <a:gd name="T15" fmla="*/ 16 h 25"/>
                  <a:gd name="T16" fmla="*/ 304 w 312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25">
                    <a:moveTo>
                      <a:pt x="304" y="25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8" y="0"/>
                      <a:pt x="312" y="4"/>
                      <a:pt x="312" y="9"/>
                    </a:cubicBezTo>
                    <a:cubicBezTo>
                      <a:pt x="312" y="16"/>
                      <a:pt x="312" y="16"/>
                      <a:pt x="312" y="16"/>
                    </a:cubicBezTo>
                    <a:cubicBezTo>
                      <a:pt x="312" y="21"/>
                      <a:pt x="308" y="25"/>
                      <a:pt x="30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/>
              <p:cNvSpPr>
                <a:spLocks noEditPoints="1"/>
              </p:cNvSpPr>
              <p:nvPr/>
            </p:nvSpPr>
            <p:spPr bwMode="auto">
              <a:xfrm>
                <a:off x="8218488" y="2330450"/>
                <a:ext cx="550863" cy="61913"/>
              </a:xfrm>
              <a:custGeom>
                <a:avLst/>
                <a:gdLst>
                  <a:gd name="T0" fmla="*/ 234 w 242"/>
                  <a:gd name="T1" fmla="*/ 0 h 27"/>
                  <a:gd name="T2" fmla="*/ 8 w 242"/>
                  <a:gd name="T3" fmla="*/ 0 h 27"/>
                  <a:gd name="T4" fmla="*/ 0 w 242"/>
                  <a:gd name="T5" fmla="*/ 8 h 27"/>
                  <a:gd name="T6" fmla="*/ 0 w 242"/>
                  <a:gd name="T7" fmla="*/ 27 h 27"/>
                  <a:gd name="T8" fmla="*/ 242 w 242"/>
                  <a:gd name="T9" fmla="*/ 27 h 27"/>
                  <a:gd name="T10" fmla="*/ 242 w 242"/>
                  <a:gd name="T11" fmla="*/ 8 h 27"/>
                  <a:gd name="T12" fmla="*/ 234 w 242"/>
                  <a:gd name="T13" fmla="*/ 0 h 27"/>
                  <a:gd name="T14" fmla="*/ 121 w 242"/>
                  <a:gd name="T15" fmla="*/ 20 h 27"/>
                  <a:gd name="T16" fmla="*/ 114 w 242"/>
                  <a:gd name="T17" fmla="*/ 14 h 27"/>
                  <a:gd name="T18" fmla="*/ 121 w 242"/>
                  <a:gd name="T19" fmla="*/ 7 h 27"/>
                  <a:gd name="T20" fmla="*/ 127 w 242"/>
                  <a:gd name="T21" fmla="*/ 14 h 27"/>
                  <a:gd name="T22" fmla="*/ 121 w 242"/>
                  <a:gd name="T23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27">
                    <a:moveTo>
                      <a:pt x="23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42" y="4"/>
                      <a:pt x="238" y="0"/>
                      <a:pt x="234" y="0"/>
                    </a:cubicBezTo>
                    <a:close/>
                    <a:moveTo>
                      <a:pt x="121" y="20"/>
                    </a:moveTo>
                    <a:cubicBezTo>
                      <a:pt x="117" y="20"/>
                      <a:pt x="114" y="17"/>
                      <a:pt x="114" y="14"/>
                    </a:cubicBezTo>
                    <a:cubicBezTo>
                      <a:pt x="114" y="10"/>
                      <a:pt x="117" y="7"/>
                      <a:pt x="121" y="7"/>
                    </a:cubicBezTo>
                    <a:cubicBezTo>
                      <a:pt x="124" y="7"/>
                      <a:pt x="127" y="10"/>
                      <a:pt x="127" y="14"/>
                    </a:cubicBezTo>
                    <a:cubicBezTo>
                      <a:pt x="127" y="17"/>
                      <a:pt x="124" y="20"/>
                      <a:pt x="12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8607426" y="2532063"/>
                <a:ext cx="47625" cy="65088"/>
              </a:xfrm>
              <a:custGeom>
                <a:avLst/>
                <a:gdLst>
                  <a:gd name="T0" fmla="*/ 16 w 21"/>
                  <a:gd name="T1" fmla="*/ 28 h 28"/>
                  <a:gd name="T2" fmla="*/ 12 w 21"/>
                  <a:gd name="T3" fmla="*/ 25 h 28"/>
                  <a:gd name="T4" fmla="*/ 1 w 21"/>
                  <a:gd name="T5" fmla="*/ 7 h 28"/>
                  <a:gd name="T6" fmla="*/ 3 w 21"/>
                  <a:gd name="T7" fmla="*/ 1 h 28"/>
                  <a:gd name="T8" fmla="*/ 9 w 21"/>
                  <a:gd name="T9" fmla="*/ 3 h 28"/>
                  <a:gd name="T10" fmla="*/ 20 w 21"/>
                  <a:gd name="T11" fmla="*/ 21 h 28"/>
                  <a:gd name="T12" fmla="*/ 18 w 21"/>
                  <a:gd name="T13" fmla="*/ 27 h 28"/>
                  <a:gd name="T14" fmla="*/ 16 w 21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8">
                    <a:moveTo>
                      <a:pt x="16" y="28"/>
                    </a:moveTo>
                    <a:cubicBezTo>
                      <a:pt x="14" y="28"/>
                      <a:pt x="13" y="27"/>
                      <a:pt x="12" y="2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8" y="0"/>
                      <a:pt x="9" y="3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3"/>
                      <a:pt x="21" y="26"/>
                      <a:pt x="18" y="27"/>
                    </a:cubicBezTo>
                    <a:cubicBezTo>
                      <a:pt x="18" y="27"/>
                      <a:pt x="17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8575676" y="2473325"/>
                <a:ext cx="87313" cy="107950"/>
              </a:xfrm>
              <a:custGeom>
                <a:avLst/>
                <a:gdLst>
                  <a:gd name="T0" fmla="*/ 8 w 38"/>
                  <a:gd name="T1" fmla="*/ 44 h 47"/>
                  <a:gd name="T2" fmla="*/ 1 w 38"/>
                  <a:gd name="T3" fmla="*/ 5 h 47"/>
                  <a:gd name="T4" fmla="*/ 5 w 38"/>
                  <a:gd name="T5" fmla="*/ 2 h 47"/>
                  <a:gd name="T6" fmla="*/ 36 w 38"/>
                  <a:gd name="T7" fmla="*/ 27 h 47"/>
                  <a:gd name="T8" fmla="*/ 34 w 38"/>
                  <a:gd name="T9" fmla="*/ 32 h 47"/>
                  <a:gd name="T10" fmla="*/ 22 w 38"/>
                  <a:gd name="T11" fmla="*/ 32 h 47"/>
                  <a:gd name="T12" fmla="*/ 19 w 38"/>
                  <a:gd name="T13" fmla="*/ 33 h 47"/>
                  <a:gd name="T14" fmla="*/ 13 w 38"/>
                  <a:gd name="T15" fmla="*/ 45 h 47"/>
                  <a:gd name="T16" fmla="*/ 8 w 38"/>
                  <a:gd name="T1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7">
                    <a:moveTo>
                      <a:pt x="8" y="4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2"/>
                      <a:pt x="3" y="0"/>
                      <a:pt x="5" y="2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8" y="29"/>
                      <a:pt x="37" y="32"/>
                      <a:pt x="34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0" y="32"/>
                      <a:pt x="19" y="32"/>
                      <a:pt x="19" y="33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2" y="47"/>
                      <a:pt x="9" y="47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2449513" y="450850"/>
              <a:ext cx="1438275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3887788" y="450850"/>
              <a:ext cx="554038" cy="1533525"/>
            </a:xfrm>
            <a:custGeom>
              <a:avLst/>
              <a:gdLst>
                <a:gd name="T0" fmla="*/ 0 w 349"/>
                <a:gd name="T1" fmla="*/ 840 h 966"/>
                <a:gd name="T2" fmla="*/ 0 w 349"/>
                <a:gd name="T3" fmla="*/ 0 h 966"/>
                <a:gd name="T4" fmla="*/ 349 w 349"/>
                <a:gd name="T5" fmla="*/ 252 h 966"/>
                <a:gd name="T6" fmla="*/ 349 w 349"/>
                <a:gd name="T7" fmla="*/ 966 h 966"/>
                <a:gd name="T8" fmla="*/ 0 w 349"/>
                <a:gd name="T9" fmla="*/ 84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966">
                  <a:moveTo>
                    <a:pt x="0" y="840"/>
                  </a:moveTo>
                  <a:lnTo>
                    <a:pt x="0" y="0"/>
                  </a:lnTo>
                  <a:lnTo>
                    <a:pt x="349" y="252"/>
                  </a:lnTo>
                  <a:lnTo>
                    <a:pt x="349" y="966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4441826" y="850900"/>
              <a:ext cx="4359275" cy="1135063"/>
            </a:xfrm>
            <a:custGeom>
              <a:avLst/>
              <a:gdLst>
                <a:gd name="T0" fmla="*/ 2488 w 2746"/>
                <a:gd name="T1" fmla="*/ 715 h 715"/>
                <a:gd name="T2" fmla="*/ 2746 w 2746"/>
                <a:gd name="T3" fmla="*/ 359 h 715"/>
                <a:gd name="T4" fmla="*/ 2488 w 2746"/>
                <a:gd name="T5" fmla="*/ 0 h 715"/>
                <a:gd name="T6" fmla="*/ 0 w 2746"/>
                <a:gd name="T7" fmla="*/ 0 h 715"/>
                <a:gd name="T8" fmla="*/ 0 w 2746"/>
                <a:gd name="T9" fmla="*/ 715 h 715"/>
                <a:gd name="T10" fmla="*/ 2488 w 2746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6" h="715">
                  <a:moveTo>
                    <a:pt x="2488" y="715"/>
                  </a:moveTo>
                  <a:lnTo>
                    <a:pt x="2746" y="359"/>
                  </a:lnTo>
                  <a:lnTo>
                    <a:pt x="2488" y="0"/>
                  </a:lnTo>
                  <a:lnTo>
                    <a:pt x="0" y="0"/>
                  </a:lnTo>
                  <a:lnTo>
                    <a:pt x="0" y="715"/>
                  </a:lnTo>
                  <a:lnTo>
                    <a:pt x="2488" y="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35"/>
            <p:cNvSpPr>
              <a:spLocks noChangeArrowheads="1"/>
            </p:cNvSpPr>
            <p:nvPr/>
          </p:nvSpPr>
          <p:spPr bwMode="auto">
            <a:xfrm>
              <a:off x="2749551" y="701675"/>
              <a:ext cx="838200" cy="835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7351713" y="1017588"/>
              <a:ext cx="0" cy="804863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7581901" y="1139825"/>
              <a:ext cx="574675" cy="576263"/>
            </a:xfrm>
            <a:custGeom>
              <a:avLst/>
              <a:gdLst>
                <a:gd name="T0" fmla="*/ 127 w 253"/>
                <a:gd name="T1" fmla="*/ 0 h 253"/>
                <a:gd name="T2" fmla="*/ 0 w 253"/>
                <a:gd name="T3" fmla="*/ 127 h 253"/>
                <a:gd name="T4" fmla="*/ 127 w 253"/>
                <a:gd name="T5" fmla="*/ 253 h 253"/>
                <a:gd name="T6" fmla="*/ 253 w 253"/>
                <a:gd name="T7" fmla="*/ 127 h 253"/>
                <a:gd name="T8" fmla="*/ 127 w 253"/>
                <a:gd name="T9" fmla="*/ 0 h 253"/>
                <a:gd name="T10" fmla="*/ 161 w 253"/>
                <a:gd name="T11" fmla="*/ 176 h 253"/>
                <a:gd name="T12" fmla="*/ 134 w 253"/>
                <a:gd name="T13" fmla="*/ 188 h 253"/>
                <a:gd name="T14" fmla="*/ 134 w 253"/>
                <a:gd name="T15" fmla="*/ 206 h 253"/>
                <a:gd name="T16" fmla="*/ 127 w 253"/>
                <a:gd name="T17" fmla="*/ 206 h 253"/>
                <a:gd name="T18" fmla="*/ 119 w 253"/>
                <a:gd name="T19" fmla="*/ 206 h 253"/>
                <a:gd name="T20" fmla="*/ 119 w 253"/>
                <a:gd name="T21" fmla="*/ 188 h 253"/>
                <a:gd name="T22" fmla="*/ 83 w 253"/>
                <a:gd name="T23" fmla="*/ 154 h 253"/>
                <a:gd name="T24" fmla="*/ 106 w 253"/>
                <a:gd name="T25" fmla="*/ 148 h 253"/>
                <a:gd name="T26" fmla="*/ 127 w 253"/>
                <a:gd name="T27" fmla="*/ 167 h 253"/>
                <a:gd name="T28" fmla="*/ 128 w 253"/>
                <a:gd name="T29" fmla="*/ 167 h 253"/>
                <a:gd name="T30" fmla="*/ 140 w 253"/>
                <a:gd name="T31" fmla="*/ 163 h 253"/>
                <a:gd name="T32" fmla="*/ 144 w 253"/>
                <a:gd name="T33" fmla="*/ 153 h 253"/>
                <a:gd name="T34" fmla="*/ 140 w 253"/>
                <a:gd name="T35" fmla="*/ 144 h 253"/>
                <a:gd name="T36" fmla="*/ 127 w 253"/>
                <a:gd name="T37" fmla="*/ 138 h 253"/>
                <a:gd name="T38" fmla="*/ 122 w 253"/>
                <a:gd name="T39" fmla="*/ 136 h 253"/>
                <a:gd name="T40" fmla="*/ 103 w 253"/>
                <a:gd name="T41" fmla="*/ 127 h 253"/>
                <a:gd name="T42" fmla="*/ 92 w 253"/>
                <a:gd name="T43" fmla="*/ 116 h 253"/>
                <a:gd name="T44" fmla="*/ 87 w 253"/>
                <a:gd name="T45" fmla="*/ 98 h 253"/>
                <a:gd name="T46" fmla="*/ 95 w 253"/>
                <a:gd name="T47" fmla="*/ 74 h 253"/>
                <a:gd name="T48" fmla="*/ 119 w 253"/>
                <a:gd name="T49" fmla="*/ 62 h 253"/>
                <a:gd name="T50" fmla="*/ 119 w 253"/>
                <a:gd name="T51" fmla="*/ 48 h 253"/>
                <a:gd name="T52" fmla="*/ 127 w 253"/>
                <a:gd name="T53" fmla="*/ 48 h 253"/>
                <a:gd name="T54" fmla="*/ 134 w 253"/>
                <a:gd name="T55" fmla="*/ 48 h 253"/>
                <a:gd name="T56" fmla="*/ 134 w 253"/>
                <a:gd name="T57" fmla="*/ 62 h 253"/>
                <a:gd name="T58" fmla="*/ 167 w 253"/>
                <a:gd name="T59" fmla="*/ 90 h 253"/>
                <a:gd name="T60" fmla="*/ 146 w 253"/>
                <a:gd name="T61" fmla="*/ 98 h 253"/>
                <a:gd name="T62" fmla="*/ 128 w 253"/>
                <a:gd name="T63" fmla="*/ 81 h 253"/>
                <a:gd name="T64" fmla="*/ 127 w 253"/>
                <a:gd name="T65" fmla="*/ 81 h 253"/>
                <a:gd name="T66" fmla="*/ 117 w 253"/>
                <a:gd name="T67" fmla="*/ 85 h 253"/>
                <a:gd name="T68" fmla="*/ 114 w 253"/>
                <a:gd name="T69" fmla="*/ 94 h 253"/>
                <a:gd name="T70" fmla="*/ 117 w 253"/>
                <a:gd name="T71" fmla="*/ 103 h 253"/>
                <a:gd name="T72" fmla="*/ 127 w 253"/>
                <a:gd name="T73" fmla="*/ 108 h 253"/>
                <a:gd name="T74" fmla="*/ 133 w 253"/>
                <a:gd name="T75" fmla="*/ 110 h 253"/>
                <a:gd name="T76" fmla="*/ 154 w 253"/>
                <a:gd name="T77" fmla="*/ 120 h 253"/>
                <a:gd name="T78" fmla="*/ 166 w 253"/>
                <a:gd name="T79" fmla="*/ 132 h 253"/>
                <a:gd name="T80" fmla="*/ 171 w 253"/>
                <a:gd name="T81" fmla="*/ 150 h 253"/>
                <a:gd name="T82" fmla="*/ 161 w 253"/>
                <a:gd name="T83" fmla="*/ 17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3" h="253">
                  <a:moveTo>
                    <a:pt x="127" y="0"/>
                  </a:move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3"/>
                    <a:pt x="127" y="253"/>
                  </a:cubicBezTo>
                  <a:cubicBezTo>
                    <a:pt x="197" y="253"/>
                    <a:pt x="253" y="197"/>
                    <a:pt x="253" y="127"/>
                  </a:cubicBezTo>
                  <a:cubicBezTo>
                    <a:pt x="253" y="57"/>
                    <a:pt x="197" y="0"/>
                    <a:pt x="127" y="0"/>
                  </a:cubicBezTo>
                  <a:close/>
                  <a:moveTo>
                    <a:pt x="161" y="176"/>
                  </a:moveTo>
                  <a:cubicBezTo>
                    <a:pt x="155" y="183"/>
                    <a:pt x="146" y="187"/>
                    <a:pt x="134" y="188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27" y="206"/>
                    <a:pt x="127" y="206"/>
                    <a:pt x="127" y="206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19" y="188"/>
                    <a:pt x="119" y="188"/>
                    <a:pt x="119" y="188"/>
                  </a:cubicBezTo>
                  <a:cubicBezTo>
                    <a:pt x="100" y="186"/>
                    <a:pt x="88" y="175"/>
                    <a:pt x="83" y="154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8" y="161"/>
                    <a:pt x="115" y="167"/>
                    <a:pt x="127" y="167"/>
                  </a:cubicBezTo>
                  <a:cubicBezTo>
                    <a:pt x="127" y="167"/>
                    <a:pt x="127" y="167"/>
                    <a:pt x="128" y="167"/>
                  </a:cubicBezTo>
                  <a:cubicBezTo>
                    <a:pt x="133" y="167"/>
                    <a:pt x="137" y="166"/>
                    <a:pt x="140" y="163"/>
                  </a:cubicBezTo>
                  <a:cubicBezTo>
                    <a:pt x="143" y="160"/>
                    <a:pt x="144" y="157"/>
                    <a:pt x="144" y="153"/>
                  </a:cubicBezTo>
                  <a:cubicBezTo>
                    <a:pt x="144" y="149"/>
                    <a:pt x="143" y="146"/>
                    <a:pt x="140" y="144"/>
                  </a:cubicBezTo>
                  <a:cubicBezTo>
                    <a:pt x="138" y="142"/>
                    <a:pt x="133" y="140"/>
                    <a:pt x="127" y="138"/>
                  </a:cubicBezTo>
                  <a:cubicBezTo>
                    <a:pt x="125" y="137"/>
                    <a:pt x="124" y="136"/>
                    <a:pt x="122" y="136"/>
                  </a:cubicBezTo>
                  <a:cubicBezTo>
                    <a:pt x="114" y="133"/>
                    <a:pt x="108" y="130"/>
                    <a:pt x="103" y="127"/>
                  </a:cubicBezTo>
                  <a:cubicBezTo>
                    <a:pt x="98" y="125"/>
                    <a:pt x="95" y="121"/>
                    <a:pt x="92" y="116"/>
                  </a:cubicBezTo>
                  <a:cubicBezTo>
                    <a:pt x="89" y="111"/>
                    <a:pt x="87" y="105"/>
                    <a:pt x="87" y="98"/>
                  </a:cubicBezTo>
                  <a:cubicBezTo>
                    <a:pt x="87" y="89"/>
                    <a:pt x="90" y="81"/>
                    <a:pt x="95" y="74"/>
                  </a:cubicBezTo>
                  <a:cubicBezTo>
                    <a:pt x="100" y="67"/>
                    <a:pt x="108" y="63"/>
                    <a:pt x="119" y="62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51" y="64"/>
                    <a:pt x="162" y="73"/>
                    <a:pt x="167" y="90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2" y="87"/>
                    <a:pt x="136" y="81"/>
                    <a:pt x="128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3" y="81"/>
                    <a:pt x="120" y="82"/>
                    <a:pt x="117" y="85"/>
                  </a:cubicBezTo>
                  <a:cubicBezTo>
                    <a:pt x="115" y="87"/>
                    <a:pt x="114" y="91"/>
                    <a:pt x="114" y="94"/>
                  </a:cubicBezTo>
                  <a:cubicBezTo>
                    <a:pt x="114" y="98"/>
                    <a:pt x="115" y="101"/>
                    <a:pt x="117" y="103"/>
                  </a:cubicBezTo>
                  <a:cubicBezTo>
                    <a:pt x="119" y="104"/>
                    <a:pt x="122" y="106"/>
                    <a:pt x="127" y="108"/>
                  </a:cubicBezTo>
                  <a:cubicBezTo>
                    <a:pt x="129" y="109"/>
                    <a:pt x="131" y="110"/>
                    <a:pt x="133" y="110"/>
                  </a:cubicBezTo>
                  <a:cubicBezTo>
                    <a:pt x="142" y="114"/>
                    <a:pt x="149" y="117"/>
                    <a:pt x="154" y="120"/>
                  </a:cubicBezTo>
                  <a:cubicBezTo>
                    <a:pt x="159" y="123"/>
                    <a:pt x="163" y="127"/>
                    <a:pt x="166" y="132"/>
                  </a:cubicBezTo>
                  <a:cubicBezTo>
                    <a:pt x="169" y="137"/>
                    <a:pt x="171" y="143"/>
                    <a:pt x="171" y="150"/>
                  </a:cubicBezTo>
                  <a:cubicBezTo>
                    <a:pt x="171" y="160"/>
                    <a:pt x="168" y="169"/>
                    <a:pt x="161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57239" y="357089"/>
            <a:ext cx="627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Функции системы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ProLegact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-LAB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327898" y="1925495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35112" y="303752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35112" y="415619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32707" y="5274903"/>
            <a:ext cx="51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63843" y="190622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Проведение комбинированных испытаний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46747" y="2198668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4172" y="28511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Администрирование пользователей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7076" y="3143598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76059" y="3809406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Конфигурирование моделируемых испытаний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8963" y="4101848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0781" y="4736240"/>
            <a:ext cx="24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Встроенный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code-editor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83685" y="5028682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044E9F9-596A-6D95-D5D0-F0F30AEE6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2114177" cy="882489"/>
          </a:xfrm>
          <a:prstGeom prst="rect">
            <a:avLst/>
          </a:prstGeom>
        </p:spPr>
      </p:pic>
      <p:sp>
        <p:nvSpPr>
          <p:cNvPr id="53" name="Freeform 20">
            <a:extLst>
              <a:ext uri="{FF2B5EF4-FFF2-40B4-BE49-F238E27FC236}">
                <a16:creationId xmlns:a16="http://schemas.microsoft.com/office/drawing/2014/main" id="{E042EB67-ADD8-711E-5E23-FE4ADEB274AB}"/>
              </a:ext>
            </a:extLst>
          </p:cNvPr>
          <p:cNvSpPr>
            <a:spLocks noEditPoints="1"/>
          </p:cNvSpPr>
          <p:nvPr/>
        </p:nvSpPr>
        <p:spPr bwMode="auto">
          <a:xfrm>
            <a:off x="7929060" y="5024525"/>
            <a:ext cx="431800" cy="415925"/>
          </a:xfrm>
          <a:custGeom>
            <a:avLst/>
            <a:gdLst>
              <a:gd name="T0" fmla="*/ 12 w 24"/>
              <a:gd name="T1" fmla="*/ 9 h 23"/>
              <a:gd name="T2" fmla="*/ 1 w 24"/>
              <a:gd name="T3" fmla="*/ 6 h 23"/>
              <a:gd name="T4" fmla="*/ 23 w 24"/>
              <a:gd name="T5" fmla="*/ 6 h 23"/>
              <a:gd name="T6" fmla="*/ 23 w 24"/>
              <a:gd name="T7" fmla="*/ 11 h 23"/>
              <a:gd name="T8" fmla="*/ 0 w 24"/>
              <a:gd name="T9" fmla="*/ 11 h 23"/>
              <a:gd name="T10" fmla="*/ 12 w 24"/>
              <a:gd name="T11" fmla="*/ 11 h 23"/>
              <a:gd name="T12" fmla="*/ 23 w 24"/>
              <a:gd name="T13" fmla="*/ 11 h 23"/>
              <a:gd name="T14" fmla="*/ 12 w 24"/>
              <a:gd name="T15" fmla="*/ 17 h 23"/>
              <a:gd name="T16" fmla="*/ 1 w 24"/>
              <a:gd name="T17" fmla="*/ 14 h 23"/>
              <a:gd name="T18" fmla="*/ 23 w 24"/>
              <a:gd name="T19" fmla="*/ 14 h 23"/>
              <a:gd name="T20" fmla="*/ 23 w 24"/>
              <a:gd name="T21" fmla="*/ 18 h 23"/>
              <a:gd name="T22" fmla="*/ 0 w 24"/>
              <a:gd name="T23" fmla="*/ 18 h 23"/>
              <a:gd name="T24" fmla="*/ 12 w 24"/>
              <a:gd name="T25" fmla="*/ 19 h 23"/>
              <a:gd name="T26" fmla="*/ 23 w 24"/>
              <a:gd name="T27" fmla="*/ 18 h 23"/>
              <a:gd name="T28" fmla="*/ 23 w 24"/>
              <a:gd name="T29" fmla="*/ 3 h 23"/>
              <a:gd name="T30" fmla="*/ 0 w 24"/>
              <a:gd name="T31" fmla="*/ 3 h 23"/>
              <a:gd name="T32" fmla="*/ 24 w 24"/>
              <a:gd name="T33" fmla="*/ 4 h 23"/>
              <a:gd name="T34" fmla="*/ 12 w 24"/>
              <a:gd name="T35" fmla="*/ 0 h 23"/>
              <a:gd name="T36" fmla="*/ 0 w 24"/>
              <a:gd name="T37" fmla="*/ 4 h 23"/>
              <a:gd name="T38" fmla="*/ 0 w 24"/>
              <a:gd name="T39" fmla="*/ 7 h 23"/>
              <a:gd name="T40" fmla="*/ 1 w 24"/>
              <a:gd name="T41" fmla="*/ 9 h 23"/>
              <a:gd name="T42" fmla="*/ 0 w 24"/>
              <a:gd name="T43" fmla="*/ 12 h 23"/>
              <a:gd name="T44" fmla="*/ 0 w 24"/>
              <a:gd name="T45" fmla="*/ 14 h 23"/>
              <a:gd name="T46" fmla="*/ 1 w 24"/>
              <a:gd name="T47" fmla="*/ 17 h 23"/>
              <a:gd name="T48" fmla="*/ 0 w 24"/>
              <a:gd name="T49" fmla="*/ 20 h 23"/>
              <a:gd name="T50" fmla="*/ 24 w 24"/>
              <a:gd name="T51" fmla="*/ 20 h 23"/>
              <a:gd name="T52" fmla="*/ 23 w 24"/>
              <a:gd name="T53" fmla="*/ 17 h 23"/>
              <a:gd name="T54" fmla="*/ 24 w 24"/>
              <a:gd name="T55" fmla="*/ 14 h 23"/>
              <a:gd name="T56" fmla="*/ 24 w 24"/>
              <a:gd name="T57" fmla="*/ 12 h 23"/>
              <a:gd name="T58" fmla="*/ 23 w 24"/>
              <a:gd name="T59" fmla="*/ 9 h 23"/>
              <a:gd name="T60" fmla="*/ 24 w 24"/>
              <a:gd name="T61" fmla="*/ 7 h 23"/>
              <a:gd name="T62" fmla="*/ 24 w 24"/>
              <a:gd name="T63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23">
                <a:moveTo>
                  <a:pt x="23" y="7"/>
                </a:moveTo>
                <a:cubicBezTo>
                  <a:pt x="23" y="8"/>
                  <a:pt x="19" y="9"/>
                  <a:pt x="12" y="9"/>
                </a:cubicBezTo>
                <a:cubicBezTo>
                  <a:pt x="5" y="9"/>
                  <a:pt x="0" y="8"/>
                  <a:pt x="0" y="7"/>
                </a:cubicBezTo>
                <a:cubicBezTo>
                  <a:pt x="0" y="6"/>
                  <a:pt x="1" y="6"/>
                  <a:pt x="1" y="6"/>
                </a:cubicBezTo>
                <a:cubicBezTo>
                  <a:pt x="3" y="7"/>
                  <a:pt x="8" y="7"/>
                  <a:pt x="12" y="7"/>
                </a:cubicBezTo>
                <a:cubicBezTo>
                  <a:pt x="16" y="7"/>
                  <a:pt x="20" y="7"/>
                  <a:pt x="23" y="6"/>
                </a:cubicBezTo>
                <a:cubicBezTo>
                  <a:pt x="23" y="6"/>
                  <a:pt x="23" y="6"/>
                  <a:pt x="23" y="7"/>
                </a:cubicBezTo>
                <a:close/>
                <a:moveTo>
                  <a:pt x="23" y="11"/>
                </a:moveTo>
                <a:cubicBezTo>
                  <a:pt x="23" y="12"/>
                  <a:pt x="19" y="13"/>
                  <a:pt x="12" y="13"/>
                </a:cubicBezTo>
                <a:cubicBezTo>
                  <a:pt x="5" y="13"/>
                  <a:pt x="0" y="12"/>
                  <a:pt x="0" y="11"/>
                </a:cubicBezTo>
                <a:cubicBezTo>
                  <a:pt x="0" y="10"/>
                  <a:pt x="1" y="10"/>
                  <a:pt x="1" y="10"/>
                </a:cubicBezTo>
                <a:cubicBezTo>
                  <a:pt x="3" y="11"/>
                  <a:pt x="8" y="11"/>
                  <a:pt x="12" y="11"/>
                </a:cubicBezTo>
                <a:cubicBezTo>
                  <a:pt x="16" y="11"/>
                  <a:pt x="20" y="11"/>
                  <a:pt x="23" y="10"/>
                </a:cubicBezTo>
                <a:cubicBezTo>
                  <a:pt x="23" y="10"/>
                  <a:pt x="23" y="10"/>
                  <a:pt x="23" y="11"/>
                </a:cubicBezTo>
                <a:close/>
                <a:moveTo>
                  <a:pt x="23" y="14"/>
                </a:moveTo>
                <a:cubicBezTo>
                  <a:pt x="23" y="16"/>
                  <a:pt x="19" y="17"/>
                  <a:pt x="12" y="17"/>
                </a:cubicBezTo>
                <a:cubicBezTo>
                  <a:pt x="5" y="17"/>
                  <a:pt x="0" y="16"/>
                  <a:pt x="0" y="14"/>
                </a:cubicBezTo>
                <a:cubicBezTo>
                  <a:pt x="0" y="14"/>
                  <a:pt x="1" y="14"/>
                  <a:pt x="1" y="14"/>
                </a:cubicBezTo>
                <a:cubicBezTo>
                  <a:pt x="3" y="15"/>
                  <a:pt x="8" y="15"/>
                  <a:pt x="12" y="15"/>
                </a:cubicBezTo>
                <a:cubicBezTo>
                  <a:pt x="16" y="15"/>
                  <a:pt x="20" y="15"/>
                  <a:pt x="23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3" y="18"/>
                </a:moveTo>
                <a:cubicBezTo>
                  <a:pt x="23" y="20"/>
                  <a:pt x="19" y="21"/>
                  <a:pt x="12" y="21"/>
                </a:cubicBezTo>
                <a:cubicBezTo>
                  <a:pt x="5" y="21"/>
                  <a:pt x="0" y="20"/>
                  <a:pt x="0" y="18"/>
                </a:cubicBezTo>
                <a:cubicBezTo>
                  <a:pt x="0" y="18"/>
                  <a:pt x="1" y="18"/>
                  <a:pt x="1" y="17"/>
                </a:cubicBezTo>
                <a:cubicBezTo>
                  <a:pt x="3" y="19"/>
                  <a:pt x="8" y="19"/>
                  <a:pt x="12" y="19"/>
                </a:cubicBezTo>
                <a:cubicBezTo>
                  <a:pt x="16" y="19"/>
                  <a:pt x="20" y="19"/>
                  <a:pt x="23" y="17"/>
                </a:cubicBezTo>
                <a:cubicBezTo>
                  <a:pt x="23" y="18"/>
                  <a:pt x="23" y="18"/>
                  <a:pt x="23" y="18"/>
                </a:cubicBezTo>
                <a:close/>
                <a:moveTo>
                  <a:pt x="12" y="0"/>
                </a:moveTo>
                <a:cubicBezTo>
                  <a:pt x="19" y="0"/>
                  <a:pt x="23" y="1"/>
                  <a:pt x="23" y="3"/>
                </a:cubicBezTo>
                <a:cubicBezTo>
                  <a:pt x="23" y="4"/>
                  <a:pt x="19" y="5"/>
                  <a:pt x="12" y="5"/>
                </a:cubicBezTo>
                <a:cubicBezTo>
                  <a:pt x="5" y="5"/>
                  <a:pt x="0" y="4"/>
                  <a:pt x="0" y="3"/>
                </a:cubicBezTo>
                <a:cubicBezTo>
                  <a:pt x="0" y="1"/>
                  <a:pt x="5" y="0"/>
                  <a:pt x="12" y="0"/>
                </a:cubicBezTo>
                <a:close/>
                <a:moveTo>
                  <a:pt x="24" y="4"/>
                </a:moveTo>
                <a:cubicBezTo>
                  <a:pt x="24" y="3"/>
                  <a:pt x="24" y="3"/>
                  <a:pt x="24" y="3"/>
                </a:cubicBezTo>
                <a:cubicBezTo>
                  <a:pt x="24" y="1"/>
                  <a:pt x="18" y="0"/>
                  <a:pt x="12" y="0"/>
                </a:cubicBezTo>
                <a:cubicBezTo>
                  <a:pt x="6" y="0"/>
                  <a:pt x="0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1" y="5"/>
                </a:cubicBezTo>
                <a:cubicBezTo>
                  <a:pt x="0" y="6"/>
                  <a:pt x="0" y="6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1" y="9"/>
                </a:cubicBezTo>
                <a:cubicBezTo>
                  <a:pt x="0" y="10"/>
                  <a:pt x="0" y="10"/>
                  <a:pt x="0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3"/>
                  <a:pt x="1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7"/>
                  <a:pt x="1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6" y="23"/>
                  <a:pt x="12" y="23"/>
                </a:cubicBezTo>
                <a:cubicBezTo>
                  <a:pt x="18" y="23"/>
                  <a:pt x="24" y="22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3" y="17"/>
                </a:cubicBezTo>
                <a:cubicBezTo>
                  <a:pt x="24" y="17"/>
                  <a:pt x="24" y="16"/>
                  <a:pt x="24" y="1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3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4" y="10"/>
                  <a:pt x="23" y="9"/>
                </a:cubicBezTo>
                <a:cubicBezTo>
                  <a:pt x="24" y="9"/>
                  <a:pt x="24" y="9"/>
                  <a:pt x="24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3" y="5"/>
                </a:cubicBezTo>
                <a:cubicBezTo>
                  <a:pt x="24" y="5"/>
                  <a:pt x="24" y="5"/>
                  <a:pt x="24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" name="Group 38">
            <a:extLst>
              <a:ext uri="{FF2B5EF4-FFF2-40B4-BE49-F238E27FC236}">
                <a16:creationId xmlns:a16="http://schemas.microsoft.com/office/drawing/2014/main" id="{385FB082-85F9-FD02-2865-3F59D0113EC8}"/>
              </a:ext>
            </a:extLst>
          </p:cNvPr>
          <p:cNvGrpSpPr/>
          <p:nvPr/>
        </p:nvGrpSpPr>
        <p:grpSpPr>
          <a:xfrm>
            <a:off x="8396228" y="4051163"/>
            <a:ext cx="414337" cy="488950"/>
            <a:chOff x="7454901" y="4421188"/>
            <a:chExt cx="414337" cy="488950"/>
          </a:xfrm>
          <a:solidFill>
            <a:schemeClr val="bg1"/>
          </a:solidFill>
        </p:grpSpPr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F5A2EBC-3A07-50AE-517F-A307CB136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9363" y="4421188"/>
              <a:ext cx="125413" cy="109538"/>
            </a:xfrm>
            <a:custGeom>
              <a:avLst/>
              <a:gdLst>
                <a:gd name="T0" fmla="*/ 3 w 7"/>
                <a:gd name="T1" fmla="*/ 5 h 6"/>
                <a:gd name="T2" fmla="*/ 2 w 7"/>
                <a:gd name="T3" fmla="*/ 3 h 6"/>
                <a:gd name="T4" fmla="*/ 3 w 7"/>
                <a:gd name="T5" fmla="*/ 1 h 6"/>
                <a:gd name="T6" fmla="*/ 5 w 7"/>
                <a:gd name="T7" fmla="*/ 3 h 6"/>
                <a:gd name="T8" fmla="*/ 3 w 7"/>
                <a:gd name="T9" fmla="*/ 5 h 6"/>
                <a:gd name="T10" fmla="*/ 7 w 7"/>
                <a:gd name="T11" fmla="*/ 3 h 6"/>
                <a:gd name="T12" fmla="*/ 3 w 7"/>
                <a:gd name="T13" fmla="*/ 0 h 6"/>
                <a:gd name="T14" fmla="*/ 0 w 7"/>
                <a:gd name="T15" fmla="*/ 3 h 6"/>
                <a:gd name="T16" fmla="*/ 2 w 7"/>
                <a:gd name="T17" fmla="*/ 6 h 6"/>
                <a:gd name="T18" fmla="*/ 3 w 7"/>
                <a:gd name="T19" fmla="*/ 6 h 6"/>
                <a:gd name="T20" fmla="*/ 4 w 7"/>
                <a:gd name="T21" fmla="*/ 6 h 6"/>
                <a:gd name="T22" fmla="*/ 7 w 7"/>
                <a:gd name="T2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3" y="5"/>
                  </a:moveTo>
                  <a:cubicBezTo>
                    <a:pt x="2" y="5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  <a:moveTo>
                    <a:pt x="7" y="3"/>
                  </a:move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4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C450118D-D94C-8E94-081E-18E7FE46D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1" y="4675188"/>
              <a:ext cx="71438" cy="71438"/>
            </a:xfrm>
            <a:custGeom>
              <a:avLst/>
              <a:gdLst>
                <a:gd name="T0" fmla="*/ 23 w 45"/>
                <a:gd name="T1" fmla="*/ 0 h 45"/>
                <a:gd name="T2" fmla="*/ 11 w 45"/>
                <a:gd name="T3" fmla="*/ 23 h 45"/>
                <a:gd name="T4" fmla="*/ 0 w 45"/>
                <a:gd name="T5" fmla="*/ 34 h 45"/>
                <a:gd name="T6" fmla="*/ 23 w 45"/>
                <a:gd name="T7" fmla="*/ 45 h 45"/>
                <a:gd name="T8" fmla="*/ 45 w 45"/>
                <a:gd name="T9" fmla="*/ 45 h 45"/>
                <a:gd name="T10" fmla="*/ 34 w 45"/>
                <a:gd name="T11" fmla="*/ 23 h 45"/>
                <a:gd name="T12" fmla="*/ 23 w 45"/>
                <a:gd name="T13" fmla="*/ 0 h 45"/>
                <a:gd name="T14" fmla="*/ 23 w 45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lnTo>
                    <a:pt x="11" y="23"/>
                  </a:lnTo>
                  <a:lnTo>
                    <a:pt x="0" y="34"/>
                  </a:lnTo>
                  <a:lnTo>
                    <a:pt x="23" y="45"/>
                  </a:lnTo>
                  <a:lnTo>
                    <a:pt x="45" y="45"/>
                  </a:lnTo>
                  <a:lnTo>
                    <a:pt x="34" y="2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4DF39D59-0780-CAAB-1BFA-6032775BC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4675188"/>
              <a:ext cx="73025" cy="71438"/>
            </a:xfrm>
            <a:custGeom>
              <a:avLst/>
              <a:gdLst>
                <a:gd name="T0" fmla="*/ 46 w 46"/>
                <a:gd name="T1" fmla="*/ 34 h 45"/>
                <a:gd name="T2" fmla="*/ 34 w 46"/>
                <a:gd name="T3" fmla="*/ 23 h 45"/>
                <a:gd name="T4" fmla="*/ 12 w 46"/>
                <a:gd name="T5" fmla="*/ 0 h 45"/>
                <a:gd name="T6" fmla="*/ 12 w 46"/>
                <a:gd name="T7" fmla="*/ 23 h 45"/>
                <a:gd name="T8" fmla="*/ 0 w 46"/>
                <a:gd name="T9" fmla="*/ 45 h 45"/>
                <a:gd name="T10" fmla="*/ 23 w 46"/>
                <a:gd name="T11" fmla="*/ 45 h 45"/>
                <a:gd name="T12" fmla="*/ 46 w 46"/>
                <a:gd name="T13" fmla="*/ 34 h 45"/>
                <a:gd name="T14" fmla="*/ 46 w 46"/>
                <a:gd name="T1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5">
                  <a:moveTo>
                    <a:pt x="46" y="34"/>
                  </a:moveTo>
                  <a:lnTo>
                    <a:pt x="34" y="23"/>
                  </a:lnTo>
                  <a:lnTo>
                    <a:pt x="12" y="0"/>
                  </a:lnTo>
                  <a:lnTo>
                    <a:pt x="12" y="23"/>
                  </a:lnTo>
                  <a:lnTo>
                    <a:pt x="0" y="45"/>
                  </a:lnTo>
                  <a:lnTo>
                    <a:pt x="23" y="45"/>
                  </a:lnTo>
                  <a:lnTo>
                    <a:pt x="46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B037F755-64DF-4F16-0859-3E780FBC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1" y="4548188"/>
              <a:ext cx="395288" cy="361950"/>
            </a:xfrm>
            <a:custGeom>
              <a:avLst/>
              <a:gdLst>
                <a:gd name="T0" fmla="*/ 22 w 22"/>
                <a:gd name="T1" fmla="*/ 12 h 20"/>
                <a:gd name="T2" fmla="*/ 22 w 22"/>
                <a:gd name="T3" fmla="*/ 11 h 20"/>
                <a:gd name="T4" fmla="*/ 21 w 22"/>
                <a:gd name="T5" fmla="*/ 11 h 20"/>
                <a:gd name="T6" fmla="*/ 20 w 22"/>
                <a:gd name="T7" fmla="*/ 12 h 20"/>
                <a:gd name="T8" fmla="*/ 19 w 22"/>
                <a:gd name="T9" fmla="*/ 13 h 20"/>
                <a:gd name="T10" fmla="*/ 13 w 22"/>
                <a:gd name="T11" fmla="*/ 13 h 20"/>
                <a:gd name="T12" fmla="*/ 13 w 22"/>
                <a:gd name="T13" fmla="*/ 3 h 20"/>
                <a:gd name="T14" fmla="*/ 15 w 22"/>
                <a:gd name="T15" fmla="*/ 3 h 20"/>
                <a:gd name="T16" fmla="*/ 16 w 22"/>
                <a:gd name="T17" fmla="*/ 2 h 20"/>
                <a:gd name="T18" fmla="*/ 16 w 22"/>
                <a:gd name="T19" fmla="*/ 2 h 20"/>
                <a:gd name="T20" fmla="*/ 15 w 22"/>
                <a:gd name="T21" fmla="*/ 1 h 20"/>
                <a:gd name="T22" fmla="*/ 13 w 22"/>
                <a:gd name="T23" fmla="*/ 1 h 20"/>
                <a:gd name="T24" fmla="*/ 13 w 22"/>
                <a:gd name="T25" fmla="*/ 0 h 20"/>
                <a:gd name="T26" fmla="*/ 11 w 22"/>
                <a:gd name="T27" fmla="*/ 0 h 20"/>
                <a:gd name="T28" fmla="*/ 10 w 22"/>
                <a:gd name="T29" fmla="*/ 0 h 20"/>
                <a:gd name="T30" fmla="*/ 10 w 22"/>
                <a:gd name="T31" fmla="*/ 1 h 20"/>
                <a:gd name="T32" fmla="*/ 8 w 22"/>
                <a:gd name="T33" fmla="*/ 1 h 20"/>
                <a:gd name="T34" fmla="*/ 7 w 22"/>
                <a:gd name="T35" fmla="*/ 2 h 20"/>
                <a:gd name="T36" fmla="*/ 7 w 22"/>
                <a:gd name="T37" fmla="*/ 2 h 20"/>
                <a:gd name="T38" fmla="*/ 8 w 22"/>
                <a:gd name="T39" fmla="*/ 3 h 20"/>
                <a:gd name="T40" fmla="*/ 10 w 22"/>
                <a:gd name="T41" fmla="*/ 3 h 20"/>
                <a:gd name="T42" fmla="*/ 10 w 22"/>
                <a:gd name="T43" fmla="*/ 13 h 20"/>
                <a:gd name="T44" fmla="*/ 4 w 22"/>
                <a:gd name="T45" fmla="*/ 13 h 20"/>
                <a:gd name="T46" fmla="*/ 3 w 22"/>
                <a:gd name="T47" fmla="*/ 12 h 20"/>
                <a:gd name="T48" fmla="*/ 2 w 22"/>
                <a:gd name="T49" fmla="*/ 11 h 20"/>
                <a:gd name="T50" fmla="*/ 1 w 22"/>
                <a:gd name="T51" fmla="*/ 11 h 20"/>
                <a:gd name="T52" fmla="*/ 1 w 22"/>
                <a:gd name="T53" fmla="*/ 12 h 20"/>
                <a:gd name="T54" fmla="*/ 4 w 22"/>
                <a:gd name="T55" fmla="*/ 16 h 20"/>
                <a:gd name="T56" fmla="*/ 5 w 22"/>
                <a:gd name="T57" fmla="*/ 17 h 20"/>
                <a:gd name="T58" fmla="*/ 11 w 22"/>
                <a:gd name="T59" fmla="*/ 19 h 20"/>
                <a:gd name="T60" fmla="*/ 12 w 22"/>
                <a:gd name="T61" fmla="*/ 19 h 20"/>
                <a:gd name="T62" fmla="*/ 18 w 22"/>
                <a:gd name="T63" fmla="*/ 17 h 20"/>
                <a:gd name="T64" fmla="*/ 19 w 22"/>
                <a:gd name="T65" fmla="*/ 16 h 20"/>
                <a:gd name="T66" fmla="*/ 22 w 22"/>
                <a:gd name="T6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0">
                  <a:moveTo>
                    <a:pt x="22" y="12"/>
                  </a:moveTo>
                  <a:cubicBezTo>
                    <a:pt x="22" y="12"/>
                    <a:pt x="22" y="12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3"/>
                    <a:pt x="19" y="13"/>
                  </a:cubicBezTo>
                  <a:cubicBezTo>
                    <a:pt x="18" y="14"/>
                    <a:pt x="14" y="14"/>
                    <a:pt x="13" y="13"/>
                  </a:cubicBezTo>
                  <a:cubicBezTo>
                    <a:pt x="13" y="12"/>
                    <a:pt x="13" y="7"/>
                    <a:pt x="1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8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7"/>
                    <a:pt x="10" y="12"/>
                    <a:pt x="10" y="13"/>
                  </a:cubicBezTo>
                  <a:cubicBezTo>
                    <a:pt x="9" y="14"/>
                    <a:pt x="5" y="14"/>
                    <a:pt x="4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2" y="15"/>
                    <a:pt x="4" y="16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8"/>
                    <a:pt x="15" y="17"/>
                    <a:pt x="18" y="17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21" y="15"/>
                    <a:pt x="22" y="14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36">
            <a:extLst>
              <a:ext uri="{FF2B5EF4-FFF2-40B4-BE49-F238E27FC236}">
                <a16:creationId xmlns:a16="http://schemas.microsoft.com/office/drawing/2014/main" id="{DFB5915B-18D9-D147-EBDB-EDE968661E8F}"/>
              </a:ext>
            </a:extLst>
          </p:cNvPr>
          <p:cNvGrpSpPr/>
          <p:nvPr/>
        </p:nvGrpSpPr>
        <p:grpSpPr>
          <a:xfrm>
            <a:off x="7796992" y="3067015"/>
            <a:ext cx="539528" cy="536587"/>
            <a:chOff x="7426326" y="0"/>
            <a:chExt cx="873125" cy="868363"/>
          </a:xfrm>
          <a:solidFill>
            <a:schemeClr val="bg1"/>
          </a:solidFill>
        </p:grpSpPr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D56CAAD2-781E-4FC6-CDCE-34FD3354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69900"/>
              <a:ext cx="398463" cy="398463"/>
            </a:xfrm>
            <a:custGeom>
              <a:avLst/>
              <a:gdLst>
                <a:gd name="T0" fmla="*/ 86 w 117"/>
                <a:gd name="T1" fmla="*/ 117 h 117"/>
                <a:gd name="T2" fmla="*/ 65 w 117"/>
                <a:gd name="T3" fmla="*/ 108 h 117"/>
                <a:gd name="T4" fmla="*/ 3 w 117"/>
                <a:gd name="T5" fmla="*/ 46 h 117"/>
                <a:gd name="T6" fmla="*/ 3 w 117"/>
                <a:gd name="T7" fmla="*/ 34 h 117"/>
                <a:gd name="T8" fmla="*/ 14 w 117"/>
                <a:gd name="T9" fmla="*/ 34 h 117"/>
                <a:gd name="T10" fmla="*/ 77 w 117"/>
                <a:gd name="T11" fmla="*/ 97 h 117"/>
                <a:gd name="T12" fmla="*/ 86 w 117"/>
                <a:gd name="T13" fmla="*/ 101 h 117"/>
                <a:gd name="T14" fmla="*/ 87 w 117"/>
                <a:gd name="T15" fmla="*/ 101 h 117"/>
                <a:gd name="T16" fmla="*/ 96 w 117"/>
                <a:gd name="T17" fmla="*/ 97 h 117"/>
                <a:gd name="T18" fmla="*/ 101 w 117"/>
                <a:gd name="T19" fmla="*/ 87 h 117"/>
                <a:gd name="T20" fmla="*/ 97 w 117"/>
                <a:gd name="T21" fmla="*/ 77 h 117"/>
                <a:gd name="T22" fmla="*/ 34 w 117"/>
                <a:gd name="T23" fmla="*/ 14 h 117"/>
                <a:gd name="T24" fmla="*/ 34 w 117"/>
                <a:gd name="T25" fmla="*/ 3 h 117"/>
                <a:gd name="T26" fmla="*/ 45 w 117"/>
                <a:gd name="T27" fmla="*/ 3 h 117"/>
                <a:gd name="T28" fmla="*/ 108 w 117"/>
                <a:gd name="T29" fmla="*/ 66 h 117"/>
                <a:gd name="T30" fmla="*/ 117 w 117"/>
                <a:gd name="T31" fmla="*/ 87 h 117"/>
                <a:gd name="T32" fmla="*/ 108 w 117"/>
                <a:gd name="T33" fmla="*/ 108 h 117"/>
                <a:gd name="T34" fmla="*/ 87 w 117"/>
                <a:gd name="T35" fmla="*/ 117 h 117"/>
                <a:gd name="T36" fmla="*/ 86 w 117"/>
                <a:gd name="T3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17">
                  <a:moveTo>
                    <a:pt x="86" y="117"/>
                  </a:moveTo>
                  <a:cubicBezTo>
                    <a:pt x="79" y="117"/>
                    <a:pt x="71" y="114"/>
                    <a:pt x="65" y="10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42"/>
                    <a:pt x="0" y="37"/>
                    <a:pt x="3" y="34"/>
                  </a:cubicBezTo>
                  <a:cubicBezTo>
                    <a:pt x="6" y="31"/>
                    <a:pt x="11" y="31"/>
                    <a:pt x="14" y="34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9" y="99"/>
                    <a:pt x="83" y="101"/>
                    <a:pt x="86" y="101"/>
                  </a:cubicBezTo>
                  <a:cubicBezTo>
                    <a:pt x="86" y="101"/>
                    <a:pt x="87" y="101"/>
                    <a:pt x="87" y="101"/>
                  </a:cubicBezTo>
                  <a:cubicBezTo>
                    <a:pt x="90" y="101"/>
                    <a:pt x="94" y="99"/>
                    <a:pt x="96" y="97"/>
                  </a:cubicBezTo>
                  <a:cubicBezTo>
                    <a:pt x="99" y="94"/>
                    <a:pt x="101" y="91"/>
                    <a:pt x="101" y="87"/>
                  </a:cubicBezTo>
                  <a:cubicBezTo>
                    <a:pt x="101" y="83"/>
                    <a:pt x="99" y="80"/>
                    <a:pt x="97" y="7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1" y="11"/>
                    <a:pt x="31" y="6"/>
                    <a:pt x="34" y="3"/>
                  </a:cubicBezTo>
                  <a:cubicBezTo>
                    <a:pt x="37" y="0"/>
                    <a:pt x="42" y="0"/>
                    <a:pt x="45" y="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4" y="71"/>
                    <a:pt x="117" y="79"/>
                    <a:pt x="117" y="87"/>
                  </a:cubicBezTo>
                  <a:cubicBezTo>
                    <a:pt x="117" y="95"/>
                    <a:pt x="113" y="102"/>
                    <a:pt x="108" y="108"/>
                  </a:cubicBezTo>
                  <a:cubicBezTo>
                    <a:pt x="102" y="114"/>
                    <a:pt x="95" y="117"/>
                    <a:pt x="87" y="117"/>
                  </a:cubicBezTo>
                  <a:cubicBezTo>
                    <a:pt x="87" y="117"/>
                    <a:pt x="87" y="117"/>
                    <a:pt x="86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589D052E-A9E8-5879-789A-9C96BC178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6326" y="0"/>
              <a:ext cx="665163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3" y="180"/>
                    <a:pt x="16" y="143"/>
                    <a:pt x="16" y="98"/>
                  </a:cubicBezTo>
                  <a:cubicBezTo>
                    <a:pt x="16" y="53"/>
                    <a:pt x="53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DE0498F-4189-6F22-9FBE-B41B0725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112713"/>
              <a:ext cx="41275" cy="30163"/>
            </a:xfrm>
            <a:custGeom>
              <a:avLst/>
              <a:gdLst>
                <a:gd name="T0" fmla="*/ 4 w 12"/>
                <a:gd name="T1" fmla="*/ 9 h 9"/>
                <a:gd name="T2" fmla="*/ 0 w 12"/>
                <a:gd name="T3" fmla="*/ 5 h 9"/>
                <a:gd name="T4" fmla="*/ 4 w 12"/>
                <a:gd name="T5" fmla="*/ 1 h 9"/>
                <a:gd name="T6" fmla="*/ 8 w 12"/>
                <a:gd name="T7" fmla="*/ 0 h 9"/>
                <a:gd name="T8" fmla="*/ 12 w 12"/>
                <a:gd name="T9" fmla="*/ 4 h 9"/>
                <a:gd name="T10" fmla="*/ 8 w 12"/>
                <a:gd name="T11" fmla="*/ 8 h 9"/>
                <a:gd name="T12" fmla="*/ 4 w 12"/>
                <a:gd name="T13" fmla="*/ 9 h 9"/>
                <a:gd name="T14" fmla="*/ 4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7"/>
                    <a:pt x="11" y="8"/>
                    <a:pt x="8" y="8"/>
                  </a:cubicBezTo>
                  <a:cubicBezTo>
                    <a:pt x="7" y="8"/>
                    <a:pt x="6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F8D4994C-1DBD-32DF-7077-8E5632C6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128588"/>
              <a:ext cx="128588" cy="187325"/>
            </a:xfrm>
            <a:custGeom>
              <a:avLst/>
              <a:gdLst>
                <a:gd name="T0" fmla="*/ 4 w 38"/>
                <a:gd name="T1" fmla="*/ 55 h 55"/>
                <a:gd name="T2" fmla="*/ 0 w 38"/>
                <a:gd name="T3" fmla="*/ 51 h 55"/>
                <a:gd name="T4" fmla="*/ 32 w 38"/>
                <a:gd name="T5" fmla="*/ 1 h 55"/>
                <a:gd name="T6" fmla="*/ 37 w 38"/>
                <a:gd name="T7" fmla="*/ 2 h 55"/>
                <a:gd name="T8" fmla="*/ 35 w 38"/>
                <a:gd name="T9" fmla="*/ 8 h 55"/>
                <a:gd name="T10" fmla="*/ 8 w 38"/>
                <a:gd name="T11" fmla="*/ 51 h 55"/>
                <a:gd name="T12" fmla="*/ 4 w 38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5">
                  <a:moveTo>
                    <a:pt x="4" y="55"/>
                  </a:moveTo>
                  <a:cubicBezTo>
                    <a:pt x="1" y="55"/>
                    <a:pt x="0" y="53"/>
                    <a:pt x="0" y="51"/>
                  </a:cubicBezTo>
                  <a:cubicBezTo>
                    <a:pt x="0" y="30"/>
                    <a:pt x="12" y="10"/>
                    <a:pt x="32" y="1"/>
                  </a:cubicBezTo>
                  <a:cubicBezTo>
                    <a:pt x="34" y="0"/>
                    <a:pt x="37" y="0"/>
                    <a:pt x="37" y="2"/>
                  </a:cubicBezTo>
                  <a:cubicBezTo>
                    <a:pt x="38" y="4"/>
                    <a:pt x="37" y="7"/>
                    <a:pt x="35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3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46C27C81-64BD-6E3C-4E19-EE180F89D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526" y="568325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2C529559-C997-1F70-6A59-735E5AE22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609600"/>
              <a:ext cx="107950" cy="112713"/>
            </a:xfrm>
            <a:custGeom>
              <a:avLst/>
              <a:gdLst>
                <a:gd name="T0" fmla="*/ 4 w 32"/>
                <a:gd name="T1" fmla="*/ 33 h 33"/>
                <a:gd name="T2" fmla="*/ 1 w 32"/>
                <a:gd name="T3" fmla="*/ 32 h 33"/>
                <a:gd name="T4" fmla="*/ 1 w 32"/>
                <a:gd name="T5" fmla="*/ 26 h 33"/>
                <a:gd name="T6" fmla="*/ 25 w 32"/>
                <a:gd name="T7" fmla="*/ 2 h 33"/>
                <a:gd name="T8" fmla="*/ 31 w 32"/>
                <a:gd name="T9" fmla="*/ 2 h 33"/>
                <a:gd name="T10" fmla="*/ 31 w 32"/>
                <a:gd name="T11" fmla="*/ 8 h 33"/>
                <a:gd name="T12" fmla="*/ 7 w 32"/>
                <a:gd name="T13" fmla="*/ 32 h 33"/>
                <a:gd name="T14" fmla="*/ 4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4" y="33"/>
                  </a:moveTo>
                  <a:cubicBezTo>
                    <a:pt x="3" y="33"/>
                    <a:pt x="2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0"/>
                    <a:pt x="29" y="0"/>
                    <a:pt x="31" y="2"/>
                  </a:cubicBezTo>
                  <a:cubicBezTo>
                    <a:pt x="32" y="4"/>
                    <a:pt x="32" y="6"/>
                    <a:pt x="31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58">
            <a:extLst>
              <a:ext uri="{FF2B5EF4-FFF2-40B4-BE49-F238E27FC236}">
                <a16:creationId xmlns:a16="http://schemas.microsoft.com/office/drawing/2014/main" id="{6B4F0A9C-23E6-88E4-4D2B-CC0D0419CB69}"/>
              </a:ext>
            </a:extLst>
          </p:cNvPr>
          <p:cNvGrpSpPr/>
          <p:nvPr/>
        </p:nvGrpSpPr>
        <p:grpSpPr>
          <a:xfrm>
            <a:off x="8184682" y="2096541"/>
            <a:ext cx="423092" cy="551026"/>
            <a:chOff x="11255376" y="0"/>
            <a:chExt cx="666750" cy="868363"/>
          </a:xfrm>
          <a:solidFill>
            <a:schemeClr val="bg1"/>
          </a:solidFill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7D9A794E-EB4D-FF3A-A762-8446A30E3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55376" y="0"/>
              <a:ext cx="666750" cy="666750"/>
            </a:xfrm>
            <a:custGeom>
              <a:avLst/>
              <a:gdLst>
                <a:gd name="T0" fmla="*/ 98 w 196"/>
                <a:gd name="T1" fmla="*/ 16 h 196"/>
                <a:gd name="T2" fmla="*/ 180 w 196"/>
                <a:gd name="T3" fmla="*/ 98 h 196"/>
                <a:gd name="T4" fmla="*/ 98 w 196"/>
                <a:gd name="T5" fmla="*/ 180 h 196"/>
                <a:gd name="T6" fmla="*/ 16 w 196"/>
                <a:gd name="T7" fmla="*/ 98 h 196"/>
                <a:gd name="T8" fmla="*/ 98 w 196"/>
                <a:gd name="T9" fmla="*/ 16 h 196"/>
                <a:gd name="T10" fmla="*/ 98 w 196"/>
                <a:gd name="T11" fmla="*/ 0 h 196"/>
                <a:gd name="T12" fmla="*/ 0 w 196"/>
                <a:gd name="T13" fmla="*/ 98 h 196"/>
                <a:gd name="T14" fmla="*/ 98 w 196"/>
                <a:gd name="T15" fmla="*/ 196 h 196"/>
                <a:gd name="T16" fmla="*/ 196 w 196"/>
                <a:gd name="T17" fmla="*/ 98 h 196"/>
                <a:gd name="T18" fmla="*/ 98 w 196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6"/>
                  </a:moveTo>
                  <a:cubicBezTo>
                    <a:pt x="143" y="16"/>
                    <a:pt x="180" y="53"/>
                    <a:pt x="180" y="98"/>
                  </a:cubicBezTo>
                  <a:cubicBezTo>
                    <a:pt x="180" y="143"/>
                    <a:pt x="143" y="180"/>
                    <a:pt x="98" y="180"/>
                  </a:cubicBezTo>
                  <a:cubicBezTo>
                    <a:pt x="52" y="180"/>
                    <a:pt x="16" y="143"/>
                    <a:pt x="16" y="98"/>
                  </a:cubicBezTo>
                  <a:cubicBezTo>
                    <a:pt x="16" y="53"/>
                    <a:pt x="52" y="16"/>
                    <a:pt x="98" y="16"/>
                  </a:cubicBezTo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349A2B18-10BF-7EF0-A38A-BD730AAE8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1601" y="115888"/>
              <a:ext cx="39688" cy="26988"/>
            </a:xfrm>
            <a:custGeom>
              <a:avLst/>
              <a:gdLst>
                <a:gd name="T0" fmla="*/ 4 w 12"/>
                <a:gd name="T1" fmla="*/ 8 h 8"/>
                <a:gd name="T2" fmla="*/ 0 w 12"/>
                <a:gd name="T3" fmla="*/ 4 h 8"/>
                <a:gd name="T4" fmla="*/ 3 w 12"/>
                <a:gd name="T5" fmla="*/ 0 h 8"/>
                <a:gd name="T6" fmla="*/ 8 w 12"/>
                <a:gd name="T7" fmla="*/ 0 h 8"/>
                <a:gd name="T8" fmla="*/ 12 w 12"/>
                <a:gd name="T9" fmla="*/ 4 h 8"/>
                <a:gd name="T10" fmla="*/ 8 w 12"/>
                <a:gd name="T11" fmla="*/ 8 h 8"/>
                <a:gd name="T12" fmla="*/ 4 w 12"/>
                <a:gd name="T13" fmla="*/ 8 h 8"/>
                <a:gd name="T14" fmla="*/ 4 w 12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1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E5F5EF0C-28A0-D98D-7B4B-EF4A4CBEE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8088" y="128588"/>
              <a:ext cx="131763" cy="187325"/>
            </a:xfrm>
            <a:custGeom>
              <a:avLst/>
              <a:gdLst>
                <a:gd name="T0" fmla="*/ 4 w 39"/>
                <a:gd name="T1" fmla="*/ 55 h 55"/>
                <a:gd name="T2" fmla="*/ 0 w 39"/>
                <a:gd name="T3" fmla="*/ 51 h 55"/>
                <a:gd name="T4" fmla="*/ 33 w 39"/>
                <a:gd name="T5" fmla="*/ 1 h 55"/>
                <a:gd name="T6" fmla="*/ 38 w 39"/>
                <a:gd name="T7" fmla="*/ 3 h 55"/>
                <a:gd name="T8" fmla="*/ 36 w 39"/>
                <a:gd name="T9" fmla="*/ 8 h 55"/>
                <a:gd name="T10" fmla="*/ 8 w 39"/>
                <a:gd name="T11" fmla="*/ 51 h 55"/>
                <a:gd name="T12" fmla="*/ 4 w 3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4" y="55"/>
                  </a:moveTo>
                  <a:cubicBezTo>
                    <a:pt x="2" y="55"/>
                    <a:pt x="0" y="54"/>
                    <a:pt x="0" y="51"/>
                  </a:cubicBezTo>
                  <a:cubicBezTo>
                    <a:pt x="0" y="30"/>
                    <a:pt x="13" y="10"/>
                    <a:pt x="33" y="1"/>
                  </a:cubicBezTo>
                  <a:cubicBezTo>
                    <a:pt x="35" y="0"/>
                    <a:pt x="37" y="1"/>
                    <a:pt x="38" y="3"/>
                  </a:cubicBezTo>
                  <a:cubicBezTo>
                    <a:pt x="39" y="5"/>
                    <a:pt x="38" y="7"/>
                    <a:pt x="36" y="8"/>
                  </a:cubicBezTo>
                  <a:cubicBezTo>
                    <a:pt x="19" y="16"/>
                    <a:pt x="8" y="33"/>
                    <a:pt x="8" y="51"/>
                  </a:cubicBezTo>
                  <a:cubicBezTo>
                    <a:pt x="8" y="54"/>
                    <a:pt x="6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E70AB472-D1DC-D9C0-A6C5-311EF008F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8413" y="592138"/>
              <a:ext cx="306388" cy="263525"/>
            </a:xfrm>
            <a:custGeom>
              <a:avLst/>
              <a:gdLst>
                <a:gd name="T0" fmla="*/ 69 w 90"/>
                <a:gd name="T1" fmla="*/ 77 h 77"/>
                <a:gd name="T2" fmla="*/ 21 w 90"/>
                <a:gd name="T3" fmla="*/ 77 h 77"/>
                <a:gd name="T4" fmla="*/ 13 w 90"/>
                <a:gd name="T5" fmla="*/ 71 h 77"/>
                <a:gd name="T6" fmla="*/ 1 w 90"/>
                <a:gd name="T7" fmla="*/ 12 h 77"/>
                <a:gd name="T8" fmla="*/ 7 w 90"/>
                <a:gd name="T9" fmla="*/ 2 h 77"/>
                <a:gd name="T10" fmla="*/ 17 w 90"/>
                <a:gd name="T11" fmla="*/ 9 h 77"/>
                <a:gd name="T12" fmla="*/ 27 w 90"/>
                <a:gd name="T13" fmla="*/ 61 h 77"/>
                <a:gd name="T14" fmla="*/ 63 w 90"/>
                <a:gd name="T15" fmla="*/ 61 h 77"/>
                <a:gd name="T16" fmla="*/ 73 w 90"/>
                <a:gd name="T17" fmla="*/ 7 h 77"/>
                <a:gd name="T18" fmla="*/ 82 w 90"/>
                <a:gd name="T19" fmla="*/ 1 h 77"/>
                <a:gd name="T20" fmla="*/ 89 w 90"/>
                <a:gd name="T21" fmla="*/ 10 h 77"/>
                <a:gd name="T22" fmla="*/ 77 w 90"/>
                <a:gd name="T23" fmla="*/ 71 h 77"/>
                <a:gd name="T24" fmla="*/ 69 w 9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7">
                  <a:moveTo>
                    <a:pt x="69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17" y="77"/>
                    <a:pt x="13" y="74"/>
                    <a:pt x="13" y="7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2"/>
                    <a:pt x="16" y="4"/>
                    <a:pt x="17" y="9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3"/>
                    <a:pt x="78" y="0"/>
                    <a:pt x="82" y="1"/>
                  </a:cubicBezTo>
                  <a:cubicBezTo>
                    <a:pt x="87" y="2"/>
                    <a:pt x="90" y="6"/>
                    <a:pt x="89" y="10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4"/>
                    <a:pt x="73" y="77"/>
                    <a:pt x="69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DBAAD92E-D900-471D-99A4-A8175BD76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1126" y="814388"/>
              <a:ext cx="80963" cy="53975"/>
            </a:xfrm>
            <a:custGeom>
              <a:avLst/>
              <a:gdLst>
                <a:gd name="T0" fmla="*/ 16 w 24"/>
                <a:gd name="T1" fmla="*/ 16 h 16"/>
                <a:gd name="T2" fmla="*/ 8 w 24"/>
                <a:gd name="T3" fmla="*/ 16 h 16"/>
                <a:gd name="T4" fmla="*/ 0 w 24"/>
                <a:gd name="T5" fmla="*/ 8 h 16"/>
                <a:gd name="T6" fmla="*/ 8 w 24"/>
                <a:gd name="T7" fmla="*/ 0 h 16"/>
                <a:gd name="T8" fmla="*/ 16 w 24"/>
                <a:gd name="T9" fmla="*/ 0 h 16"/>
                <a:gd name="T10" fmla="*/ 24 w 24"/>
                <a:gd name="T11" fmla="*/ 8 h 16"/>
                <a:gd name="T12" fmla="*/ 16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12"/>
                    <a:pt x="20" y="16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88A1F036-8A55-CD6A-9E27-F90498B11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687388"/>
              <a:ext cx="125413" cy="41275"/>
            </a:xfrm>
            <a:custGeom>
              <a:avLst/>
              <a:gdLst>
                <a:gd name="T0" fmla="*/ 33 w 37"/>
                <a:gd name="T1" fmla="*/ 12 h 12"/>
                <a:gd name="T2" fmla="*/ 33 w 37"/>
                <a:gd name="T3" fmla="*/ 12 h 12"/>
                <a:gd name="T4" fmla="*/ 3 w 37"/>
                <a:gd name="T5" fmla="*/ 9 h 12"/>
                <a:gd name="T6" fmla="*/ 0 w 37"/>
                <a:gd name="T7" fmla="*/ 4 h 12"/>
                <a:gd name="T8" fmla="*/ 4 w 37"/>
                <a:gd name="T9" fmla="*/ 1 h 12"/>
                <a:gd name="T10" fmla="*/ 34 w 37"/>
                <a:gd name="T11" fmla="*/ 4 h 12"/>
                <a:gd name="T12" fmla="*/ 37 w 37"/>
                <a:gd name="T13" fmla="*/ 9 h 12"/>
                <a:gd name="T14" fmla="*/ 33 w 3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2">
                  <a:moveTo>
                    <a:pt x="33" y="12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7" y="7"/>
                    <a:pt x="37" y="9"/>
                  </a:cubicBezTo>
                  <a:cubicBezTo>
                    <a:pt x="37" y="11"/>
                    <a:pt x="35" y="12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C20C9B4-F236-9D67-CBAB-8CC1E85A8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0488" y="746125"/>
              <a:ext cx="112713" cy="36513"/>
            </a:xfrm>
            <a:custGeom>
              <a:avLst/>
              <a:gdLst>
                <a:gd name="T0" fmla="*/ 29 w 33"/>
                <a:gd name="T1" fmla="*/ 11 h 11"/>
                <a:gd name="T2" fmla="*/ 29 w 33"/>
                <a:gd name="T3" fmla="*/ 11 h 11"/>
                <a:gd name="T4" fmla="*/ 4 w 33"/>
                <a:gd name="T5" fmla="*/ 8 h 11"/>
                <a:gd name="T6" fmla="*/ 1 w 33"/>
                <a:gd name="T7" fmla="*/ 3 h 11"/>
                <a:gd name="T8" fmla="*/ 5 w 33"/>
                <a:gd name="T9" fmla="*/ 0 h 11"/>
                <a:gd name="T10" fmla="*/ 30 w 33"/>
                <a:gd name="T11" fmla="*/ 3 h 11"/>
                <a:gd name="T12" fmla="*/ 33 w 33"/>
                <a:gd name="T13" fmla="*/ 7 h 11"/>
                <a:gd name="T14" fmla="*/ 29 w 3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1">
                  <a:moveTo>
                    <a:pt x="29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5"/>
                    <a:pt x="33" y="7"/>
                  </a:cubicBezTo>
                  <a:cubicBezTo>
                    <a:pt x="33" y="9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15CCCC92-9E95-89BF-468D-A670E88C9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038" y="381000"/>
              <a:ext cx="74613" cy="246063"/>
            </a:xfrm>
            <a:custGeom>
              <a:avLst/>
              <a:gdLst>
                <a:gd name="T0" fmla="*/ 17 w 22"/>
                <a:gd name="T1" fmla="*/ 72 h 72"/>
                <a:gd name="T2" fmla="*/ 13 w 22"/>
                <a:gd name="T3" fmla="*/ 68 h 72"/>
                <a:gd name="T4" fmla="*/ 0 w 22"/>
                <a:gd name="T5" fmla="*/ 5 h 72"/>
                <a:gd name="T6" fmla="*/ 3 w 22"/>
                <a:gd name="T7" fmla="*/ 1 h 72"/>
                <a:gd name="T8" fmla="*/ 8 w 22"/>
                <a:gd name="T9" fmla="*/ 4 h 72"/>
                <a:gd name="T10" fmla="*/ 21 w 22"/>
                <a:gd name="T11" fmla="*/ 67 h 72"/>
                <a:gd name="T12" fmla="*/ 18 w 22"/>
                <a:gd name="T13" fmla="*/ 72 h 72"/>
                <a:gd name="T14" fmla="*/ 17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17" y="72"/>
                  </a:moveTo>
                  <a:cubicBezTo>
                    <a:pt x="15" y="72"/>
                    <a:pt x="14" y="70"/>
                    <a:pt x="13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9"/>
                    <a:pt x="20" y="71"/>
                    <a:pt x="18" y="72"/>
                  </a:cubicBezTo>
                  <a:cubicBezTo>
                    <a:pt x="18" y="72"/>
                    <a:pt x="18" y="72"/>
                    <a:pt x="1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443CF18D-3683-23A2-F0C0-7ACE70E46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6851" y="381000"/>
              <a:ext cx="74613" cy="246063"/>
            </a:xfrm>
            <a:custGeom>
              <a:avLst/>
              <a:gdLst>
                <a:gd name="T0" fmla="*/ 4 w 22"/>
                <a:gd name="T1" fmla="*/ 72 h 72"/>
                <a:gd name="T2" fmla="*/ 3 w 22"/>
                <a:gd name="T3" fmla="*/ 72 h 72"/>
                <a:gd name="T4" fmla="*/ 0 w 22"/>
                <a:gd name="T5" fmla="*/ 67 h 72"/>
                <a:gd name="T6" fmla="*/ 13 w 22"/>
                <a:gd name="T7" fmla="*/ 4 h 72"/>
                <a:gd name="T8" fmla="*/ 18 w 22"/>
                <a:gd name="T9" fmla="*/ 1 h 72"/>
                <a:gd name="T10" fmla="*/ 21 w 22"/>
                <a:gd name="T11" fmla="*/ 5 h 72"/>
                <a:gd name="T12" fmla="*/ 8 w 22"/>
                <a:gd name="T13" fmla="*/ 68 h 72"/>
                <a:gd name="T14" fmla="*/ 4 w 2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2">
                  <a:moveTo>
                    <a:pt x="4" y="72"/>
                  </a:moveTo>
                  <a:cubicBezTo>
                    <a:pt x="4" y="72"/>
                    <a:pt x="4" y="72"/>
                    <a:pt x="3" y="72"/>
                  </a:cubicBezTo>
                  <a:cubicBezTo>
                    <a:pt x="1" y="71"/>
                    <a:pt x="0" y="69"/>
                    <a:pt x="0" y="6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1"/>
                  </a:cubicBezTo>
                  <a:cubicBezTo>
                    <a:pt x="20" y="1"/>
                    <a:pt x="22" y="3"/>
                    <a:pt x="21" y="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9A269397-B470-D45F-F643-FBAB4E40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0801" y="368300"/>
              <a:ext cx="212725" cy="57150"/>
            </a:xfrm>
            <a:custGeom>
              <a:avLst/>
              <a:gdLst>
                <a:gd name="T0" fmla="*/ 46 w 63"/>
                <a:gd name="T1" fmla="*/ 17 h 17"/>
                <a:gd name="T2" fmla="*/ 38 w 63"/>
                <a:gd name="T3" fmla="*/ 11 h 17"/>
                <a:gd name="T4" fmla="*/ 38 w 63"/>
                <a:gd name="T5" fmla="*/ 10 h 17"/>
                <a:gd name="T6" fmla="*/ 37 w 63"/>
                <a:gd name="T7" fmla="*/ 10 h 17"/>
                <a:gd name="T8" fmla="*/ 37 w 63"/>
                <a:gd name="T9" fmla="*/ 10 h 17"/>
                <a:gd name="T10" fmla="*/ 36 w 63"/>
                <a:gd name="T11" fmla="*/ 11 h 17"/>
                <a:gd name="T12" fmla="*/ 36 w 63"/>
                <a:gd name="T13" fmla="*/ 11 h 17"/>
                <a:gd name="T14" fmla="*/ 36 w 63"/>
                <a:gd name="T15" fmla="*/ 11 h 17"/>
                <a:gd name="T16" fmla="*/ 28 w 63"/>
                <a:gd name="T17" fmla="*/ 17 h 17"/>
                <a:gd name="T18" fmla="*/ 20 w 63"/>
                <a:gd name="T19" fmla="*/ 11 h 17"/>
                <a:gd name="T20" fmla="*/ 19 w 63"/>
                <a:gd name="T21" fmla="*/ 10 h 17"/>
                <a:gd name="T22" fmla="*/ 19 w 63"/>
                <a:gd name="T23" fmla="*/ 10 h 17"/>
                <a:gd name="T24" fmla="*/ 18 w 63"/>
                <a:gd name="T25" fmla="*/ 10 h 17"/>
                <a:gd name="T26" fmla="*/ 18 w 63"/>
                <a:gd name="T27" fmla="*/ 11 h 17"/>
                <a:gd name="T28" fmla="*/ 10 w 63"/>
                <a:gd name="T29" fmla="*/ 17 h 17"/>
                <a:gd name="T30" fmla="*/ 1 w 63"/>
                <a:gd name="T31" fmla="*/ 10 h 17"/>
                <a:gd name="T32" fmla="*/ 0 w 63"/>
                <a:gd name="T33" fmla="*/ 8 h 17"/>
                <a:gd name="T34" fmla="*/ 4 w 63"/>
                <a:gd name="T35" fmla="*/ 4 h 17"/>
                <a:gd name="T36" fmla="*/ 8 w 63"/>
                <a:gd name="T37" fmla="*/ 7 h 17"/>
                <a:gd name="T38" fmla="*/ 10 w 63"/>
                <a:gd name="T39" fmla="*/ 9 h 17"/>
                <a:gd name="T40" fmla="*/ 11 w 63"/>
                <a:gd name="T41" fmla="*/ 7 h 17"/>
                <a:gd name="T42" fmla="*/ 12 w 63"/>
                <a:gd name="T43" fmla="*/ 5 h 17"/>
                <a:gd name="T44" fmla="*/ 19 w 63"/>
                <a:gd name="T45" fmla="*/ 1 h 17"/>
                <a:gd name="T46" fmla="*/ 25 w 63"/>
                <a:gd name="T47" fmla="*/ 5 h 17"/>
                <a:gd name="T48" fmla="*/ 27 w 63"/>
                <a:gd name="T49" fmla="*/ 7 h 17"/>
                <a:gd name="T50" fmla="*/ 28 w 63"/>
                <a:gd name="T51" fmla="*/ 9 h 17"/>
                <a:gd name="T52" fmla="*/ 29 w 63"/>
                <a:gd name="T53" fmla="*/ 8 h 17"/>
                <a:gd name="T54" fmla="*/ 29 w 63"/>
                <a:gd name="T55" fmla="*/ 8 h 17"/>
                <a:gd name="T56" fmla="*/ 29 w 63"/>
                <a:gd name="T57" fmla="*/ 8 h 17"/>
                <a:gd name="T58" fmla="*/ 29 w 63"/>
                <a:gd name="T59" fmla="*/ 7 h 17"/>
                <a:gd name="T60" fmla="*/ 31 w 63"/>
                <a:gd name="T61" fmla="*/ 5 h 17"/>
                <a:gd name="T62" fmla="*/ 37 w 63"/>
                <a:gd name="T63" fmla="*/ 1 h 17"/>
                <a:gd name="T64" fmla="*/ 44 w 63"/>
                <a:gd name="T65" fmla="*/ 5 h 17"/>
                <a:gd name="T66" fmla="*/ 45 w 63"/>
                <a:gd name="T67" fmla="*/ 7 h 17"/>
                <a:gd name="T68" fmla="*/ 46 w 63"/>
                <a:gd name="T69" fmla="*/ 9 h 17"/>
                <a:gd name="T70" fmla="*/ 48 w 63"/>
                <a:gd name="T71" fmla="*/ 7 h 17"/>
                <a:gd name="T72" fmla="*/ 49 w 63"/>
                <a:gd name="T73" fmla="*/ 5 h 17"/>
                <a:gd name="T74" fmla="*/ 62 w 63"/>
                <a:gd name="T75" fmla="*/ 5 h 17"/>
                <a:gd name="T76" fmla="*/ 63 w 63"/>
                <a:gd name="T77" fmla="*/ 8 h 17"/>
                <a:gd name="T78" fmla="*/ 60 w 63"/>
                <a:gd name="T79" fmla="*/ 12 h 17"/>
                <a:gd name="T80" fmla="*/ 59 w 63"/>
                <a:gd name="T81" fmla="*/ 12 h 17"/>
                <a:gd name="T82" fmla="*/ 56 w 63"/>
                <a:gd name="T83" fmla="*/ 10 h 17"/>
                <a:gd name="T84" fmla="*/ 55 w 63"/>
                <a:gd name="T85" fmla="*/ 10 h 17"/>
                <a:gd name="T86" fmla="*/ 55 w 63"/>
                <a:gd name="T87" fmla="*/ 10 h 17"/>
                <a:gd name="T88" fmla="*/ 55 w 63"/>
                <a:gd name="T89" fmla="*/ 11 h 17"/>
                <a:gd name="T90" fmla="*/ 46 w 63"/>
                <a:gd name="T9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17">
                  <a:moveTo>
                    <a:pt x="46" y="17"/>
                  </a:moveTo>
                  <a:cubicBezTo>
                    <a:pt x="43" y="17"/>
                    <a:pt x="40" y="15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17"/>
                    <a:pt x="30" y="17"/>
                    <a:pt x="28" y="17"/>
                  </a:cubicBezTo>
                  <a:cubicBezTo>
                    <a:pt x="25" y="17"/>
                    <a:pt x="22" y="15"/>
                    <a:pt x="20" y="11"/>
                  </a:cubicBezTo>
                  <a:cubicBezTo>
                    <a:pt x="20" y="11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6" y="15"/>
                    <a:pt x="13" y="17"/>
                    <a:pt x="10" y="17"/>
                  </a:cubicBezTo>
                  <a:cubicBezTo>
                    <a:pt x="6" y="17"/>
                    <a:pt x="3" y="15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6" y="4"/>
                    <a:pt x="8" y="5"/>
                    <a:pt x="8" y="7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1" y="6"/>
                    <a:pt x="12" y="5"/>
                    <a:pt x="12" y="5"/>
                  </a:cubicBezTo>
                  <a:cubicBezTo>
                    <a:pt x="15" y="2"/>
                    <a:pt x="17" y="1"/>
                    <a:pt x="19" y="1"/>
                  </a:cubicBezTo>
                  <a:cubicBezTo>
                    <a:pt x="21" y="1"/>
                    <a:pt x="24" y="3"/>
                    <a:pt x="25" y="5"/>
                  </a:cubicBezTo>
                  <a:cubicBezTo>
                    <a:pt x="26" y="6"/>
                    <a:pt x="26" y="6"/>
                    <a:pt x="27" y="7"/>
                  </a:cubicBezTo>
                  <a:cubicBezTo>
                    <a:pt x="27" y="8"/>
                    <a:pt x="28" y="9"/>
                    <a:pt x="28" y="9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1" y="5"/>
                  </a:cubicBezTo>
                  <a:cubicBezTo>
                    <a:pt x="33" y="2"/>
                    <a:pt x="36" y="1"/>
                    <a:pt x="37" y="1"/>
                  </a:cubicBezTo>
                  <a:cubicBezTo>
                    <a:pt x="39" y="1"/>
                    <a:pt x="41" y="2"/>
                    <a:pt x="44" y="5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5" y="8"/>
                    <a:pt x="46" y="9"/>
                    <a:pt x="46" y="9"/>
                  </a:cubicBezTo>
                  <a:cubicBezTo>
                    <a:pt x="47" y="9"/>
                    <a:pt x="47" y="8"/>
                    <a:pt x="48" y="7"/>
                  </a:cubicBezTo>
                  <a:cubicBezTo>
                    <a:pt x="48" y="6"/>
                    <a:pt x="48" y="5"/>
                    <a:pt x="49" y="5"/>
                  </a:cubicBezTo>
                  <a:cubicBezTo>
                    <a:pt x="53" y="0"/>
                    <a:pt x="59" y="0"/>
                    <a:pt x="62" y="5"/>
                  </a:cubicBezTo>
                  <a:cubicBezTo>
                    <a:pt x="63" y="6"/>
                    <a:pt x="63" y="7"/>
                    <a:pt x="63" y="8"/>
                  </a:cubicBezTo>
                  <a:cubicBezTo>
                    <a:pt x="63" y="10"/>
                    <a:pt x="62" y="12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3" y="15"/>
                    <a:pt x="50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45">
            <a:extLst>
              <a:ext uri="{FF2B5EF4-FFF2-40B4-BE49-F238E27FC236}">
                <a16:creationId xmlns:a16="http://schemas.microsoft.com/office/drawing/2014/main" id="{11E1C118-F327-79F1-C2ED-A222F032102B}"/>
              </a:ext>
            </a:extLst>
          </p:cNvPr>
          <p:cNvGrpSpPr/>
          <p:nvPr/>
        </p:nvGrpSpPr>
        <p:grpSpPr>
          <a:xfrm>
            <a:off x="8786240" y="2092983"/>
            <a:ext cx="493374" cy="490648"/>
            <a:chOff x="5583238" y="17463"/>
            <a:chExt cx="862013" cy="857250"/>
          </a:xfrm>
          <a:solidFill>
            <a:schemeClr val="bg1"/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5CD9098-77E4-AFA9-0DC0-EE0578584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3238" y="17463"/>
              <a:ext cx="862013" cy="857250"/>
            </a:xfrm>
            <a:custGeom>
              <a:avLst/>
              <a:gdLst>
                <a:gd name="T0" fmla="*/ 127 w 254"/>
                <a:gd name="T1" fmla="*/ 16 h 252"/>
                <a:gd name="T2" fmla="*/ 156 w 254"/>
                <a:gd name="T3" fmla="*/ 79 h 252"/>
                <a:gd name="T4" fmla="*/ 170 w 254"/>
                <a:gd name="T5" fmla="*/ 90 h 252"/>
                <a:gd name="T6" fmla="*/ 237 w 254"/>
                <a:gd name="T7" fmla="*/ 100 h 252"/>
                <a:gd name="T8" fmla="*/ 188 w 254"/>
                <a:gd name="T9" fmla="*/ 149 h 252"/>
                <a:gd name="T10" fmla="*/ 183 w 254"/>
                <a:gd name="T11" fmla="*/ 164 h 252"/>
                <a:gd name="T12" fmla="*/ 203 w 254"/>
                <a:gd name="T13" fmla="*/ 236 h 252"/>
                <a:gd name="T14" fmla="*/ 136 w 254"/>
                <a:gd name="T15" fmla="*/ 198 h 252"/>
                <a:gd name="T16" fmla="*/ 127 w 254"/>
                <a:gd name="T17" fmla="*/ 196 h 252"/>
                <a:gd name="T18" fmla="*/ 118 w 254"/>
                <a:gd name="T19" fmla="*/ 198 h 252"/>
                <a:gd name="T20" fmla="*/ 55 w 254"/>
                <a:gd name="T21" fmla="*/ 236 h 252"/>
                <a:gd name="T22" fmla="*/ 71 w 254"/>
                <a:gd name="T23" fmla="*/ 164 h 252"/>
                <a:gd name="T24" fmla="*/ 66 w 254"/>
                <a:gd name="T25" fmla="*/ 149 h 252"/>
                <a:gd name="T26" fmla="*/ 17 w 254"/>
                <a:gd name="T27" fmla="*/ 100 h 252"/>
                <a:gd name="T28" fmla="*/ 84 w 254"/>
                <a:gd name="T29" fmla="*/ 90 h 252"/>
                <a:gd name="T30" fmla="*/ 98 w 254"/>
                <a:gd name="T31" fmla="*/ 79 h 252"/>
                <a:gd name="T32" fmla="*/ 127 w 254"/>
                <a:gd name="T33" fmla="*/ 16 h 252"/>
                <a:gd name="T34" fmla="*/ 127 w 254"/>
                <a:gd name="T35" fmla="*/ 0 h 252"/>
                <a:gd name="T36" fmla="*/ 127 w 254"/>
                <a:gd name="T37" fmla="*/ 0 h 252"/>
                <a:gd name="T38" fmla="*/ 113 w 254"/>
                <a:gd name="T39" fmla="*/ 10 h 252"/>
                <a:gd name="T40" fmla="*/ 84 w 254"/>
                <a:gd name="T41" fmla="*/ 73 h 252"/>
                <a:gd name="T42" fmla="*/ 82 w 254"/>
                <a:gd name="T43" fmla="*/ 74 h 252"/>
                <a:gd name="T44" fmla="*/ 15 w 254"/>
                <a:gd name="T45" fmla="*/ 84 h 252"/>
                <a:gd name="T46" fmla="*/ 2 w 254"/>
                <a:gd name="T47" fmla="*/ 95 h 252"/>
                <a:gd name="T48" fmla="*/ 6 w 254"/>
                <a:gd name="T49" fmla="*/ 111 h 252"/>
                <a:gd name="T50" fmla="*/ 55 w 254"/>
                <a:gd name="T51" fmla="*/ 160 h 252"/>
                <a:gd name="T52" fmla="*/ 56 w 254"/>
                <a:gd name="T53" fmla="*/ 162 h 252"/>
                <a:gd name="T54" fmla="*/ 40 w 254"/>
                <a:gd name="T55" fmla="*/ 233 h 252"/>
                <a:gd name="T56" fmla="*/ 46 w 254"/>
                <a:gd name="T57" fmla="*/ 249 h 252"/>
                <a:gd name="T58" fmla="*/ 55 w 254"/>
                <a:gd name="T59" fmla="*/ 252 h 252"/>
                <a:gd name="T60" fmla="*/ 63 w 254"/>
                <a:gd name="T61" fmla="*/ 250 h 252"/>
                <a:gd name="T62" fmla="*/ 126 w 254"/>
                <a:gd name="T63" fmla="*/ 212 h 252"/>
                <a:gd name="T64" fmla="*/ 127 w 254"/>
                <a:gd name="T65" fmla="*/ 212 h 252"/>
                <a:gd name="T66" fmla="*/ 129 w 254"/>
                <a:gd name="T67" fmla="*/ 213 h 252"/>
                <a:gd name="T68" fmla="*/ 195 w 254"/>
                <a:gd name="T69" fmla="*/ 250 h 252"/>
                <a:gd name="T70" fmla="*/ 203 w 254"/>
                <a:gd name="T71" fmla="*/ 252 h 252"/>
                <a:gd name="T72" fmla="*/ 213 w 254"/>
                <a:gd name="T73" fmla="*/ 249 h 252"/>
                <a:gd name="T74" fmla="*/ 218 w 254"/>
                <a:gd name="T75" fmla="*/ 232 h 252"/>
                <a:gd name="T76" fmla="*/ 199 w 254"/>
                <a:gd name="T77" fmla="*/ 161 h 252"/>
                <a:gd name="T78" fmla="*/ 200 w 254"/>
                <a:gd name="T79" fmla="*/ 160 h 252"/>
                <a:gd name="T80" fmla="*/ 249 w 254"/>
                <a:gd name="T81" fmla="*/ 111 h 252"/>
                <a:gd name="T82" fmla="*/ 252 w 254"/>
                <a:gd name="T83" fmla="*/ 95 h 252"/>
                <a:gd name="T84" fmla="*/ 240 w 254"/>
                <a:gd name="T85" fmla="*/ 84 h 252"/>
                <a:gd name="T86" fmla="*/ 173 w 254"/>
                <a:gd name="T87" fmla="*/ 74 h 252"/>
                <a:gd name="T88" fmla="*/ 171 w 254"/>
                <a:gd name="T89" fmla="*/ 73 h 252"/>
                <a:gd name="T90" fmla="*/ 142 w 254"/>
                <a:gd name="T91" fmla="*/ 10 h 252"/>
                <a:gd name="T92" fmla="*/ 127 w 254"/>
                <a:gd name="T9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4" h="252">
                  <a:moveTo>
                    <a:pt x="127" y="16"/>
                  </a:moveTo>
                  <a:cubicBezTo>
                    <a:pt x="156" y="79"/>
                    <a:pt x="156" y="79"/>
                    <a:pt x="156" y="79"/>
                  </a:cubicBezTo>
                  <a:cubicBezTo>
                    <a:pt x="159" y="85"/>
                    <a:pt x="164" y="89"/>
                    <a:pt x="170" y="90"/>
                  </a:cubicBezTo>
                  <a:cubicBezTo>
                    <a:pt x="237" y="100"/>
                    <a:pt x="237" y="100"/>
                    <a:pt x="237" y="100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4" y="153"/>
                    <a:pt x="182" y="159"/>
                    <a:pt x="183" y="164"/>
                  </a:cubicBezTo>
                  <a:cubicBezTo>
                    <a:pt x="203" y="236"/>
                    <a:pt x="203" y="236"/>
                    <a:pt x="203" y="236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3" y="197"/>
                    <a:pt x="130" y="196"/>
                    <a:pt x="127" y="196"/>
                  </a:cubicBezTo>
                  <a:cubicBezTo>
                    <a:pt x="124" y="196"/>
                    <a:pt x="121" y="197"/>
                    <a:pt x="118" y="198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2" y="159"/>
                    <a:pt x="70" y="153"/>
                    <a:pt x="66" y="14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90" y="89"/>
                    <a:pt x="96" y="85"/>
                    <a:pt x="98" y="79"/>
                  </a:cubicBezTo>
                  <a:cubicBezTo>
                    <a:pt x="127" y="16"/>
                    <a:pt x="127" y="16"/>
                    <a:pt x="127" y="16"/>
                  </a:cubicBezTo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1" y="0"/>
                    <a:pt x="115" y="4"/>
                    <a:pt x="113" y="1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3" y="73"/>
                    <a:pt x="83" y="74"/>
                    <a:pt x="82" y="7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9" y="85"/>
                    <a:pt x="4" y="89"/>
                    <a:pt x="2" y="95"/>
                  </a:cubicBezTo>
                  <a:cubicBezTo>
                    <a:pt x="0" y="100"/>
                    <a:pt x="2" y="107"/>
                    <a:pt x="6" y="111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1"/>
                    <a:pt x="56" y="161"/>
                    <a:pt x="56" y="162"/>
                  </a:cubicBezTo>
                  <a:cubicBezTo>
                    <a:pt x="40" y="233"/>
                    <a:pt x="40" y="233"/>
                    <a:pt x="40" y="233"/>
                  </a:cubicBezTo>
                  <a:cubicBezTo>
                    <a:pt x="38" y="239"/>
                    <a:pt x="41" y="246"/>
                    <a:pt x="46" y="249"/>
                  </a:cubicBezTo>
                  <a:cubicBezTo>
                    <a:pt x="49" y="251"/>
                    <a:pt x="52" y="252"/>
                    <a:pt x="55" y="252"/>
                  </a:cubicBezTo>
                  <a:cubicBezTo>
                    <a:pt x="58" y="252"/>
                    <a:pt x="61" y="252"/>
                    <a:pt x="63" y="250"/>
                  </a:cubicBezTo>
                  <a:cubicBezTo>
                    <a:pt x="126" y="212"/>
                    <a:pt x="126" y="212"/>
                    <a:pt x="126" y="212"/>
                  </a:cubicBezTo>
                  <a:cubicBezTo>
                    <a:pt x="126" y="212"/>
                    <a:pt x="127" y="212"/>
                    <a:pt x="127" y="212"/>
                  </a:cubicBezTo>
                  <a:cubicBezTo>
                    <a:pt x="128" y="212"/>
                    <a:pt x="128" y="212"/>
                    <a:pt x="129" y="213"/>
                  </a:cubicBezTo>
                  <a:cubicBezTo>
                    <a:pt x="195" y="250"/>
                    <a:pt x="195" y="250"/>
                    <a:pt x="195" y="250"/>
                  </a:cubicBezTo>
                  <a:cubicBezTo>
                    <a:pt x="197" y="252"/>
                    <a:pt x="200" y="252"/>
                    <a:pt x="203" y="252"/>
                  </a:cubicBezTo>
                  <a:cubicBezTo>
                    <a:pt x="206" y="252"/>
                    <a:pt x="210" y="251"/>
                    <a:pt x="213" y="249"/>
                  </a:cubicBezTo>
                  <a:cubicBezTo>
                    <a:pt x="218" y="245"/>
                    <a:pt x="220" y="238"/>
                    <a:pt x="218" y="232"/>
                  </a:cubicBez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200" y="160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53" y="107"/>
                    <a:pt x="254" y="100"/>
                    <a:pt x="252" y="95"/>
                  </a:cubicBezTo>
                  <a:cubicBezTo>
                    <a:pt x="251" y="89"/>
                    <a:pt x="246" y="85"/>
                    <a:pt x="240" y="84"/>
                  </a:cubicBezTo>
                  <a:cubicBezTo>
                    <a:pt x="173" y="74"/>
                    <a:pt x="173" y="74"/>
                    <a:pt x="173" y="74"/>
                  </a:cubicBezTo>
                  <a:cubicBezTo>
                    <a:pt x="172" y="74"/>
                    <a:pt x="171" y="73"/>
                    <a:pt x="171" y="73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39" y="4"/>
                    <a:pt x="133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1B6F395F-111D-141D-8A54-30AED5C4A3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0726" y="173038"/>
              <a:ext cx="227013" cy="228600"/>
            </a:xfrm>
            <a:custGeom>
              <a:avLst/>
              <a:gdLst>
                <a:gd name="T0" fmla="*/ 4 w 67"/>
                <a:gd name="T1" fmla="*/ 67 h 67"/>
                <a:gd name="T2" fmla="*/ 0 w 67"/>
                <a:gd name="T3" fmla="*/ 64 h 67"/>
                <a:gd name="T4" fmla="*/ 3 w 67"/>
                <a:gd name="T5" fmla="*/ 60 h 67"/>
                <a:gd name="T6" fmla="*/ 30 w 67"/>
                <a:gd name="T7" fmla="*/ 55 h 67"/>
                <a:gd name="T8" fmla="*/ 38 w 67"/>
                <a:gd name="T9" fmla="*/ 50 h 67"/>
                <a:gd name="T10" fmla="*/ 53 w 67"/>
                <a:gd name="T11" fmla="*/ 22 h 67"/>
                <a:gd name="T12" fmla="*/ 58 w 67"/>
                <a:gd name="T13" fmla="*/ 20 h 67"/>
                <a:gd name="T14" fmla="*/ 60 w 67"/>
                <a:gd name="T15" fmla="*/ 26 h 67"/>
                <a:gd name="T16" fmla="*/ 45 w 67"/>
                <a:gd name="T17" fmla="*/ 54 h 67"/>
                <a:gd name="T18" fmla="*/ 31 w 67"/>
                <a:gd name="T19" fmla="*/ 63 h 67"/>
                <a:gd name="T20" fmla="*/ 4 w 67"/>
                <a:gd name="T21" fmla="*/ 67 h 67"/>
                <a:gd name="T22" fmla="*/ 4 w 67"/>
                <a:gd name="T23" fmla="*/ 67 h 67"/>
                <a:gd name="T24" fmla="*/ 60 w 67"/>
                <a:gd name="T25" fmla="*/ 15 h 67"/>
                <a:gd name="T26" fmla="*/ 58 w 67"/>
                <a:gd name="T27" fmla="*/ 15 h 67"/>
                <a:gd name="T28" fmla="*/ 56 w 67"/>
                <a:gd name="T29" fmla="*/ 9 h 67"/>
                <a:gd name="T30" fmla="*/ 59 w 67"/>
                <a:gd name="T31" fmla="*/ 3 h 67"/>
                <a:gd name="T32" fmla="*/ 65 w 67"/>
                <a:gd name="T33" fmla="*/ 1 h 67"/>
                <a:gd name="T34" fmla="*/ 66 w 67"/>
                <a:gd name="T35" fmla="*/ 7 h 67"/>
                <a:gd name="T36" fmla="*/ 64 w 67"/>
                <a:gd name="T37" fmla="*/ 13 h 67"/>
                <a:gd name="T38" fmla="*/ 60 w 67"/>
                <a:gd name="T39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7">
                  <a:moveTo>
                    <a:pt x="4" y="67"/>
                  </a:moveTo>
                  <a:cubicBezTo>
                    <a:pt x="2" y="67"/>
                    <a:pt x="0" y="66"/>
                    <a:pt x="0" y="64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3" y="55"/>
                    <a:pt x="36" y="53"/>
                    <a:pt x="38" y="50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0"/>
                    <a:pt x="57" y="19"/>
                    <a:pt x="58" y="20"/>
                  </a:cubicBezTo>
                  <a:cubicBezTo>
                    <a:pt x="60" y="21"/>
                    <a:pt x="61" y="24"/>
                    <a:pt x="60" y="2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9"/>
                    <a:pt x="37" y="63"/>
                    <a:pt x="31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lose/>
                  <a:moveTo>
                    <a:pt x="60" y="15"/>
                  </a:moveTo>
                  <a:cubicBezTo>
                    <a:pt x="59" y="15"/>
                    <a:pt x="59" y="15"/>
                    <a:pt x="58" y="15"/>
                  </a:cubicBezTo>
                  <a:cubicBezTo>
                    <a:pt x="56" y="14"/>
                    <a:pt x="55" y="11"/>
                    <a:pt x="56" y="9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1"/>
                    <a:pt x="62" y="0"/>
                    <a:pt x="65" y="1"/>
                  </a:cubicBezTo>
                  <a:cubicBezTo>
                    <a:pt x="67" y="2"/>
                    <a:pt x="67" y="5"/>
                    <a:pt x="66" y="7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4"/>
                    <a:pt x="61" y="15"/>
                    <a:pt x="6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11">
            <a:extLst>
              <a:ext uri="{FF2B5EF4-FFF2-40B4-BE49-F238E27FC236}">
                <a16:creationId xmlns:a16="http://schemas.microsoft.com/office/drawing/2014/main" id="{7896ACA7-4BD7-FDE4-F8B1-95F564B29857}"/>
              </a:ext>
            </a:extLst>
          </p:cNvPr>
          <p:cNvGrpSpPr/>
          <p:nvPr/>
        </p:nvGrpSpPr>
        <p:grpSpPr>
          <a:xfrm>
            <a:off x="8540690" y="3046480"/>
            <a:ext cx="556165" cy="589575"/>
            <a:chOff x="9301163" y="36513"/>
            <a:chExt cx="868363" cy="846137"/>
          </a:xfrm>
          <a:solidFill>
            <a:schemeClr val="bg1"/>
          </a:solidFill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F1D228B5-83C9-F23C-2C25-FCC3EE519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1163" y="104775"/>
              <a:ext cx="868363" cy="777875"/>
            </a:xfrm>
            <a:custGeom>
              <a:avLst/>
              <a:gdLst>
                <a:gd name="T0" fmla="*/ 240 w 256"/>
                <a:gd name="T1" fmla="*/ 16 h 228"/>
                <a:gd name="T2" fmla="*/ 240 w 256"/>
                <a:gd name="T3" fmla="*/ 212 h 228"/>
                <a:gd name="T4" fmla="*/ 16 w 256"/>
                <a:gd name="T5" fmla="*/ 212 h 228"/>
                <a:gd name="T6" fmla="*/ 16 w 256"/>
                <a:gd name="T7" fmla="*/ 16 h 228"/>
                <a:gd name="T8" fmla="*/ 240 w 256"/>
                <a:gd name="T9" fmla="*/ 16 h 228"/>
                <a:gd name="T10" fmla="*/ 242 w 256"/>
                <a:gd name="T11" fmla="*/ 0 h 228"/>
                <a:gd name="T12" fmla="*/ 18 w 256"/>
                <a:gd name="T13" fmla="*/ 0 h 228"/>
                <a:gd name="T14" fmla="*/ 0 w 256"/>
                <a:gd name="T15" fmla="*/ 17 h 228"/>
                <a:gd name="T16" fmla="*/ 0 w 256"/>
                <a:gd name="T17" fmla="*/ 213 h 228"/>
                <a:gd name="T18" fmla="*/ 18 w 256"/>
                <a:gd name="T19" fmla="*/ 228 h 228"/>
                <a:gd name="T20" fmla="*/ 242 w 256"/>
                <a:gd name="T21" fmla="*/ 228 h 228"/>
                <a:gd name="T22" fmla="*/ 256 w 256"/>
                <a:gd name="T23" fmla="*/ 213 h 228"/>
                <a:gd name="T24" fmla="*/ 256 w 256"/>
                <a:gd name="T25" fmla="*/ 17 h 228"/>
                <a:gd name="T26" fmla="*/ 242 w 25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28">
                  <a:moveTo>
                    <a:pt x="240" y="16"/>
                  </a:moveTo>
                  <a:cubicBezTo>
                    <a:pt x="240" y="212"/>
                    <a:pt x="240" y="212"/>
                    <a:pt x="240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moveTo>
                    <a:pt x="2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22"/>
                    <a:pt x="9" y="228"/>
                    <a:pt x="18" y="228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51" y="228"/>
                    <a:pt x="256" y="222"/>
                    <a:pt x="256" y="213"/>
                  </a:cubicBezTo>
                  <a:cubicBezTo>
                    <a:pt x="256" y="17"/>
                    <a:pt x="256" y="17"/>
                    <a:pt x="256" y="17"/>
                  </a:cubicBezTo>
                  <a:cubicBezTo>
                    <a:pt x="256" y="8"/>
                    <a:pt x="251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064859E0-18CC-8E13-8C49-290CC2B50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163" y="296863"/>
              <a:ext cx="827088" cy="26988"/>
            </a:xfrm>
            <a:custGeom>
              <a:avLst/>
              <a:gdLst>
                <a:gd name="T0" fmla="*/ 240 w 244"/>
                <a:gd name="T1" fmla="*/ 8 h 8"/>
                <a:gd name="T2" fmla="*/ 4 w 244"/>
                <a:gd name="T3" fmla="*/ 8 h 8"/>
                <a:gd name="T4" fmla="*/ 0 w 244"/>
                <a:gd name="T5" fmla="*/ 4 h 8"/>
                <a:gd name="T6" fmla="*/ 4 w 244"/>
                <a:gd name="T7" fmla="*/ 0 h 8"/>
                <a:gd name="T8" fmla="*/ 240 w 244"/>
                <a:gd name="T9" fmla="*/ 0 h 8"/>
                <a:gd name="T10" fmla="*/ 244 w 244"/>
                <a:gd name="T11" fmla="*/ 4 h 8"/>
                <a:gd name="T12" fmla="*/ 240 w 24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8">
                  <a:moveTo>
                    <a:pt x="24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0"/>
                    <a:pt x="244" y="2"/>
                    <a:pt x="244" y="4"/>
                  </a:cubicBezTo>
                  <a:cubicBezTo>
                    <a:pt x="244" y="6"/>
                    <a:pt x="242" y="8"/>
                    <a:pt x="24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BF0D4694-4932-5381-F16A-EE1A86391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326" y="401638"/>
              <a:ext cx="149225" cy="225425"/>
            </a:xfrm>
            <a:custGeom>
              <a:avLst/>
              <a:gdLst>
                <a:gd name="T0" fmla="*/ 43 w 44"/>
                <a:gd name="T1" fmla="*/ 66 h 66"/>
                <a:gd name="T2" fmla="*/ 0 w 44"/>
                <a:gd name="T3" fmla="*/ 66 h 66"/>
                <a:gd name="T4" fmla="*/ 20 w 44"/>
                <a:gd name="T5" fmla="*/ 38 h 66"/>
                <a:gd name="T6" fmla="*/ 36 w 44"/>
                <a:gd name="T7" fmla="*/ 19 h 66"/>
                <a:gd name="T8" fmla="*/ 23 w 44"/>
                <a:gd name="T9" fmla="*/ 7 h 66"/>
                <a:gd name="T10" fmla="*/ 10 w 44"/>
                <a:gd name="T11" fmla="*/ 23 h 66"/>
                <a:gd name="T12" fmla="*/ 2 w 44"/>
                <a:gd name="T13" fmla="*/ 23 h 66"/>
                <a:gd name="T14" fmla="*/ 2 w 44"/>
                <a:gd name="T15" fmla="*/ 22 h 66"/>
                <a:gd name="T16" fmla="*/ 23 w 44"/>
                <a:gd name="T17" fmla="*/ 0 h 66"/>
                <a:gd name="T18" fmla="*/ 44 w 44"/>
                <a:gd name="T19" fmla="*/ 19 h 66"/>
                <a:gd name="T20" fmla="*/ 24 w 44"/>
                <a:gd name="T21" fmla="*/ 44 h 66"/>
                <a:gd name="T22" fmla="*/ 9 w 44"/>
                <a:gd name="T23" fmla="*/ 59 h 66"/>
                <a:gd name="T24" fmla="*/ 43 w 44"/>
                <a:gd name="T25" fmla="*/ 59 h 66"/>
                <a:gd name="T26" fmla="*/ 43 w 44"/>
                <a:gd name="T2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66">
                  <a:moveTo>
                    <a:pt x="43" y="66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" y="51"/>
                    <a:pt x="8" y="46"/>
                    <a:pt x="20" y="38"/>
                  </a:cubicBezTo>
                  <a:cubicBezTo>
                    <a:pt x="27" y="34"/>
                    <a:pt x="36" y="29"/>
                    <a:pt x="36" y="19"/>
                  </a:cubicBezTo>
                  <a:cubicBezTo>
                    <a:pt x="36" y="12"/>
                    <a:pt x="30" y="7"/>
                    <a:pt x="23" y="7"/>
                  </a:cubicBezTo>
                  <a:cubicBezTo>
                    <a:pt x="13" y="7"/>
                    <a:pt x="10" y="15"/>
                    <a:pt x="10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8"/>
                    <a:pt x="10" y="0"/>
                    <a:pt x="23" y="0"/>
                  </a:cubicBezTo>
                  <a:cubicBezTo>
                    <a:pt x="36" y="0"/>
                    <a:pt x="44" y="7"/>
                    <a:pt x="44" y="19"/>
                  </a:cubicBezTo>
                  <a:cubicBezTo>
                    <a:pt x="44" y="32"/>
                    <a:pt x="34" y="38"/>
                    <a:pt x="24" y="44"/>
                  </a:cubicBezTo>
                  <a:cubicBezTo>
                    <a:pt x="18" y="48"/>
                    <a:pt x="11" y="52"/>
                    <a:pt x="9" y="59"/>
                  </a:cubicBezTo>
                  <a:cubicBezTo>
                    <a:pt x="43" y="59"/>
                    <a:pt x="43" y="59"/>
                    <a:pt x="43" y="59"/>
                  </a:cubicBezTo>
                  <a:lnTo>
                    <a:pt x="43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74A6ED2B-B66F-2CD5-6B9C-91BD6C59F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9476" y="404813"/>
              <a:ext cx="149225" cy="222250"/>
            </a:xfrm>
            <a:custGeom>
              <a:avLst/>
              <a:gdLst>
                <a:gd name="T0" fmla="*/ 44 w 44"/>
                <a:gd name="T1" fmla="*/ 7 h 65"/>
                <a:gd name="T2" fmla="*/ 18 w 44"/>
                <a:gd name="T3" fmla="*/ 65 h 65"/>
                <a:gd name="T4" fmla="*/ 9 w 44"/>
                <a:gd name="T5" fmla="*/ 65 h 65"/>
                <a:gd name="T6" fmla="*/ 35 w 44"/>
                <a:gd name="T7" fmla="*/ 7 h 65"/>
                <a:gd name="T8" fmla="*/ 0 w 44"/>
                <a:gd name="T9" fmla="*/ 7 h 65"/>
                <a:gd name="T10" fmla="*/ 0 w 44"/>
                <a:gd name="T11" fmla="*/ 0 h 65"/>
                <a:gd name="T12" fmla="*/ 44 w 44"/>
                <a:gd name="T13" fmla="*/ 0 h 65"/>
                <a:gd name="T14" fmla="*/ 44 w 44"/>
                <a:gd name="T15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5">
                  <a:moveTo>
                    <a:pt x="44" y="7"/>
                  </a:moveTo>
                  <a:cubicBezTo>
                    <a:pt x="31" y="21"/>
                    <a:pt x="21" y="40"/>
                    <a:pt x="18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1" y="44"/>
                    <a:pt x="21" y="23"/>
                    <a:pt x="3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A1A582E9-D871-CC8C-0342-10F13C083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038" y="650875"/>
              <a:ext cx="122238" cy="149225"/>
            </a:xfrm>
            <a:custGeom>
              <a:avLst/>
              <a:gdLst>
                <a:gd name="T0" fmla="*/ 32 w 36"/>
                <a:gd name="T1" fmla="*/ 44 h 44"/>
                <a:gd name="T2" fmla="*/ 4 w 36"/>
                <a:gd name="T3" fmla="*/ 44 h 44"/>
                <a:gd name="T4" fmla="*/ 0 w 36"/>
                <a:gd name="T5" fmla="*/ 40 h 44"/>
                <a:gd name="T6" fmla="*/ 4 w 36"/>
                <a:gd name="T7" fmla="*/ 36 h 44"/>
                <a:gd name="T8" fmla="*/ 28 w 36"/>
                <a:gd name="T9" fmla="*/ 36 h 44"/>
                <a:gd name="T10" fmla="*/ 28 w 36"/>
                <a:gd name="T11" fmla="*/ 4 h 44"/>
                <a:gd name="T12" fmla="*/ 32 w 36"/>
                <a:gd name="T13" fmla="*/ 0 h 44"/>
                <a:gd name="T14" fmla="*/ 36 w 36"/>
                <a:gd name="T15" fmla="*/ 4 h 44"/>
                <a:gd name="T16" fmla="*/ 36 w 36"/>
                <a:gd name="T17" fmla="*/ 40 h 44"/>
                <a:gd name="T18" fmla="*/ 32 w 36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4">
                  <a:moveTo>
                    <a:pt x="3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2" y="36"/>
                    <a:pt x="4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30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4" y="44"/>
                    <a:pt x="3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1A37FFB8-483E-1A5A-9484-973567ED7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076" y="773113"/>
              <a:ext cx="53975" cy="26988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13B6147C-1DAF-730B-EABB-D003BA815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36513"/>
              <a:ext cx="53975" cy="1778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B4BE5FA1-DBBD-19D9-3090-DA3CE0D1D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338" y="36513"/>
              <a:ext cx="53975" cy="1778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54B5A30C-42B1-5641-1F00-8D34513D8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7101" y="36513"/>
              <a:ext cx="53975" cy="1778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E0B8921D-CD98-5E86-0305-E791828A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863" y="36513"/>
              <a:ext cx="53975" cy="1778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29AA4AA0-9F54-84EA-37B5-17A1D4EB6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36513"/>
              <a:ext cx="53975" cy="1778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Freeform 114">
            <a:extLst>
              <a:ext uri="{FF2B5EF4-FFF2-40B4-BE49-F238E27FC236}">
                <a16:creationId xmlns:a16="http://schemas.microsoft.com/office/drawing/2014/main" id="{0FA45F60-98A0-4F06-8ACD-1C53881781E2}"/>
              </a:ext>
            </a:extLst>
          </p:cNvPr>
          <p:cNvSpPr>
            <a:spLocks/>
          </p:cNvSpPr>
          <p:nvPr/>
        </p:nvSpPr>
        <p:spPr bwMode="auto">
          <a:xfrm>
            <a:off x="8545158" y="5071850"/>
            <a:ext cx="598389" cy="345111"/>
          </a:xfrm>
          <a:custGeom>
            <a:avLst/>
            <a:gdLst>
              <a:gd name="T0" fmla="*/ 56 w 342"/>
              <a:gd name="T1" fmla="*/ 197 h 197"/>
              <a:gd name="T2" fmla="*/ 0 w 342"/>
              <a:gd name="T3" fmla="*/ 152 h 197"/>
              <a:gd name="T4" fmla="*/ 22 w 342"/>
              <a:gd name="T5" fmla="*/ 117 h 197"/>
              <a:gd name="T6" fmla="*/ 21 w 342"/>
              <a:gd name="T7" fmla="*/ 108 h 197"/>
              <a:gd name="T8" fmla="*/ 88 w 342"/>
              <a:gd name="T9" fmla="*/ 55 h 197"/>
              <a:gd name="T10" fmla="*/ 106 w 342"/>
              <a:gd name="T11" fmla="*/ 57 h 197"/>
              <a:gd name="T12" fmla="*/ 106 w 342"/>
              <a:gd name="T13" fmla="*/ 53 h 197"/>
              <a:gd name="T14" fmla="*/ 173 w 342"/>
              <a:gd name="T15" fmla="*/ 0 h 197"/>
              <a:gd name="T16" fmla="*/ 240 w 342"/>
              <a:gd name="T17" fmla="*/ 53 h 197"/>
              <a:gd name="T18" fmla="*/ 239 w 342"/>
              <a:gd name="T19" fmla="*/ 56 h 197"/>
              <a:gd name="T20" fmla="*/ 254 w 342"/>
              <a:gd name="T21" fmla="*/ 55 h 197"/>
              <a:gd name="T22" fmla="*/ 321 w 342"/>
              <a:gd name="T23" fmla="*/ 108 h 197"/>
              <a:gd name="T24" fmla="*/ 320 w 342"/>
              <a:gd name="T25" fmla="*/ 117 h 197"/>
              <a:gd name="T26" fmla="*/ 342 w 342"/>
              <a:gd name="T27" fmla="*/ 152 h 197"/>
              <a:gd name="T28" fmla="*/ 286 w 342"/>
              <a:gd name="T29" fmla="*/ 197 h 197"/>
              <a:gd name="T30" fmla="*/ 198 w 342"/>
              <a:gd name="T31" fmla="*/ 197 h 197"/>
              <a:gd name="T32" fmla="*/ 198 w 342"/>
              <a:gd name="T33" fmla="*/ 120 h 197"/>
              <a:gd name="T34" fmla="*/ 234 w 342"/>
              <a:gd name="T35" fmla="*/ 120 h 197"/>
              <a:gd name="T36" fmla="*/ 171 w 342"/>
              <a:gd name="T37" fmla="*/ 42 h 197"/>
              <a:gd name="T38" fmla="*/ 109 w 342"/>
              <a:gd name="T39" fmla="*/ 120 h 197"/>
              <a:gd name="T40" fmla="*/ 144 w 342"/>
              <a:gd name="T41" fmla="*/ 120 h 197"/>
              <a:gd name="T42" fmla="*/ 144 w 342"/>
              <a:gd name="T43" fmla="*/ 197 h 197"/>
              <a:gd name="T44" fmla="*/ 56 w 342"/>
              <a:gd name="T45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197">
                <a:moveTo>
                  <a:pt x="56" y="197"/>
                </a:moveTo>
                <a:cubicBezTo>
                  <a:pt x="25" y="197"/>
                  <a:pt x="0" y="172"/>
                  <a:pt x="0" y="152"/>
                </a:cubicBezTo>
                <a:cubicBezTo>
                  <a:pt x="0" y="133"/>
                  <a:pt x="9" y="125"/>
                  <a:pt x="22" y="117"/>
                </a:cubicBezTo>
                <a:cubicBezTo>
                  <a:pt x="21" y="114"/>
                  <a:pt x="21" y="111"/>
                  <a:pt x="21" y="108"/>
                </a:cubicBezTo>
                <a:cubicBezTo>
                  <a:pt x="21" y="78"/>
                  <a:pt x="51" y="55"/>
                  <a:pt x="88" y="55"/>
                </a:cubicBezTo>
                <a:cubicBezTo>
                  <a:pt x="94" y="55"/>
                  <a:pt x="100" y="56"/>
                  <a:pt x="106" y="57"/>
                </a:cubicBezTo>
                <a:cubicBezTo>
                  <a:pt x="106" y="55"/>
                  <a:pt x="106" y="54"/>
                  <a:pt x="106" y="53"/>
                </a:cubicBezTo>
                <a:cubicBezTo>
                  <a:pt x="106" y="24"/>
                  <a:pt x="136" y="0"/>
                  <a:pt x="173" y="0"/>
                </a:cubicBezTo>
                <a:cubicBezTo>
                  <a:pt x="210" y="0"/>
                  <a:pt x="240" y="24"/>
                  <a:pt x="240" y="53"/>
                </a:cubicBezTo>
                <a:cubicBezTo>
                  <a:pt x="240" y="54"/>
                  <a:pt x="240" y="55"/>
                  <a:pt x="239" y="56"/>
                </a:cubicBezTo>
                <a:cubicBezTo>
                  <a:pt x="244" y="55"/>
                  <a:pt x="249" y="55"/>
                  <a:pt x="254" y="55"/>
                </a:cubicBezTo>
                <a:cubicBezTo>
                  <a:pt x="291" y="55"/>
                  <a:pt x="321" y="78"/>
                  <a:pt x="321" y="108"/>
                </a:cubicBezTo>
                <a:cubicBezTo>
                  <a:pt x="321" y="111"/>
                  <a:pt x="321" y="114"/>
                  <a:pt x="320" y="117"/>
                </a:cubicBezTo>
                <a:cubicBezTo>
                  <a:pt x="334" y="125"/>
                  <a:pt x="342" y="133"/>
                  <a:pt x="342" y="152"/>
                </a:cubicBezTo>
                <a:cubicBezTo>
                  <a:pt x="342" y="172"/>
                  <a:pt x="317" y="197"/>
                  <a:pt x="286" y="197"/>
                </a:cubicBezTo>
                <a:cubicBezTo>
                  <a:pt x="198" y="197"/>
                  <a:pt x="198" y="197"/>
                  <a:pt x="198" y="197"/>
                </a:cubicBezTo>
                <a:cubicBezTo>
                  <a:pt x="198" y="120"/>
                  <a:pt x="198" y="120"/>
                  <a:pt x="198" y="120"/>
                </a:cubicBezTo>
                <a:cubicBezTo>
                  <a:pt x="234" y="120"/>
                  <a:pt x="234" y="120"/>
                  <a:pt x="234" y="120"/>
                </a:cubicBezTo>
                <a:cubicBezTo>
                  <a:pt x="171" y="42"/>
                  <a:pt x="171" y="42"/>
                  <a:pt x="171" y="42"/>
                </a:cubicBezTo>
                <a:cubicBezTo>
                  <a:pt x="109" y="120"/>
                  <a:pt x="109" y="120"/>
                  <a:pt x="109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97"/>
                  <a:pt x="144" y="197"/>
                  <a:pt x="144" y="197"/>
                </a:cubicBezTo>
                <a:lnTo>
                  <a:pt x="56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4394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6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1567543"/>
            <a:ext cx="5924168" cy="4464049"/>
            <a:chOff x="2449513" y="450850"/>
            <a:chExt cx="7078663" cy="533399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9513" y="4448175"/>
              <a:ext cx="1438275" cy="1333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887788" y="4251324"/>
              <a:ext cx="554038" cy="1533525"/>
            </a:xfrm>
            <a:custGeom>
              <a:avLst/>
              <a:gdLst>
                <a:gd name="T0" fmla="*/ 0 w 349"/>
                <a:gd name="T1" fmla="*/ 966 h 966"/>
                <a:gd name="T2" fmla="*/ 0 w 349"/>
                <a:gd name="T3" fmla="*/ 126 h 966"/>
                <a:gd name="T4" fmla="*/ 349 w 349"/>
                <a:gd name="T5" fmla="*/ 0 h 966"/>
                <a:gd name="T6" fmla="*/ 349 w 349"/>
                <a:gd name="T7" fmla="*/ 713 h 966"/>
                <a:gd name="T8" fmla="*/ 0 w 349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966">
                  <a:moveTo>
                    <a:pt x="0" y="966"/>
                  </a:moveTo>
                  <a:lnTo>
                    <a:pt x="0" y="126"/>
                  </a:lnTo>
                  <a:lnTo>
                    <a:pt x="349" y="0"/>
                  </a:lnTo>
                  <a:lnTo>
                    <a:pt x="349" y="713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441825" y="4251324"/>
              <a:ext cx="4673599" cy="1131887"/>
            </a:xfrm>
            <a:custGeom>
              <a:avLst/>
              <a:gdLst>
                <a:gd name="T0" fmla="*/ 0 w 2944"/>
                <a:gd name="T1" fmla="*/ 713 h 713"/>
                <a:gd name="T2" fmla="*/ 0 w 2944"/>
                <a:gd name="T3" fmla="*/ 0 h 713"/>
                <a:gd name="T4" fmla="*/ 2686 w 2944"/>
                <a:gd name="T5" fmla="*/ 0 h 713"/>
                <a:gd name="T6" fmla="*/ 2944 w 2944"/>
                <a:gd name="T7" fmla="*/ 356 h 713"/>
                <a:gd name="T8" fmla="*/ 2686 w 2944"/>
                <a:gd name="T9" fmla="*/ 713 h 713"/>
                <a:gd name="T10" fmla="*/ 0 w 2944"/>
                <a:gd name="T11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4" h="713">
                  <a:moveTo>
                    <a:pt x="0" y="713"/>
                  </a:moveTo>
                  <a:lnTo>
                    <a:pt x="0" y="0"/>
                  </a:lnTo>
                  <a:lnTo>
                    <a:pt x="2686" y="0"/>
                  </a:lnTo>
                  <a:lnTo>
                    <a:pt x="2944" y="356"/>
                  </a:lnTo>
                  <a:lnTo>
                    <a:pt x="2686" y="713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749551" y="4700588"/>
              <a:ext cx="838200" cy="8350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770813" y="4416426"/>
              <a:ext cx="0" cy="806450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018462" y="4546600"/>
              <a:ext cx="541337" cy="542926"/>
              <a:chOff x="8018462" y="4546600"/>
              <a:chExt cx="541337" cy="542926"/>
            </a:xfrm>
            <a:solidFill>
              <a:schemeClr val="bg1"/>
            </a:solidFill>
          </p:grpSpPr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8018462" y="4598988"/>
                <a:ext cx="492126" cy="490538"/>
              </a:xfrm>
              <a:custGeom>
                <a:avLst/>
                <a:gdLst>
                  <a:gd name="T0" fmla="*/ 108 w 216"/>
                  <a:gd name="T1" fmla="*/ 216 h 216"/>
                  <a:gd name="T2" fmla="*/ 216 w 216"/>
                  <a:gd name="T3" fmla="*/ 108 h 216"/>
                  <a:gd name="T4" fmla="*/ 203 w 216"/>
                  <a:gd name="T5" fmla="*/ 57 h 216"/>
                  <a:gd name="T6" fmla="*/ 201 w 216"/>
                  <a:gd name="T7" fmla="*/ 57 h 216"/>
                  <a:gd name="T8" fmla="*/ 199 w 216"/>
                  <a:gd name="T9" fmla="*/ 57 h 216"/>
                  <a:gd name="T10" fmla="*/ 185 w 216"/>
                  <a:gd name="T11" fmla="*/ 56 h 216"/>
                  <a:gd name="T12" fmla="*/ 175 w 216"/>
                  <a:gd name="T13" fmla="*/ 66 h 216"/>
                  <a:gd name="T14" fmla="*/ 187 w 216"/>
                  <a:gd name="T15" fmla="*/ 108 h 216"/>
                  <a:gd name="T16" fmla="*/ 108 w 216"/>
                  <a:gd name="T17" fmla="*/ 187 h 216"/>
                  <a:gd name="T18" fmla="*/ 29 w 216"/>
                  <a:gd name="T19" fmla="*/ 108 h 216"/>
                  <a:gd name="T20" fmla="*/ 108 w 216"/>
                  <a:gd name="T21" fmla="*/ 29 h 216"/>
                  <a:gd name="T22" fmla="*/ 150 w 216"/>
                  <a:gd name="T23" fmla="*/ 41 h 216"/>
                  <a:gd name="T24" fmla="*/ 159 w 216"/>
                  <a:gd name="T25" fmla="*/ 32 h 216"/>
                  <a:gd name="T26" fmla="*/ 157 w 216"/>
                  <a:gd name="T27" fmla="*/ 16 h 216"/>
                  <a:gd name="T28" fmla="*/ 158 w 216"/>
                  <a:gd name="T29" fmla="*/ 12 h 216"/>
                  <a:gd name="T30" fmla="*/ 108 w 216"/>
                  <a:gd name="T31" fmla="*/ 0 h 216"/>
                  <a:gd name="T32" fmla="*/ 0 w 216"/>
                  <a:gd name="T33" fmla="*/ 108 h 216"/>
                  <a:gd name="T34" fmla="*/ 108 w 216"/>
                  <a:gd name="T35" fmla="*/ 216 h 216"/>
                  <a:gd name="T36" fmla="*/ 108 w 216"/>
                  <a:gd name="T37" fmla="*/ 216 h 216"/>
                  <a:gd name="T38" fmla="*/ 108 w 216"/>
                  <a:gd name="T3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68" y="216"/>
                      <a:pt x="216" y="168"/>
                      <a:pt x="216" y="108"/>
                    </a:cubicBezTo>
                    <a:cubicBezTo>
                      <a:pt x="216" y="90"/>
                      <a:pt x="211" y="72"/>
                      <a:pt x="203" y="57"/>
                    </a:cubicBezTo>
                    <a:cubicBezTo>
                      <a:pt x="202" y="57"/>
                      <a:pt x="201" y="57"/>
                      <a:pt x="201" y="57"/>
                    </a:cubicBezTo>
                    <a:cubicBezTo>
                      <a:pt x="200" y="57"/>
                      <a:pt x="200" y="57"/>
                      <a:pt x="199" y="57"/>
                    </a:cubicBezTo>
                    <a:cubicBezTo>
                      <a:pt x="185" y="56"/>
                      <a:pt x="185" y="56"/>
                      <a:pt x="185" y="56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83" y="78"/>
                      <a:pt x="187" y="93"/>
                      <a:pt x="187" y="108"/>
                    </a:cubicBezTo>
                    <a:cubicBezTo>
                      <a:pt x="187" y="152"/>
                      <a:pt x="152" y="187"/>
                      <a:pt x="108" y="187"/>
                    </a:cubicBezTo>
                    <a:cubicBezTo>
                      <a:pt x="64" y="187"/>
                      <a:pt x="29" y="152"/>
                      <a:pt x="29" y="108"/>
                    </a:cubicBezTo>
                    <a:cubicBezTo>
                      <a:pt x="29" y="64"/>
                      <a:pt x="64" y="29"/>
                      <a:pt x="108" y="29"/>
                    </a:cubicBezTo>
                    <a:cubicBezTo>
                      <a:pt x="123" y="29"/>
                      <a:pt x="138" y="33"/>
                      <a:pt x="150" y="41"/>
                    </a:cubicBezTo>
                    <a:cubicBezTo>
                      <a:pt x="159" y="32"/>
                      <a:pt x="159" y="32"/>
                      <a:pt x="159" y="32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5"/>
                      <a:pt x="157" y="13"/>
                      <a:pt x="158" y="12"/>
                    </a:cubicBezTo>
                    <a:cubicBezTo>
                      <a:pt x="143" y="4"/>
                      <a:pt x="126" y="0"/>
                      <a:pt x="108" y="0"/>
                    </a:cubicBezTo>
                    <a:cubicBezTo>
                      <a:pt x="48" y="0"/>
                      <a:pt x="0" y="48"/>
                      <a:pt x="0" y="108"/>
                    </a:cubicBezTo>
                    <a:cubicBezTo>
                      <a:pt x="0" y="168"/>
                      <a:pt x="48" y="216"/>
                      <a:pt x="108" y="216"/>
                    </a:cubicBezTo>
                    <a:close/>
                    <a:moveTo>
                      <a:pt x="108" y="216"/>
                    </a:moveTo>
                    <a:cubicBezTo>
                      <a:pt x="108" y="216"/>
                      <a:pt x="108" y="216"/>
                      <a:pt x="108" y="2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8143875" y="4724401"/>
                <a:ext cx="241300" cy="241300"/>
              </a:xfrm>
              <a:custGeom>
                <a:avLst/>
                <a:gdLst>
                  <a:gd name="T0" fmla="*/ 53 w 106"/>
                  <a:gd name="T1" fmla="*/ 25 h 106"/>
                  <a:gd name="T2" fmla="*/ 55 w 106"/>
                  <a:gd name="T3" fmla="*/ 25 h 106"/>
                  <a:gd name="T4" fmla="*/ 75 w 106"/>
                  <a:gd name="T5" fmla="*/ 5 h 106"/>
                  <a:gd name="T6" fmla="*/ 75 w 106"/>
                  <a:gd name="T7" fmla="*/ 5 h 106"/>
                  <a:gd name="T8" fmla="*/ 53 w 106"/>
                  <a:gd name="T9" fmla="*/ 0 h 106"/>
                  <a:gd name="T10" fmla="*/ 0 w 106"/>
                  <a:gd name="T11" fmla="*/ 53 h 106"/>
                  <a:gd name="T12" fmla="*/ 53 w 106"/>
                  <a:gd name="T13" fmla="*/ 106 h 106"/>
                  <a:gd name="T14" fmla="*/ 106 w 106"/>
                  <a:gd name="T15" fmla="*/ 53 h 106"/>
                  <a:gd name="T16" fmla="*/ 101 w 106"/>
                  <a:gd name="T17" fmla="*/ 31 h 106"/>
                  <a:gd name="T18" fmla="*/ 101 w 106"/>
                  <a:gd name="T19" fmla="*/ 31 h 106"/>
                  <a:gd name="T20" fmla="*/ 81 w 106"/>
                  <a:gd name="T21" fmla="*/ 51 h 106"/>
                  <a:gd name="T22" fmla="*/ 81 w 106"/>
                  <a:gd name="T23" fmla="*/ 53 h 106"/>
                  <a:gd name="T24" fmla="*/ 53 w 106"/>
                  <a:gd name="T25" fmla="*/ 81 h 106"/>
                  <a:gd name="T26" fmla="*/ 25 w 106"/>
                  <a:gd name="T27" fmla="*/ 53 h 106"/>
                  <a:gd name="T28" fmla="*/ 53 w 106"/>
                  <a:gd name="T29" fmla="*/ 25 h 106"/>
                  <a:gd name="T30" fmla="*/ 53 w 106"/>
                  <a:gd name="T31" fmla="*/ 25 h 106"/>
                  <a:gd name="T32" fmla="*/ 53 w 106"/>
                  <a:gd name="T33" fmla="*/ 2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106">
                    <a:moveTo>
                      <a:pt x="53" y="25"/>
                    </a:moveTo>
                    <a:cubicBezTo>
                      <a:pt x="54" y="25"/>
                      <a:pt x="54" y="25"/>
                      <a:pt x="55" y="2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2"/>
                      <a:pt x="61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3" y="106"/>
                    </a:cubicBezTo>
                    <a:cubicBezTo>
                      <a:pt x="82" y="106"/>
                      <a:pt x="106" y="82"/>
                      <a:pt x="106" y="53"/>
                    </a:cubicBezTo>
                    <a:cubicBezTo>
                      <a:pt x="106" y="45"/>
                      <a:pt x="104" y="37"/>
                      <a:pt x="101" y="31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2"/>
                      <a:pt x="81" y="52"/>
                      <a:pt x="81" y="53"/>
                    </a:cubicBezTo>
                    <a:cubicBezTo>
                      <a:pt x="81" y="68"/>
                      <a:pt x="68" y="81"/>
                      <a:pt x="53" y="81"/>
                    </a:cubicBezTo>
                    <a:cubicBezTo>
                      <a:pt x="38" y="81"/>
                      <a:pt x="25" y="68"/>
                      <a:pt x="25" y="53"/>
                    </a:cubicBezTo>
                    <a:cubicBezTo>
                      <a:pt x="25" y="38"/>
                      <a:pt x="38" y="25"/>
                      <a:pt x="53" y="25"/>
                    </a:cubicBezTo>
                    <a:close/>
                    <a:moveTo>
                      <a:pt x="53" y="25"/>
                    </a:moveTo>
                    <a:cubicBezTo>
                      <a:pt x="53" y="25"/>
                      <a:pt x="53" y="25"/>
                      <a:pt x="53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8286749" y="4546600"/>
                <a:ext cx="273050" cy="273050"/>
              </a:xfrm>
              <a:custGeom>
                <a:avLst/>
                <a:gdLst>
                  <a:gd name="T0" fmla="*/ 101 w 120"/>
                  <a:gd name="T1" fmla="*/ 33 h 120"/>
                  <a:gd name="T2" fmla="*/ 107 w 120"/>
                  <a:gd name="T3" fmla="*/ 27 h 120"/>
                  <a:gd name="T4" fmla="*/ 107 w 120"/>
                  <a:gd name="T5" fmla="*/ 18 h 120"/>
                  <a:gd name="T6" fmla="*/ 103 w 120"/>
                  <a:gd name="T7" fmla="*/ 14 h 120"/>
                  <a:gd name="T8" fmla="*/ 98 w 120"/>
                  <a:gd name="T9" fmla="*/ 12 h 120"/>
                  <a:gd name="T10" fmla="*/ 94 w 120"/>
                  <a:gd name="T11" fmla="*/ 14 h 120"/>
                  <a:gd name="T12" fmla="*/ 87 w 120"/>
                  <a:gd name="T13" fmla="*/ 20 h 120"/>
                  <a:gd name="T14" fmla="*/ 86 w 120"/>
                  <a:gd name="T15" fmla="*/ 2 h 120"/>
                  <a:gd name="T16" fmla="*/ 83 w 120"/>
                  <a:gd name="T17" fmla="*/ 0 h 120"/>
                  <a:gd name="T18" fmla="*/ 82 w 120"/>
                  <a:gd name="T19" fmla="*/ 1 h 120"/>
                  <a:gd name="T20" fmla="*/ 55 w 120"/>
                  <a:gd name="T21" fmla="*/ 27 h 120"/>
                  <a:gd name="T22" fmla="*/ 52 w 120"/>
                  <a:gd name="T23" fmla="*/ 36 h 120"/>
                  <a:gd name="T24" fmla="*/ 52 w 120"/>
                  <a:gd name="T25" fmla="*/ 37 h 120"/>
                  <a:gd name="T26" fmla="*/ 53 w 120"/>
                  <a:gd name="T27" fmla="*/ 54 h 120"/>
                  <a:gd name="T28" fmla="*/ 44 w 120"/>
                  <a:gd name="T29" fmla="*/ 63 h 120"/>
                  <a:gd name="T30" fmla="*/ 27 w 120"/>
                  <a:gd name="T31" fmla="*/ 80 h 120"/>
                  <a:gd name="T32" fmla="*/ 26 w 120"/>
                  <a:gd name="T33" fmla="*/ 81 h 120"/>
                  <a:gd name="T34" fmla="*/ 10 w 120"/>
                  <a:gd name="T35" fmla="*/ 97 h 120"/>
                  <a:gd name="T36" fmla="*/ 2 w 120"/>
                  <a:gd name="T37" fmla="*/ 105 h 120"/>
                  <a:gd name="T38" fmla="*/ 1 w 120"/>
                  <a:gd name="T39" fmla="*/ 108 h 120"/>
                  <a:gd name="T40" fmla="*/ 0 w 120"/>
                  <a:gd name="T41" fmla="*/ 114 h 120"/>
                  <a:gd name="T42" fmla="*/ 6 w 120"/>
                  <a:gd name="T43" fmla="*/ 120 h 120"/>
                  <a:gd name="T44" fmla="*/ 6 w 120"/>
                  <a:gd name="T45" fmla="*/ 120 h 120"/>
                  <a:gd name="T46" fmla="*/ 12 w 120"/>
                  <a:gd name="T47" fmla="*/ 120 h 120"/>
                  <a:gd name="T48" fmla="*/ 16 w 120"/>
                  <a:gd name="T49" fmla="*/ 118 h 120"/>
                  <a:gd name="T50" fmla="*/ 68 w 120"/>
                  <a:gd name="T51" fmla="*/ 67 h 120"/>
                  <a:gd name="T52" fmla="*/ 83 w 120"/>
                  <a:gd name="T53" fmla="*/ 68 h 120"/>
                  <a:gd name="T54" fmla="*/ 84 w 120"/>
                  <a:gd name="T55" fmla="*/ 68 h 120"/>
                  <a:gd name="T56" fmla="*/ 84 w 120"/>
                  <a:gd name="T57" fmla="*/ 68 h 120"/>
                  <a:gd name="T58" fmla="*/ 93 w 120"/>
                  <a:gd name="T59" fmla="*/ 65 h 120"/>
                  <a:gd name="T60" fmla="*/ 119 w 120"/>
                  <a:gd name="T61" fmla="*/ 38 h 120"/>
                  <a:gd name="T62" fmla="*/ 117 w 120"/>
                  <a:gd name="T63" fmla="*/ 34 h 120"/>
                  <a:gd name="T64" fmla="*/ 101 w 120"/>
                  <a:gd name="T65" fmla="*/ 33 h 120"/>
                  <a:gd name="T66" fmla="*/ 101 w 120"/>
                  <a:gd name="T67" fmla="*/ 33 h 120"/>
                  <a:gd name="T68" fmla="*/ 101 w 120"/>
                  <a:gd name="T69" fmla="*/ 3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0" h="120">
                    <a:moveTo>
                      <a:pt x="101" y="33"/>
                    </a:moveTo>
                    <a:cubicBezTo>
                      <a:pt x="107" y="27"/>
                      <a:pt x="107" y="27"/>
                      <a:pt x="107" y="27"/>
                    </a:cubicBezTo>
                    <a:cubicBezTo>
                      <a:pt x="110" y="25"/>
                      <a:pt x="110" y="20"/>
                      <a:pt x="107" y="18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2" y="12"/>
                      <a:pt x="100" y="12"/>
                      <a:pt x="98" y="12"/>
                    </a:cubicBezTo>
                    <a:cubicBezTo>
                      <a:pt x="97" y="12"/>
                      <a:pt x="95" y="12"/>
                      <a:pt x="94" y="14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4" y="0"/>
                      <a:pt x="83" y="0"/>
                    </a:cubicBezTo>
                    <a:cubicBezTo>
                      <a:pt x="83" y="0"/>
                      <a:pt x="82" y="0"/>
                      <a:pt x="82" y="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30"/>
                      <a:pt x="52" y="33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1" y="106"/>
                      <a:pt x="1" y="107"/>
                      <a:pt x="1" y="108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7"/>
                      <a:pt x="3" y="120"/>
                      <a:pt x="6" y="120"/>
                    </a:cubicBezTo>
                    <a:cubicBezTo>
                      <a:pt x="6" y="120"/>
                      <a:pt x="6" y="120"/>
                      <a:pt x="6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4" y="120"/>
                      <a:pt x="15" y="119"/>
                      <a:pt x="16" y="118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8" y="68"/>
                      <a:pt x="90" y="67"/>
                      <a:pt x="93" y="65"/>
                    </a:cubicBezTo>
                    <a:cubicBezTo>
                      <a:pt x="119" y="38"/>
                      <a:pt x="119" y="38"/>
                      <a:pt x="119" y="38"/>
                    </a:cubicBezTo>
                    <a:cubicBezTo>
                      <a:pt x="120" y="37"/>
                      <a:pt x="119" y="34"/>
                      <a:pt x="117" y="34"/>
                    </a:cubicBezTo>
                    <a:lnTo>
                      <a:pt x="101" y="33"/>
                    </a:lnTo>
                    <a:close/>
                    <a:moveTo>
                      <a:pt x="101" y="33"/>
                    </a:moveTo>
                    <a:cubicBezTo>
                      <a:pt x="101" y="33"/>
                      <a:pt x="101" y="33"/>
                      <a:pt x="101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449513" y="3117850"/>
              <a:ext cx="1438275" cy="13334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441825" y="3117850"/>
              <a:ext cx="3986213" cy="1133475"/>
            </a:xfrm>
            <a:custGeom>
              <a:avLst/>
              <a:gdLst>
                <a:gd name="T0" fmla="*/ 0 w 2511"/>
                <a:gd name="T1" fmla="*/ 714 h 714"/>
                <a:gd name="T2" fmla="*/ 0 w 2511"/>
                <a:gd name="T3" fmla="*/ 0 h 714"/>
                <a:gd name="T4" fmla="*/ 2253 w 2511"/>
                <a:gd name="T5" fmla="*/ 0 h 714"/>
                <a:gd name="T6" fmla="*/ 2511 w 2511"/>
                <a:gd name="T7" fmla="*/ 357 h 714"/>
                <a:gd name="T8" fmla="*/ 2253 w 2511"/>
                <a:gd name="T9" fmla="*/ 714 h 714"/>
                <a:gd name="T10" fmla="*/ 0 w 2511"/>
                <a:gd name="T11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1" h="714">
                  <a:moveTo>
                    <a:pt x="0" y="714"/>
                  </a:moveTo>
                  <a:lnTo>
                    <a:pt x="0" y="0"/>
                  </a:lnTo>
                  <a:lnTo>
                    <a:pt x="2253" y="0"/>
                  </a:lnTo>
                  <a:lnTo>
                    <a:pt x="2511" y="357"/>
                  </a:lnTo>
                  <a:lnTo>
                    <a:pt x="2253" y="714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87788" y="3119438"/>
              <a:ext cx="554038" cy="1333499"/>
            </a:xfrm>
            <a:custGeom>
              <a:avLst/>
              <a:gdLst>
                <a:gd name="T0" fmla="*/ 0 w 349"/>
                <a:gd name="T1" fmla="*/ 840 h 840"/>
                <a:gd name="T2" fmla="*/ 0 w 349"/>
                <a:gd name="T3" fmla="*/ 0 h 840"/>
                <a:gd name="T4" fmla="*/ 349 w 349"/>
                <a:gd name="T5" fmla="*/ 0 h 840"/>
                <a:gd name="T6" fmla="*/ 349 w 349"/>
                <a:gd name="T7" fmla="*/ 714 h 840"/>
                <a:gd name="T8" fmla="*/ 0 w 349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840">
                  <a:moveTo>
                    <a:pt x="0" y="840"/>
                  </a:moveTo>
                  <a:lnTo>
                    <a:pt x="0" y="0"/>
                  </a:lnTo>
                  <a:lnTo>
                    <a:pt x="349" y="0"/>
                  </a:lnTo>
                  <a:lnTo>
                    <a:pt x="349" y="714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749551" y="3367088"/>
              <a:ext cx="838200" cy="83502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146926" y="3282950"/>
              <a:ext cx="0" cy="806450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372350" y="3402013"/>
              <a:ext cx="582613" cy="557213"/>
              <a:chOff x="7372350" y="3402013"/>
              <a:chExt cx="582613" cy="557213"/>
            </a:xfrm>
            <a:solidFill>
              <a:schemeClr val="bg1"/>
            </a:solidFill>
          </p:grpSpPr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791450" y="3402013"/>
                <a:ext cx="163513" cy="166688"/>
              </a:xfrm>
              <a:custGeom>
                <a:avLst/>
                <a:gdLst>
                  <a:gd name="T0" fmla="*/ 56 w 72"/>
                  <a:gd name="T1" fmla="*/ 16 h 73"/>
                  <a:gd name="T2" fmla="*/ 5 w 72"/>
                  <a:gd name="T3" fmla="*/ 11 h 73"/>
                  <a:gd name="T4" fmla="*/ 3 w 72"/>
                  <a:gd name="T5" fmla="*/ 22 h 73"/>
                  <a:gd name="T6" fmla="*/ 51 w 72"/>
                  <a:gd name="T7" fmla="*/ 69 h 73"/>
                  <a:gd name="T8" fmla="*/ 62 w 72"/>
                  <a:gd name="T9" fmla="*/ 68 h 73"/>
                  <a:gd name="T10" fmla="*/ 56 w 72"/>
                  <a:gd name="T11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3">
                    <a:moveTo>
                      <a:pt x="56" y="16"/>
                    </a:moveTo>
                    <a:cubicBezTo>
                      <a:pt x="42" y="2"/>
                      <a:pt x="21" y="0"/>
                      <a:pt x="5" y="11"/>
                    </a:cubicBezTo>
                    <a:cubicBezTo>
                      <a:pt x="1" y="13"/>
                      <a:pt x="0" y="19"/>
                      <a:pt x="3" y="22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4" y="73"/>
                      <a:pt x="59" y="72"/>
                      <a:pt x="62" y="68"/>
                    </a:cubicBezTo>
                    <a:cubicBezTo>
                      <a:pt x="72" y="52"/>
                      <a:pt x="70" y="30"/>
                      <a:pt x="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/>
              <p:cNvSpPr>
                <a:spLocks noEditPoints="1"/>
              </p:cNvSpPr>
              <p:nvPr/>
            </p:nvSpPr>
            <p:spPr bwMode="auto">
              <a:xfrm>
                <a:off x="7408862" y="3449639"/>
                <a:ext cx="498474" cy="509587"/>
              </a:xfrm>
              <a:custGeom>
                <a:avLst/>
                <a:gdLst>
                  <a:gd name="T0" fmla="*/ 199 w 219"/>
                  <a:gd name="T1" fmla="*/ 170 h 224"/>
                  <a:gd name="T2" fmla="*/ 219 w 219"/>
                  <a:gd name="T3" fmla="*/ 107 h 224"/>
                  <a:gd name="T4" fmla="*/ 112 w 219"/>
                  <a:gd name="T5" fmla="*/ 0 h 224"/>
                  <a:gd name="T6" fmla="*/ 111 w 219"/>
                  <a:gd name="T7" fmla="*/ 0 h 224"/>
                  <a:gd name="T8" fmla="*/ 4 w 219"/>
                  <a:gd name="T9" fmla="*/ 107 h 224"/>
                  <a:gd name="T10" fmla="*/ 22 w 219"/>
                  <a:gd name="T11" fmla="*/ 166 h 224"/>
                  <a:gd name="T12" fmla="*/ 4 w 219"/>
                  <a:gd name="T13" fmla="*/ 203 h 224"/>
                  <a:gd name="T14" fmla="*/ 10 w 219"/>
                  <a:gd name="T15" fmla="*/ 222 h 224"/>
                  <a:gd name="T16" fmla="*/ 17 w 219"/>
                  <a:gd name="T17" fmla="*/ 224 h 224"/>
                  <a:gd name="T18" fmla="*/ 30 w 219"/>
                  <a:gd name="T19" fmla="*/ 216 h 224"/>
                  <a:gd name="T20" fmla="*/ 43 w 219"/>
                  <a:gd name="T21" fmla="*/ 189 h 224"/>
                  <a:gd name="T22" fmla="*/ 111 w 219"/>
                  <a:gd name="T23" fmla="*/ 214 h 224"/>
                  <a:gd name="T24" fmla="*/ 112 w 219"/>
                  <a:gd name="T25" fmla="*/ 214 h 224"/>
                  <a:gd name="T26" fmla="*/ 178 w 219"/>
                  <a:gd name="T27" fmla="*/ 192 h 224"/>
                  <a:gd name="T28" fmla="*/ 190 w 219"/>
                  <a:gd name="T29" fmla="*/ 216 h 224"/>
                  <a:gd name="T30" fmla="*/ 203 w 219"/>
                  <a:gd name="T31" fmla="*/ 224 h 224"/>
                  <a:gd name="T32" fmla="*/ 209 w 219"/>
                  <a:gd name="T33" fmla="*/ 222 h 224"/>
                  <a:gd name="T34" fmla="*/ 216 w 219"/>
                  <a:gd name="T35" fmla="*/ 203 h 224"/>
                  <a:gd name="T36" fmla="*/ 199 w 219"/>
                  <a:gd name="T37" fmla="*/ 170 h 224"/>
                  <a:gd name="T38" fmla="*/ 112 w 219"/>
                  <a:gd name="T39" fmla="*/ 185 h 224"/>
                  <a:gd name="T40" fmla="*/ 111 w 219"/>
                  <a:gd name="T41" fmla="*/ 185 h 224"/>
                  <a:gd name="T42" fmla="*/ 33 w 219"/>
                  <a:gd name="T43" fmla="*/ 107 h 224"/>
                  <a:gd name="T44" fmla="*/ 111 w 219"/>
                  <a:gd name="T45" fmla="*/ 29 h 224"/>
                  <a:gd name="T46" fmla="*/ 112 w 219"/>
                  <a:gd name="T47" fmla="*/ 29 h 224"/>
                  <a:gd name="T48" fmla="*/ 190 w 219"/>
                  <a:gd name="T49" fmla="*/ 107 h 224"/>
                  <a:gd name="T50" fmla="*/ 112 w 219"/>
                  <a:gd name="T51" fmla="*/ 18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9" h="224">
                    <a:moveTo>
                      <a:pt x="199" y="170"/>
                    </a:moveTo>
                    <a:cubicBezTo>
                      <a:pt x="212" y="152"/>
                      <a:pt x="219" y="130"/>
                      <a:pt x="219" y="107"/>
                    </a:cubicBezTo>
                    <a:cubicBezTo>
                      <a:pt x="219" y="48"/>
                      <a:pt x="171" y="0"/>
                      <a:pt x="112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52" y="0"/>
                      <a:pt x="4" y="48"/>
                      <a:pt x="4" y="107"/>
                    </a:cubicBezTo>
                    <a:cubicBezTo>
                      <a:pt x="4" y="129"/>
                      <a:pt x="11" y="149"/>
                      <a:pt x="22" y="166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0" y="210"/>
                      <a:pt x="3" y="219"/>
                      <a:pt x="10" y="222"/>
                    </a:cubicBezTo>
                    <a:cubicBezTo>
                      <a:pt x="12" y="223"/>
                      <a:pt x="15" y="224"/>
                      <a:pt x="17" y="224"/>
                    </a:cubicBezTo>
                    <a:cubicBezTo>
                      <a:pt x="22" y="224"/>
                      <a:pt x="27" y="221"/>
                      <a:pt x="30" y="216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61" y="205"/>
                      <a:pt x="85" y="214"/>
                      <a:pt x="111" y="214"/>
                    </a:cubicBezTo>
                    <a:cubicBezTo>
                      <a:pt x="111" y="214"/>
                      <a:pt x="111" y="214"/>
                      <a:pt x="112" y="214"/>
                    </a:cubicBezTo>
                    <a:cubicBezTo>
                      <a:pt x="137" y="214"/>
                      <a:pt x="159" y="206"/>
                      <a:pt x="178" y="192"/>
                    </a:cubicBezTo>
                    <a:cubicBezTo>
                      <a:pt x="190" y="216"/>
                      <a:pt x="190" y="216"/>
                      <a:pt x="190" y="216"/>
                    </a:cubicBezTo>
                    <a:cubicBezTo>
                      <a:pt x="192" y="221"/>
                      <a:pt x="197" y="224"/>
                      <a:pt x="203" y="224"/>
                    </a:cubicBezTo>
                    <a:cubicBezTo>
                      <a:pt x="205" y="224"/>
                      <a:pt x="207" y="223"/>
                      <a:pt x="209" y="222"/>
                    </a:cubicBezTo>
                    <a:cubicBezTo>
                      <a:pt x="216" y="219"/>
                      <a:pt x="219" y="210"/>
                      <a:pt x="216" y="203"/>
                    </a:cubicBezTo>
                    <a:lnTo>
                      <a:pt x="199" y="170"/>
                    </a:lnTo>
                    <a:close/>
                    <a:moveTo>
                      <a:pt x="112" y="185"/>
                    </a:moveTo>
                    <a:cubicBezTo>
                      <a:pt x="111" y="185"/>
                      <a:pt x="111" y="185"/>
                      <a:pt x="111" y="185"/>
                    </a:cubicBezTo>
                    <a:cubicBezTo>
                      <a:pt x="68" y="185"/>
                      <a:pt x="33" y="150"/>
                      <a:pt x="33" y="107"/>
                    </a:cubicBezTo>
                    <a:cubicBezTo>
                      <a:pt x="33" y="64"/>
                      <a:pt x="68" y="29"/>
                      <a:pt x="111" y="29"/>
                    </a:cubicBezTo>
                    <a:cubicBezTo>
                      <a:pt x="111" y="29"/>
                      <a:pt x="111" y="29"/>
                      <a:pt x="112" y="29"/>
                    </a:cubicBezTo>
                    <a:cubicBezTo>
                      <a:pt x="155" y="29"/>
                      <a:pt x="190" y="64"/>
                      <a:pt x="190" y="107"/>
                    </a:cubicBezTo>
                    <a:cubicBezTo>
                      <a:pt x="190" y="150"/>
                      <a:pt x="155" y="185"/>
                      <a:pt x="112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7561262" y="3602038"/>
                <a:ext cx="120650" cy="209550"/>
              </a:xfrm>
              <a:custGeom>
                <a:avLst/>
                <a:gdLst>
                  <a:gd name="T0" fmla="*/ 45 w 53"/>
                  <a:gd name="T1" fmla="*/ 0 h 92"/>
                  <a:gd name="T2" fmla="*/ 44 w 53"/>
                  <a:gd name="T3" fmla="*/ 0 h 92"/>
                  <a:gd name="T4" fmla="*/ 36 w 53"/>
                  <a:gd name="T5" fmla="*/ 8 h 92"/>
                  <a:gd name="T6" fmla="*/ 36 w 53"/>
                  <a:gd name="T7" fmla="*/ 40 h 92"/>
                  <a:gd name="T8" fmla="*/ 3 w 53"/>
                  <a:gd name="T9" fmla="*/ 79 h 92"/>
                  <a:gd name="T10" fmla="*/ 4 w 53"/>
                  <a:gd name="T11" fmla="*/ 90 h 92"/>
                  <a:gd name="T12" fmla="*/ 9 w 53"/>
                  <a:gd name="T13" fmla="*/ 92 h 92"/>
                  <a:gd name="T14" fmla="*/ 16 w 53"/>
                  <a:gd name="T15" fmla="*/ 90 h 92"/>
                  <a:gd name="T16" fmla="*/ 44 w 53"/>
                  <a:gd name="T17" fmla="*/ 57 h 92"/>
                  <a:gd name="T18" fmla="*/ 50 w 53"/>
                  <a:gd name="T19" fmla="*/ 49 h 92"/>
                  <a:gd name="T20" fmla="*/ 53 w 53"/>
                  <a:gd name="T21" fmla="*/ 43 h 92"/>
                  <a:gd name="T22" fmla="*/ 53 w 53"/>
                  <a:gd name="T23" fmla="*/ 8 h 92"/>
                  <a:gd name="T24" fmla="*/ 45 w 53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92">
                    <a:moveTo>
                      <a:pt x="45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1"/>
                      <a:pt x="36" y="4"/>
                      <a:pt x="36" y="8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2"/>
                      <a:pt x="1" y="87"/>
                      <a:pt x="4" y="90"/>
                    </a:cubicBezTo>
                    <a:cubicBezTo>
                      <a:pt x="6" y="92"/>
                      <a:pt x="8" y="92"/>
                      <a:pt x="9" y="92"/>
                    </a:cubicBezTo>
                    <a:cubicBezTo>
                      <a:pt x="12" y="92"/>
                      <a:pt x="14" y="91"/>
                      <a:pt x="16" y="90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2" y="48"/>
                      <a:pt x="53" y="45"/>
                      <a:pt x="53" y="43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4"/>
                      <a:pt x="49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7372350" y="3402013"/>
                <a:ext cx="166688" cy="166688"/>
              </a:xfrm>
              <a:custGeom>
                <a:avLst/>
                <a:gdLst>
                  <a:gd name="T0" fmla="*/ 16 w 73"/>
                  <a:gd name="T1" fmla="*/ 16 h 73"/>
                  <a:gd name="T2" fmla="*/ 11 w 73"/>
                  <a:gd name="T3" fmla="*/ 69 h 73"/>
                  <a:gd name="T4" fmla="*/ 22 w 73"/>
                  <a:gd name="T5" fmla="*/ 70 h 73"/>
                  <a:gd name="T6" fmla="*/ 69 w 73"/>
                  <a:gd name="T7" fmla="*/ 22 h 73"/>
                  <a:gd name="T8" fmla="*/ 68 w 73"/>
                  <a:gd name="T9" fmla="*/ 11 h 73"/>
                  <a:gd name="T10" fmla="*/ 16 w 73"/>
                  <a:gd name="T11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3">
                    <a:moveTo>
                      <a:pt x="16" y="16"/>
                    </a:moveTo>
                    <a:cubicBezTo>
                      <a:pt x="2" y="31"/>
                      <a:pt x="0" y="53"/>
                      <a:pt x="11" y="69"/>
                    </a:cubicBezTo>
                    <a:cubicBezTo>
                      <a:pt x="13" y="72"/>
                      <a:pt x="19" y="73"/>
                      <a:pt x="22" y="70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19"/>
                      <a:pt x="72" y="13"/>
                      <a:pt x="68" y="11"/>
                    </a:cubicBezTo>
                    <a:cubicBezTo>
                      <a:pt x="52" y="0"/>
                      <a:pt x="30" y="2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449513" y="1784349"/>
              <a:ext cx="1438275" cy="13334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887788" y="1784349"/>
              <a:ext cx="554038" cy="1333499"/>
            </a:xfrm>
            <a:custGeom>
              <a:avLst/>
              <a:gdLst>
                <a:gd name="T0" fmla="*/ 0 w 349"/>
                <a:gd name="T1" fmla="*/ 840 h 840"/>
                <a:gd name="T2" fmla="*/ 0 w 349"/>
                <a:gd name="T3" fmla="*/ 0 h 840"/>
                <a:gd name="T4" fmla="*/ 349 w 349"/>
                <a:gd name="T5" fmla="*/ 126 h 840"/>
                <a:gd name="T6" fmla="*/ 349 w 349"/>
                <a:gd name="T7" fmla="*/ 840 h 840"/>
                <a:gd name="T8" fmla="*/ 0 w 349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840">
                  <a:moveTo>
                    <a:pt x="0" y="840"/>
                  </a:moveTo>
                  <a:lnTo>
                    <a:pt x="0" y="0"/>
                  </a:lnTo>
                  <a:lnTo>
                    <a:pt x="349" y="126"/>
                  </a:lnTo>
                  <a:lnTo>
                    <a:pt x="349" y="840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41825" y="1985963"/>
              <a:ext cx="5086351" cy="1133475"/>
            </a:xfrm>
            <a:custGeom>
              <a:avLst/>
              <a:gdLst>
                <a:gd name="T0" fmla="*/ 2947 w 3204"/>
                <a:gd name="T1" fmla="*/ 714 h 714"/>
                <a:gd name="T2" fmla="*/ 3204 w 3204"/>
                <a:gd name="T3" fmla="*/ 357 h 714"/>
                <a:gd name="T4" fmla="*/ 2947 w 3204"/>
                <a:gd name="T5" fmla="*/ 0 h 714"/>
                <a:gd name="T6" fmla="*/ 0 w 3204"/>
                <a:gd name="T7" fmla="*/ 0 h 714"/>
                <a:gd name="T8" fmla="*/ 0 w 3204"/>
                <a:gd name="T9" fmla="*/ 714 h 714"/>
                <a:gd name="T10" fmla="*/ 2947 w 3204"/>
                <a:gd name="T11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4" h="714">
                  <a:moveTo>
                    <a:pt x="2947" y="714"/>
                  </a:moveTo>
                  <a:lnTo>
                    <a:pt x="3204" y="357"/>
                  </a:lnTo>
                  <a:lnTo>
                    <a:pt x="2947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2947" y="7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749551" y="2035175"/>
              <a:ext cx="838200" cy="8350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975602" y="2152651"/>
              <a:ext cx="0" cy="804863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139111" y="2316163"/>
              <a:ext cx="709613" cy="492125"/>
              <a:chOff x="8139111" y="2316163"/>
              <a:chExt cx="709613" cy="492125"/>
            </a:xfrm>
            <a:solidFill>
              <a:schemeClr val="bg1"/>
            </a:solidFill>
          </p:grpSpPr>
          <p:sp>
            <p:nvSpPr>
              <p:cNvPr id="27" name="Freeform 27"/>
              <p:cNvSpPr>
                <a:spLocks noEditPoints="1"/>
              </p:cNvSpPr>
              <p:nvPr/>
            </p:nvSpPr>
            <p:spPr bwMode="auto">
              <a:xfrm>
                <a:off x="8204199" y="2316163"/>
                <a:ext cx="577850" cy="404813"/>
              </a:xfrm>
              <a:custGeom>
                <a:avLst/>
                <a:gdLst>
                  <a:gd name="T0" fmla="*/ 240 w 254"/>
                  <a:gd name="T1" fmla="*/ 178 h 178"/>
                  <a:gd name="T2" fmla="*/ 14 w 254"/>
                  <a:gd name="T3" fmla="*/ 178 h 178"/>
                  <a:gd name="T4" fmla="*/ 0 w 254"/>
                  <a:gd name="T5" fmla="*/ 165 h 178"/>
                  <a:gd name="T6" fmla="*/ 0 w 254"/>
                  <a:gd name="T7" fmla="*/ 14 h 178"/>
                  <a:gd name="T8" fmla="*/ 14 w 254"/>
                  <a:gd name="T9" fmla="*/ 0 h 178"/>
                  <a:gd name="T10" fmla="*/ 240 w 254"/>
                  <a:gd name="T11" fmla="*/ 0 h 178"/>
                  <a:gd name="T12" fmla="*/ 254 w 254"/>
                  <a:gd name="T13" fmla="*/ 14 h 178"/>
                  <a:gd name="T14" fmla="*/ 254 w 254"/>
                  <a:gd name="T15" fmla="*/ 165 h 178"/>
                  <a:gd name="T16" fmla="*/ 240 w 254"/>
                  <a:gd name="T17" fmla="*/ 178 h 178"/>
                  <a:gd name="T18" fmla="*/ 14 w 254"/>
                  <a:gd name="T19" fmla="*/ 12 h 178"/>
                  <a:gd name="T20" fmla="*/ 12 w 254"/>
                  <a:gd name="T21" fmla="*/ 14 h 178"/>
                  <a:gd name="T22" fmla="*/ 12 w 254"/>
                  <a:gd name="T23" fmla="*/ 165 h 178"/>
                  <a:gd name="T24" fmla="*/ 14 w 254"/>
                  <a:gd name="T25" fmla="*/ 167 h 178"/>
                  <a:gd name="T26" fmla="*/ 240 w 254"/>
                  <a:gd name="T27" fmla="*/ 167 h 178"/>
                  <a:gd name="T28" fmla="*/ 242 w 254"/>
                  <a:gd name="T29" fmla="*/ 165 h 178"/>
                  <a:gd name="T30" fmla="*/ 242 w 254"/>
                  <a:gd name="T31" fmla="*/ 14 h 178"/>
                  <a:gd name="T32" fmla="*/ 240 w 254"/>
                  <a:gd name="T33" fmla="*/ 12 h 178"/>
                  <a:gd name="T34" fmla="*/ 14 w 254"/>
                  <a:gd name="T35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4" h="178">
                    <a:moveTo>
                      <a:pt x="240" y="178"/>
                    </a:moveTo>
                    <a:cubicBezTo>
                      <a:pt x="14" y="178"/>
                      <a:pt x="14" y="178"/>
                      <a:pt x="14" y="178"/>
                    </a:cubicBezTo>
                    <a:cubicBezTo>
                      <a:pt x="6" y="178"/>
                      <a:pt x="0" y="172"/>
                      <a:pt x="0" y="16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8" y="0"/>
                      <a:pt x="254" y="7"/>
                      <a:pt x="254" y="14"/>
                    </a:cubicBezTo>
                    <a:cubicBezTo>
                      <a:pt x="254" y="165"/>
                      <a:pt x="254" y="165"/>
                      <a:pt x="254" y="165"/>
                    </a:cubicBezTo>
                    <a:cubicBezTo>
                      <a:pt x="254" y="172"/>
                      <a:pt x="248" y="178"/>
                      <a:pt x="240" y="178"/>
                    </a:cubicBezTo>
                    <a:close/>
                    <a:moveTo>
                      <a:pt x="14" y="12"/>
                    </a:moveTo>
                    <a:cubicBezTo>
                      <a:pt x="13" y="12"/>
                      <a:pt x="12" y="13"/>
                      <a:pt x="12" y="14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12" y="166"/>
                      <a:pt x="13" y="167"/>
                      <a:pt x="14" y="167"/>
                    </a:cubicBezTo>
                    <a:cubicBezTo>
                      <a:pt x="240" y="167"/>
                      <a:pt x="240" y="167"/>
                      <a:pt x="240" y="167"/>
                    </a:cubicBezTo>
                    <a:cubicBezTo>
                      <a:pt x="241" y="167"/>
                      <a:pt x="242" y="166"/>
                      <a:pt x="242" y="165"/>
                    </a:cubicBezTo>
                    <a:cubicBezTo>
                      <a:pt x="242" y="14"/>
                      <a:pt x="242" y="14"/>
                      <a:pt x="242" y="14"/>
                    </a:cubicBezTo>
                    <a:cubicBezTo>
                      <a:pt x="242" y="13"/>
                      <a:pt x="241" y="12"/>
                      <a:pt x="240" y="12"/>
                    </a:cubicBez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8139111" y="2751138"/>
                <a:ext cx="709613" cy="57150"/>
              </a:xfrm>
              <a:custGeom>
                <a:avLst/>
                <a:gdLst>
                  <a:gd name="T0" fmla="*/ 304 w 312"/>
                  <a:gd name="T1" fmla="*/ 25 h 25"/>
                  <a:gd name="T2" fmla="*/ 8 w 312"/>
                  <a:gd name="T3" fmla="*/ 25 h 25"/>
                  <a:gd name="T4" fmla="*/ 0 w 312"/>
                  <a:gd name="T5" fmla="*/ 16 h 25"/>
                  <a:gd name="T6" fmla="*/ 0 w 312"/>
                  <a:gd name="T7" fmla="*/ 9 h 25"/>
                  <a:gd name="T8" fmla="*/ 8 w 312"/>
                  <a:gd name="T9" fmla="*/ 0 h 25"/>
                  <a:gd name="T10" fmla="*/ 304 w 312"/>
                  <a:gd name="T11" fmla="*/ 0 h 25"/>
                  <a:gd name="T12" fmla="*/ 312 w 312"/>
                  <a:gd name="T13" fmla="*/ 9 h 25"/>
                  <a:gd name="T14" fmla="*/ 312 w 312"/>
                  <a:gd name="T15" fmla="*/ 16 h 25"/>
                  <a:gd name="T16" fmla="*/ 304 w 312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25">
                    <a:moveTo>
                      <a:pt x="304" y="25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8" y="0"/>
                      <a:pt x="312" y="4"/>
                      <a:pt x="312" y="9"/>
                    </a:cubicBezTo>
                    <a:cubicBezTo>
                      <a:pt x="312" y="16"/>
                      <a:pt x="312" y="16"/>
                      <a:pt x="312" y="16"/>
                    </a:cubicBezTo>
                    <a:cubicBezTo>
                      <a:pt x="312" y="21"/>
                      <a:pt x="308" y="25"/>
                      <a:pt x="30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/>
              <p:cNvSpPr>
                <a:spLocks noEditPoints="1"/>
              </p:cNvSpPr>
              <p:nvPr/>
            </p:nvSpPr>
            <p:spPr bwMode="auto">
              <a:xfrm>
                <a:off x="8218487" y="2330450"/>
                <a:ext cx="550863" cy="61913"/>
              </a:xfrm>
              <a:custGeom>
                <a:avLst/>
                <a:gdLst>
                  <a:gd name="T0" fmla="*/ 234 w 242"/>
                  <a:gd name="T1" fmla="*/ 0 h 27"/>
                  <a:gd name="T2" fmla="*/ 8 w 242"/>
                  <a:gd name="T3" fmla="*/ 0 h 27"/>
                  <a:gd name="T4" fmla="*/ 0 w 242"/>
                  <a:gd name="T5" fmla="*/ 8 h 27"/>
                  <a:gd name="T6" fmla="*/ 0 w 242"/>
                  <a:gd name="T7" fmla="*/ 27 h 27"/>
                  <a:gd name="T8" fmla="*/ 242 w 242"/>
                  <a:gd name="T9" fmla="*/ 27 h 27"/>
                  <a:gd name="T10" fmla="*/ 242 w 242"/>
                  <a:gd name="T11" fmla="*/ 8 h 27"/>
                  <a:gd name="T12" fmla="*/ 234 w 242"/>
                  <a:gd name="T13" fmla="*/ 0 h 27"/>
                  <a:gd name="T14" fmla="*/ 121 w 242"/>
                  <a:gd name="T15" fmla="*/ 20 h 27"/>
                  <a:gd name="T16" fmla="*/ 114 w 242"/>
                  <a:gd name="T17" fmla="*/ 14 h 27"/>
                  <a:gd name="T18" fmla="*/ 121 w 242"/>
                  <a:gd name="T19" fmla="*/ 7 h 27"/>
                  <a:gd name="T20" fmla="*/ 127 w 242"/>
                  <a:gd name="T21" fmla="*/ 14 h 27"/>
                  <a:gd name="T22" fmla="*/ 121 w 242"/>
                  <a:gd name="T23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27">
                    <a:moveTo>
                      <a:pt x="23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42" y="4"/>
                      <a:pt x="238" y="0"/>
                      <a:pt x="234" y="0"/>
                    </a:cubicBezTo>
                    <a:close/>
                    <a:moveTo>
                      <a:pt x="121" y="20"/>
                    </a:moveTo>
                    <a:cubicBezTo>
                      <a:pt x="117" y="20"/>
                      <a:pt x="114" y="17"/>
                      <a:pt x="114" y="14"/>
                    </a:cubicBezTo>
                    <a:cubicBezTo>
                      <a:pt x="114" y="10"/>
                      <a:pt x="117" y="7"/>
                      <a:pt x="121" y="7"/>
                    </a:cubicBezTo>
                    <a:cubicBezTo>
                      <a:pt x="124" y="7"/>
                      <a:pt x="127" y="10"/>
                      <a:pt x="127" y="14"/>
                    </a:cubicBezTo>
                    <a:cubicBezTo>
                      <a:pt x="127" y="17"/>
                      <a:pt x="124" y="20"/>
                      <a:pt x="12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8607426" y="2532063"/>
                <a:ext cx="47625" cy="65088"/>
              </a:xfrm>
              <a:custGeom>
                <a:avLst/>
                <a:gdLst>
                  <a:gd name="T0" fmla="*/ 16 w 21"/>
                  <a:gd name="T1" fmla="*/ 28 h 28"/>
                  <a:gd name="T2" fmla="*/ 12 w 21"/>
                  <a:gd name="T3" fmla="*/ 25 h 28"/>
                  <a:gd name="T4" fmla="*/ 1 w 21"/>
                  <a:gd name="T5" fmla="*/ 7 h 28"/>
                  <a:gd name="T6" fmla="*/ 3 w 21"/>
                  <a:gd name="T7" fmla="*/ 1 h 28"/>
                  <a:gd name="T8" fmla="*/ 9 w 21"/>
                  <a:gd name="T9" fmla="*/ 3 h 28"/>
                  <a:gd name="T10" fmla="*/ 20 w 21"/>
                  <a:gd name="T11" fmla="*/ 21 h 28"/>
                  <a:gd name="T12" fmla="*/ 18 w 21"/>
                  <a:gd name="T13" fmla="*/ 27 h 28"/>
                  <a:gd name="T14" fmla="*/ 16 w 21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8">
                    <a:moveTo>
                      <a:pt x="16" y="28"/>
                    </a:moveTo>
                    <a:cubicBezTo>
                      <a:pt x="14" y="28"/>
                      <a:pt x="13" y="27"/>
                      <a:pt x="12" y="2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8" y="0"/>
                      <a:pt x="9" y="3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3"/>
                      <a:pt x="21" y="26"/>
                      <a:pt x="18" y="27"/>
                    </a:cubicBezTo>
                    <a:cubicBezTo>
                      <a:pt x="18" y="27"/>
                      <a:pt x="17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8575675" y="2473325"/>
                <a:ext cx="87313" cy="107950"/>
              </a:xfrm>
              <a:custGeom>
                <a:avLst/>
                <a:gdLst>
                  <a:gd name="T0" fmla="*/ 8 w 38"/>
                  <a:gd name="T1" fmla="*/ 44 h 47"/>
                  <a:gd name="T2" fmla="*/ 1 w 38"/>
                  <a:gd name="T3" fmla="*/ 5 h 47"/>
                  <a:gd name="T4" fmla="*/ 5 w 38"/>
                  <a:gd name="T5" fmla="*/ 2 h 47"/>
                  <a:gd name="T6" fmla="*/ 36 w 38"/>
                  <a:gd name="T7" fmla="*/ 27 h 47"/>
                  <a:gd name="T8" fmla="*/ 34 w 38"/>
                  <a:gd name="T9" fmla="*/ 32 h 47"/>
                  <a:gd name="T10" fmla="*/ 22 w 38"/>
                  <a:gd name="T11" fmla="*/ 32 h 47"/>
                  <a:gd name="T12" fmla="*/ 19 w 38"/>
                  <a:gd name="T13" fmla="*/ 33 h 47"/>
                  <a:gd name="T14" fmla="*/ 13 w 38"/>
                  <a:gd name="T15" fmla="*/ 45 h 47"/>
                  <a:gd name="T16" fmla="*/ 8 w 38"/>
                  <a:gd name="T1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7">
                    <a:moveTo>
                      <a:pt x="8" y="4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2"/>
                      <a:pt x="3" y="0"/>
                      <a:pt x="5" y="2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8" y="29"/>
                      <a:pt x="37" y="32"/>
                      <a:pt x="34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0" y="32"/>
                      <a:pt x="19" y="32"/>
                      <a:pt x="19" y="33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2" y="47"/>
                      <a:pt x="9" y="47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449513" y="450850"/>
              <a:ext cx="1438275" cy="1333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887788" y="450850"/>
              <a:ext cx="554038" cy="1533525"/>
            </a:xfrm>
            <a:custGeom>
              <a:avLst/>
              <a:gdLst>
                <a:gd name="T0" fmla="*/ 0 w 349"/>
                <a:gd name="T1" fmla="*/ 840 h 966"/>
                <a:gd name="T2" fmla="*/ 0 w 349"/>
                <a:gd name="T3" fmla="*/ 0 h 966"/>
                <a:gd name="T4" fmla="*/ 349 w 349"/>
                <a:gd name="T5" fmla="*/ 252 h 966"/>
                <a:gd name="T6" fmla="*/ 349 w 349"/>
                <a:gd name="T7" fmla="*/ 966 h 966"/>
                <a:gd name="T8" fmla="*/ 0 w 349"/>
                <a:gd name="T9" fmla="*/ 84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966">
                  <a:moveTo>
                    <a:pt x="0" y="840"/>
                  </a:moveTo>
                  <a:lnTo>
                    <a:pt x="0" y="0"/>
                  </a:lnTo>
                  <a:lnTo>
                    <a:pt x="349" y="252"/>
                  </a:lnTo>
                  <a:lnTo>
                    <a:pt x="349" y="966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441825" y="850900"/>
              <a:ext cx="4359276" cy="1135063"/>
            </a:xfrm>
            <a:custGeom>
              <a:avLst/>
              <a:gdLst>
                <a:gd name="T0" fmla="*/ 2488 w 2746"/>
                <a:gd name="T1" fmla="*/ 715 h 715"/>
                <a:gd name="T2" fmla="*/ 2746 w 2746"/>
                <a:gd name="T3" fmla="*/ 359 h 715"/>
                <a:gd name="T4" fmla="*/ 2488 w 2746"/>
                <a:gd name="T5" fmla="*/ 0 h 715"/>
                <a:gd name="T6" fmla="*/ 0 w 2746"/>
                <a:gd name="T7" fmla="*/ 0 h 715"/>
                <a:gd name="T8" fmla="*/ 0 w 2746"/>
                <a:gd name="T9" fmla="*/ 715 h 715"/>
                <a:gd name="T10" fmla="*/ 2488 w 2746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6" h="715">
                  <a:moveTo>
                    <a:pt x="2488" y="715"/>
                  </a:moveTo>
                  <a:lnTo>
                    <a:pt x="2746" y="359"/>
                  </a:lnTo>
                  <a:lnTo>
                    <a:pt x="2488" y="0"/>
                  </a:lnTo>
                  <a:lnTo>
                    <a:pt x="0" y="0"/>
                  </a:lnTo>
                  <a:lnTo>
                    <a:pt x="0" y="715"/>
                  </a:lnTo>
                  <a:lnTo>
                    <a:pt x="2488" y="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2749551" y="701675"/>
              <a:ext cx="838200" cy="835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7351713" y="1017588"/>
              <a:ext cx="0" cy="804863"/>
            </a:xfrm>
            <a:prstGeom prst="line">
              <a:avLst/>
            </a:prstGeom>
            <a:noFill/>
            <a:ln w="15875" cap="flat">
              <a:solidFill>
                <a:srgbClr val="F5F5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581900" y="1139824"/>
              <a:ext cx="574675" cy="576263"/>
            </a:xfrm>
            <a:custGeom>
              <a:avLst/>
              <a:gdLst>
                <a:gd name="T0" fmla="*/ 127 w 253"/>
                <a:gd name="T1" fmla="*/ 0 h 253"/>
                <a:gd name="T2" fmla="*/ 0 w 253"/>
                <a:gd name="T3" fmla="*/ 127 h 253"/>
                <a:gd name="T4" fmla="*/ 127 w 253"/>
                <a:gd name="T5" fmla="*/ 253 h 253"/>
                <a:gd name="T6" fmla="*/ 253 w 253"/>
                <a:gd name="T7" fmla="*/ 127 h 253"/>
                <a:gd name="T8" fmla="*/ 127 w 253"/>
                <a:gd name="T9" fmla="*/ 0 h 253"/>
                <a:gd name="T10" fmla="*/ 161 w 253"/>
                <a:gd name="T11" fmla="*/ 176 h 253"/>
                <a:gd name="T12" fmla="*/ 134 w 253"/>
                <a:gd name="T13" fmla="*/ 188 h 253"/>
                <a:gd name="T14" fmla="*/ 134 w 253"/>
                <a:gd name="T15" fmla="*/ 206 h 253"/>
                <a:gd name="T16" fmla="*/ 127 w 253"/>
                <a:gd name="T17" fmla="*/ 206 h 253"/>
                <a:gd name="T18" fmla="*/ 119 w 253"/>
                <a:gd name="T19" fmla="*/ 206 h 253"/>
                <a:gd name="T20" fmla="*/ 119 w 253"/>
                <a:gd name="T21" fmla="*/ 188 h 253"/>
                <a:gd name="T22" fmla="*/ 83 w 253"/>
                <a:gd name="T23" fmla="*/ 154 h 253"/>
                <a:gd name="T24" fmla="*/ 106 w 253"/>
                <a:gd name="T25" fmla="*/ 148 h 253"/>
                <a:gd name="T26" fmla="*/ 127 w 253"/>
                <a:gd name="T27" fmla="*/ 167 h 253"/>
                <a:gd name="T28" fmla="*/ 128 w 253"/>
                <a:gd name="T29" fmla="*/ 167 h 253"/>
                <a:gd name="T30" fmla="*/ 140 w 253"/>
                <a:gd name="T31" fmla="*/ 163 h 253"/>
                <a:gd name="T32" fmla="*/ 144 w 253"/>
                <a:gd name="T33" fmla="*/ 153 h 253"/>
                <a:gd name="T34" fmla="*/ 140 w 253"/>
                <a:gd name="T35" fmla="*/ 144 h 253"/>
                <a:gd name="T36" fmla="*/ 127 w 253"/>
                <a:gd name="T37" fmla="*/ 138 h 253"/>
                <a:gd name="T38" fmla="*/ 122 w 253"/>
                <a:gd name="T39" fmla="*/ 136 h 253"/>
                <a:gd name="T40" fmla="*/ 103 w 253"/>
                <a:gd name="T41" fmla="*/ 127 h 253"/>
                <a:gd name="T42" fmla="*/ 92 w 253"/>
                <a:gd name="T43" fmla="*/ 116 h 253"/>
                <a:gd name="T44" fmla="*/ 87 w 253"/>
                <a:gd name="T45" fmla="*/ 98 h 253"/>
                <a:gd name="T46" fmla="*/ 95 w 253"/>
                <a:gd name="T47" fmla="*/ 74 h 253"/>
                <a:gd name="T48" fmla="*/ 119 w 253"/>
                <a:gd name="T49" fmla="*/ 62 h 253"/>
                <a:gd name="T50" fmla="*/ 119 w 253"/>
                <a:gd name="T51" fmla="*/ 48 h 253"/>
                <a:gd name="T52" fmla="*/ 127 w 253"/>
                <a:gd name="T53" fmla="*/ 48 h 253"/>
                <a:gd name="T54" fmla="*/ 134 w 253"/>
                <a:gd name="T55" fmla="*/ 48 h 253"/>
                <a:gd name="T56" fmla="*/ 134 w 253"/>
                <a:gd name="T57" fmla="*/ 62 h 253"/>
                <a:gd name="T58" fmla="*/ 167 w 253"/>
                <a:gd name="T59" fmla="*/ 90 h 253"/>
                <a:gd name="T60" fmla="*/ 146 w 253"/>
                <a:gd name="T61" fmla="*/ 98 h 253"/>
                <a:gd name="T62" fmla="*/ 128 w 253"/>
                <a:gd name="T63" fmla="*/ 81 h 253"/>
                <a:gd name="T64" fmla="*/ 127 w 253"/>
                <a:gd name="T65" fmla="*/ 81 h 253"/>
                <a:gd name="T66" fmla="*/ 117 w 253"/>
                <a:gd name="T67" fmla="*/ 85 h 253"/>
                <a:gd name="T68" fmla="*/ 114 w 253"/>
                <a:gd name="T69" fmla="*/ 94 h 253"/>
                <a:gd name="T70" fmla="*/ 117 w 253"/>
                <a:gd name="T71" fmla="*/ 103 h 253"/>
                <a:gd name="T72" fmla="*/ 127 w 253"/>
                <a:gd name="T73" fmla="*/ 108 h 253"/>
                <a:gd name="T74" fmla="*/ 133 w 253"/>
                <a:gd name="T75" fmla="*/ 110 h 253"/>
                <a:gd name="T76" fmla="*/ 154 w 253"/>
                <a:gd name="T77" fmla="*/ 120 h 253"/>
                <a:gd name="T78" fmla="*/ 166 w 253"/>
                <a:gd name="T79" fmla="*/ 132 h 253"/>
                <a:gd name="T80" fmla="*/ 171 w 253"/>
                <a:gd name="T81" fmla="*/ 150 h 253"/>
                <a:gd name="T82" fmla="*/ 161 w 253"/>
                <a:gd name="T83" fmla="*/ 17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3" h="253">
                  <a:moveTo>
                    <a:pt x="127" y="0"/>
                  </a:move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3"/>
                    <a:pt x="127" y="253"/>
                  </a:cubicBezTo>
                  <a:cubicBezTo>
                    <a:pt x="197" y="253"/>
                    <a:pt x="253" y="197"/>
                    <a:pt x="253" y="127"/>
                  </a:cubicBezTo>
                  <a:cubicBezTo>
                    <a:pt x="253" y="57"/>
                    <a:pt x="197" y="0"/>
                    <a:pt x="127" y="0"/>
                  </a:cubicBezTo>
                  <a:close/>
                  <a:moveTo>
                    <a:pt x="161" y="176"/>
                  </a:moveTo>
                  <a:cubicBezTo>
                    <a:pt x="155" y="183"/>
                    <a:pt x="146" y="187"/>
                    <a:pt x="134" y="188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27" y="206"/>
                    <a:pt x="127" y="206"/>
                    <a:pt x="127" y="206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19" y="188"/>
                    <a:pt x="119" y="188"/>
                    <a:pt x="119" y="188"/>
                  </a:cubicBezTo>
                  <a:cubicBezTo>
                    <a:pt x="100" y="186"/>
                    <a:pt x="88" y="175"/>
                    <a:pt x="83" y="154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8" y="161"/>
                    <a:pt x="115" y="167"/>
                    <a:pt x="127" y="167"/>
                  </a:cubicBezTo>
                  <a:cubicBezTo>
                    <a:pt x="127" y="167"/>
                    <a:pt x="127" y="167"/>
                    <a:pt x="128" y="167"/>
                  </a:cubicBezTo>
                  <a:cubicBezTo>
                    <a:pt x="133" y="167"/>
                    <a:pt x="137" y="166"/>
                    <a:pt x="140" y="163"/>
                  </a:cubicBezTo>
                  <a:cubicBezTo>
                    <a:pt x="143" y="160"/>
                    <a:pt x="144" y="157"/>
                    <a:pt x="144" y="153"/>
                  </a:cubicBezTo>
                  <a:cubicBezTo>
                    <a:pt x="144" y="149"/>
                    <a:pt x="143" y="146"/>
                    <a:pt x="140" y="144"/>
                  </a:cubicBezTo>
                  <a:cubicBezTo>
                    <a:pt x="138" y="142"/>
                    <a:pt x="133" y="140"/>
                    <a:pt x="127" y="138"/>
                  </a:cubicBezTo>
                  <a:cubicBezTo>
                    <a:pt x="125" y="137"/>
                    <a:pt x="124" y="136"/>
                    <a:pt x="122" y="136"/>
                  </a:cubicBezTo>
                  <a:cubicBezTo>
                    <a:pt x="114" y="133"/>
                    <a:pt x="108" y="130"/>
                    <a:pt x="103" y="127"/>
                  </a:cubicBezTo>
                  <a:cubicBezTo>
                    <a:pt x="98" y="125"/>
                    <a:pt x="95" y="121"/>
                    <a:pt x="92" y="116"/>
                  </a:cubicBezTo>
                  <a:cubicBezTo>
                    <a:pt x="89" y="111"/>
                    <a:pt x="87" y="105"/>
                    <a:pt x="87" y="98"/>
                  </a:cubicBezTo>
                  <a:cubicBezTo>
                    <a:pt x="87" y="89"/>
                    <a:pt x="90" y="81"/>
                    <a:pt x="95" y="74"/>
                  </a:cubicBezTo>
                  <a:cubicBezTo>
                    <a:pt x="100" y="67"/>
                    <a:pt x="108" y="63"/>
                    <a:pt x="119" y="62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51" y="64"/>
                    <a:pt x="162" y="73"/>
                    <a:pt x="167" y="90"/>
                  </a:cubicBezTo>
                  <a:cubicBezTo>
                    <a:pt x="146" y="98"/>
                    <a:pt x="146" y="98"/>
                    <a:pt x="146" y="98"/>
                  </a:cubicBezTo>
                  <a:cubicBezTo>
                    <a:pt x="142" y="87"/>
                    <a:pt x="136" y="81"/>
                    <a:pt x="128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3" y="81"/>
                    <a:pt x="120" y="82"/>
                    <a:pt x="117" y="85"/>
                  </a:cubicBezTo>
                  <a:cubicBezTo>
                    <a:pt x="115" y="87"/>
                    <a:pt x="114" y="91"/>
                    <a:pt x="114" y="94"/>
                  </a:cubicBezTo>
                  <a:cubicBezTo>
                    <a:pt x="114" y="98"/>
                    <a:pt x="115" y="101"/>
                    <a:pt x="117" y="103"/>
                  </a:cubicBezTo>
                  <a:cubicBezTo>
                    <a:pt x="119" y="104"/>
                    <a:pt x="122" y="106"/>
                    <a:pt x="127" y="108"/>
                  </a:cubicBezTo>
                  <a:cubicBezTo>
                    <a:pt x="129" y="109"/>
                    <a:pt x="131" y="110"/>
                    <a:pt x="133" y="110"/>
                  </a:cubicBezTo>
                  <a:cubicBezTo>
                    <a:pt x="142" y="114"/>
                    <a:pt x="149" y="117"/>
                    <a:pt x="154" y="120"/>
                  </a:cubicBezTo>
                  <a:cubicBezTo>
                    <a:pt x="159" y="123"/>
                    <a:pt x="163" y="127"/>
                    <a:pt x="166" y="132"/>
                  </a:cubicBezTo>
                  <a:cubicBezTo>
                    <a:pt x="169" y="137"/>
                    <a:pt x="171" y="143"/>
                    <a:pt x="171" y="150"/>
                  </a:cubicBezTo>
                  <a:cubicBezTo>
                    <a:pt x="171" y="160"/>
                    <a:pt x="168" y="169"/>
                    <a:pt x="161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1276" y="1925495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5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277" y="3037521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6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277" y="4156191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7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277" y="52749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8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55533" y="190622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Подписка на результат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8437" y="2198668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24167" y="285181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Обработка данных с разных стендов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7071" y="3144256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44112" y="380940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Отчеты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27016" y="4101848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78734" y="475181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 многое другое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1638" y="5044259"/>
            <a:ext cx="5229579" cy="6098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industry. Lorem Ipsum has been.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57239" y="357089"/>
            <a:ext cx="627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Функции системы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ProLegact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-LAB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8EA089-1DDB-8E2D-D3EC-E0BC1F04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" y="10450"/>
            <a:ext cx="2114177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7668B10-D5CE-6636-89CF-D2303976789C}"/>
              </a:ext>
            </a:extLst>
          </p:cNvPr>
          <p:cNvGrpSpPr/>
          <p:nvPr/>
        </p:nvGrpSpPr>
        <p:grpSpPr>
          <a:xfrm>
            <a:off x="1290640" y="1097975"/>
            <a:ext cx="9610720" cy="5599542"/>
            <a:chOff x="1654095" y="1046808"/>
            <a:chExt cx="8035212" cy="5599542"/>
          </a:xfrm>
        </p:grpSpPr>
        <p:sp>
          <p:nvSpPr>
            <p:cNvPr id="2" name="Freeform 36">
              <a:extLst>
                <a:ext uri="{FF2B5EF4-FFF2-40B4-BE49-F238E27FC236}">
                  <a16:creationId xmlns:a16="http://schemas.microsoft.com/office/drawing/2014/main" id="{B2904C42-5075-D884-2531-B65604BBB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095" y="1046808"/>
              <a:ext cx="8035212" cy="5599542"/>
            </a:xfrm>
            <a:custGeom>
              <a:avLst/>
              <a:gdLst>
                <a:gd name="T0" fmla="*/ 0 w 1667"/>
                <a:gd name="T1" fmla="*/ 1232 h 1291"/>
                <a:gd name="T2" fmla="*/ 0 w 1667"/>
                <a:gd name="T3" fmla="*/ 59 h 1291"/>
                <a:gd name="T4" fmla="*/ 59 w 1667"/>
                <a:gd name="T5" fmla="*/ 0 h 1291"/>
                <a:gd name="T6" fmla="*/ 1609 w 1667"/>
                <a:gd name="T7" fmla="*/ 0 h 1291"/>
                <a:gd name="T8" fmla="*/ 1667 w 1667"/>
                <a:gd name="T9" fmla="*/ 59 h 1291"/>
                <a:gd name="T10" fmla="*/ 1667 w 1667"/>
                <a:gd name="T11" fmla="*/ 1232 h 1291"/>
                <a:gd name="T12" fmla="*/ 1609 w 1667"/>
                <a:gd name="T13" fmla="*/ 1291 h 1291"/>
                <a:gd name="T14" fmla="*/ 59 w 1667"/>
                <a:gd name="T15" fmla="*/ 1291 h 1291"/>
                <a:gd name="T16" fmla="*/ 0 w 1667"/>
                <a:gd name="T17" fmla="*/ 123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7" h="1291">
                  <a:moveTo>
                    <a:pt x="0" y="1232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1609" y="0"/>
                    <a:pt x="1609" y="0"/>
                    <a:pt x="1609" y="0"/>
                  </a:cubicBezTo>
                  <a:cubicBezTo>
                    <a:pt x="1641" y="0"/>
                    <a:pt x="1667" y="27"/>
                    <a:pt x="1667" y="59"/>
                  </a:cubicBezTo>
                  <a:cubicBezTo>
                    <a:pt x="1667" y="1232"/>
                    <a:pt x="1667" y="1232"/>
                    <a:pt x="1667" y="1232"/>
                  </a:cubicBezTo>
                  <a:cubicBezTo>
                    <a:pt x="1667" y="1264"/>
                    <a:pt x="1641" y="1291"/>
                    <a:pt x="1609" y="1291"/>
                  </a:cubicBezTo>
                  <a:cubicBezTo>
                    <a:pt x="59" y="1291"/>
                    <a:pt x="59" y="1291"/>
                    <a:pt x="59" y="1291"/>
                  </a:cubicBezTo>
                  <a:cubicBezTo>
                    <a:pt x="27" y="1291"/>
                    <a:pt x="0" y="1264"/>
                    <a:pt x="0" y="1232"/>
                  </a:cubicBezTo>
                  <a:close/>
                </a:path>
              </a:pathLst>
            </a:custGeom>
            <a:solidFill>
              <a:srgbClr val="C0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91">
              <a:extLst>
                <a:ext uri="{FF2B5EF4-FFF2-40B4-BE49-F238E27FC236}">
                  <a16:creationId xmlns:a16="http://schemas.microsoft.com/office/drawing/2014/main" id="{27B56B65-0EEE-05FB-5A66-3F5196C27088}"/>
                </a:ext>
              </a:extLst>
            </p:cNvPr>
            <p:cNvSpPr/>
            <p:nvPr/>
          </p:nvSpPr>
          <p:spPr>
            <a:xfrm>
              <a:off x="2097222" y="1547261"/>
              <a:ext cx="7148958" cy="46785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A8B7B820-7B6F-585D-EE22-481E365ED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45" y="1204229"/>
              <a:ext cx="218112" cy="222725"/>
            </a:xfrm>
            <a:prstGeom prst="ellipse">
              <a:avLst/>
            </a:prstGeom>
            <a:solidFill>
              <a:srgbClr val="706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ED20FC-2DD2-C45C-CA61-5B85FAF2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9697">
            <a:off x="2114321" y="1866740"/>
            <a:ext cx="3150552" cy="31245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F49844-26F4-7E45-30FB-2CD9BC1A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0162">
            <a:off x="-35055" y="4632220"/>
            <a:ext cx="5940425" cy="18649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744851-826A-7D94-8F14-23B8A0C78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7819">
            <a:off x="5170687" y="1781950"/>
            <a:ext cx="2961505" cy="2928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6079E-65E9-42A8-A1DE-4F317768FB64}"/>
              </a:ext>
            </a:extLst>
          </p:cNvPr>
          <p:cNvSpPr txBox="1"/>
          <p:nvPr/>
        </p:nvSpPr>
        <p:spPr>
          <a:xfrm>
            <a:off x="4524099" y="357089"/>
            <a:ext cx="314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Наш интерфейс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F2BF91-9F0D-5A07-C12B-326A0FC5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" y="10450"/>
            <a:ext cx="2114177" cy="8824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BA48E7-FC28-DE25-49E0-8593109E74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950"/>
          <a:stretch/>
        </p:blipFill>
        <p:spPr>
          <a:xfrm rot="257992">
            <a:off x="6557747" y="5049142"/>
            <a:ext cx="4695890" cy="14217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48B5EF-90AB-FD1F-4DB6-37CC5EA8F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5" t="11464" r="2483" b="18948"/>
          <a:stretch/>
        </p:blipFill>
        <p:spPr>
          <a:xfrm rot="305803">
            <a:off x="7295963" y="2231449"/>
            <a:ext cx="3358640" cy="8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9C45688-E88A-E7B1-6CDD-36699D05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411" y="2408458"/>
            <a:ext cx="13812369" cy="33325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7411" y="1592565"/>
            <a:ext cx="2710086" cy="226748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879970" y="1971467"/>
            <a:ext cx="432060" cy="703640"/>
          </a:xfrm>
          <a:custGeom>
            <a:avLst/>
            <a:gdLst>
              <a:gd name="T0" fmla="*/ 245 w 490"/>
              <a:gd name="T1" fmla="*/ 0 h 800"/>
              <a:gd name="T2" fmla="*/ 0 w 490"/>
              <a:gd name="T3" fmla="*/ 245 h 800"/>
              <a:gd name="T4" fmla="*/ 245 w 490"/>
              <a:gd name="T5" fmla="*/ 800 h 800"/>
              <a:gd name="T6" fmla="*/ 490 w 490"/>
              <a:gd name="T7" fmla="*/ 245 h 800"/>
              <a:gd name="T8" fmla="*/ 245 w 490"/>
              <a:gd name="T9" fmla="*/ 0 h 800"/>
              <a:gd name="T10" fmla="*/ 245 w 490"/>
              <a:gd name="T11" fmla="*/ 394 h 800"/>
              <a:gd name="T12" fmla="*/ 92 w 490"/>
              <a:gd name="T13" fmla="*/ 242 h 800"/>
              <a:gd name="T14" fmla="*/ 245 w 490"/>
              <a:gd name="T15" fmla="*/ 89 h 800"/>
              <a:gd name="T16" fmla="*/ 398 w 490"/>
              <a:gd name="T17" fmla="*/ 242 h 800"/>
              <a:gd name="T18" fmla="*/ 245 w 490"/>
              <a:gd name="T19" fmla="*/ 39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" h="800">
                <a:moveTo>
                  <a:pt x="245" y="0"/>
                </a:moveTo>
                <a:cubicBezTo>
                  <a:pt x="110" y="0"/>
                  <a:pt x="0" y="110"/>
                  <a:pt x="0" y="245"/>
                </a:cubicBezTo>
                <a:cubicBezTo>
                  <a:pt x="0" y="381"/>
                  <a:pt x="245" y="800"/>
                  <a:pt x="245" y="800"/>
                </a:cubicBezTo>
                <a:cubicBezTo>
                  <a:pt x="245" y="800"/>
                  <a:pt x="490" y="381"/>
                  <a:pt x="490" y="245"/>
                </a:cubicBezTo>
                <a:cubicBezTo>
                  <a:pt x="490" y="110"/>
                  <a:pt x="381" y="0"/>
                  <a:pt x="245" y="0"/>
                </a:cubicBezTo>
                <a:close/>
                <a:moveTo>
                  <a:pt x="245" y="394"/>
                </a:moveTo>
                <a:cubicBezTo>
                  <a:pt x="161" y="394"/>
                  <a:pt x="92" y="326"/>
                  <a:pt x="92" y="242"/>
                </a:cubicBezTo>
                <a:cubicBezTo>
                  <a:pt x="92" y="157"/>
                  <a:pt x="161" y="89"/>
                  <a:pt x="245" y="89"/>
                </a:cubicBezTo>
                <a:cubicBezTo>
                  <a:pt x="329" y="89"/>
                  <a:pt x="398" y="157"/>
                  <a:pt x="398" y="242"/>
                </a:cubicBezTo>
                <a:cubicBezTo>
                  <a:pt x="398" y="326"/>
                  <a:pt x="329" y="394"/>
                  <a:pt x="245" y="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4687411" y="1495851"/>
            <a:ext cx="2710086" cy="32346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994919" y="1511536"/>
            <a:ext cx="204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ВНИИА</a:t>
            </a:r>
            <a:r>
              <a:rPr lang="en-ID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>
                <a:solidFill>
                  <a:schemeClr val="bg1"/>
                </a:solidFill>
              </a:rPr>
              <a:t>Москва</a:t>
            </a:r>
            <a:r>
              <a:rPr lang="en-ID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>
                <a:solidFill>
                  <a:schemeClr val="bg1"/>
                </a:solidFill>
              </a:rPr>
              <a:t>Россия</a:t>
            </a:r>
            <a:endParaRPr lang="en-ID" sz="1400" b="1" dirty="0">
              <a:solidFill>
                <a:schemeClr val="bg1"/>
              </a:solidFill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01812" y="5966239"/>
            <a:ext cx="317816" cy="187507"/>
          </a:xfrm>
          <a:custGeom>
            <a:avLst/>
            <a:gdLst>
              <a:gd name="T0" fmla="*/ 1178 w 1178"/>
              <a:gd name="T1" fmla="*/ 0 h 695"/>
              <a:gd name="T2" fmla="*/ 1178 w 1178"/>
              <a:gd name="T3" fmla="*/ 79 h 695"/>
              <a:gd name="T4" fmla="*/ 589 w 1178"/>
              <a:gd name="T5" fmla="*/ 361 h 695"/>
              <a:gd name="T6" fmla="*/ 0 w 1178"/>
              <a:gd name="T7" fmla="*/ 79 h 695"/>
              <a:gd name="T8" fmla="*/ 0 w 1178"/>
              <a:gd name="T9" fmla="*/ 0 h 695"/>
              <a:gd name="T10" fmla="*/ 1178 w 1178"/>
              <a:gd name="T11" fmla="*/ 0 h 695"/>
              <a:gd name="T12" fmla="*/ 0 w 1178"/>
              <a:gd name="T13" fmla="*/ 146 h 695"/>
              <a:gd name="T14" fmla="*/ 0 w 1178"/>
              <a:gd name="T15" fmla="*/ 695 h 695"/>
              <a:gd name="T16" fmla="*/ 1178 w 1178"/>
              <a:gd name="T17" fmla="*/ 695 h 695"/>
              <a:gd name="T18" fmla="*/ 1178 w 1178"/>
              <a:gd name="T19" fmla="*/ 146 h 695"/>
              <a:gd name="T20" fmla="*/ 589 w 1178"/>
              <a:gd name="T21" fmla="*/ 508 h 695"/>
              <a:gd name="T22" fmla="*/ 0 w 1178"/>
              <a:gd name="T23" fmla="*/ 146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8" h="695">
                <a:moveTo>
                  <a:pt x="1178" y="0"/>
                </a:moveTo>
                <a:lnTo>
                  <a:pt x="1178" y="79"/>
                </a:lnTo>
                <a:lnTo>
                  <a:pt x="589" y="361"/>
                </a:lnTo>
                <a:lnTo>
                  <a:pt x="0" y="79"/>
                </a:lnTo>
                <a:lnTo>
                  <a:pt x="0" y="0"/>
                </a:lnTo>
                <a:lnTo>
                  <a:pt x="1178" y="0"/>
                </a:lnTo>
                <a:close/>
                <a:moveTo>
                  <a:pt x="0" y="146"/>
                </a:moveTo>
                <a:lnTo>
                  <a:pt x="0" y="695"/>
                </a:lnTo>
                <a:lnTo>
                  <a:pt x="1178" y="695"/>
                </a:lnTo>
                <a:lnTo>
                  <a:pt x="1178" y="146"/>
                </a:lnTo>
                <a:lnTo>
                  <a:pt x="589" y="508"/>
                </a:lnTo>
                <a:lnTo>
                  <a:pt x="0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628" y="5915918"/>
            <a:ext cx="1329641" cy="288147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mail@mail.com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53043" y="5915918"/>
            <a:ext cx="1400558" cy="288147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+7 950 846 53 52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19CCB0-A7FB-5796-A66E-3940DE0EA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4" y="2723224"/>
            <a:ext cx="5818391" cy="2428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E7EDB-26F3-0A45-B02A-285306DF4BED}"/>
              </a:ext>
            </a:extLst>
          </p:cNvPr>
          <p:cNvSpPr txBox="1"/>
          <p:nvPr/>
        </p:nvSpPr>
        <p:spPr>
          <a:xfrm>
            <a:off x="-185981" y="429446"/>
            <a:ext cx="2873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 ME -- CONTACT ME -- CONTACT ME -- CONTACT ME -- CONTACT ME-- CONTACT ME-- CONTACT ME-- CONTACT ME-- CONTACT ME-- CONTACT ME    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0F52AD0-171F-6517-9E28-45A09D5C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96" y="5892302"/>
            <a:ext cx="311763" cy="3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06 -2.22222E-6 L -1.22226 -0.00694 " pathEditMode="relative" rAng="0" ptsTypes="AA">
                                      <p:cBhvr>
                                        <p:cTn id="6" dur="1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7B7B7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371</TotalTime>
  <Words>1167</Words>
  <Application>Microsoft Office PowerPoint</Application>
  <PresentationFormat>Широкоэкранный</PresentationFormat>
  <Paragraphs>218</Paragraphs>
  <Slides>19</Slides>
  <Notes>0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Noto Sans</vt:lpstr>
      <vt:lpstr>Open Sans</vt:lpstr>
      <vt:lpstr>Roboto Condensed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Козинец</dc:creator>
  <cp:lastModifiedBy>Андрей Курбатов</cp:lastModifiedBy>
  <cp:revision>18</cp:revision>
  <dcterms:created xsi:type="dcterms:W3CDTF">2024-03-30T19:24:27Z</dcterms:created>
  <dcterms:modified xsi:type="dcterms:W3CDTF">2024-06-08T15:09:18Z</dcterms:modified>
</cp:coreProperties>
</file>