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4"/>
  </p:notesMasterIdLst>
  <p:sldIdLst>
    <p:sldId id="256" r:id="rId2"/>
    <p:sldId id="304" r:id="rId3"/>
    <p:sldId id="307" r:id="rId4"/>
    <p:sldId id="286" r:id="rId5"/>
    <p:sldId id="291" r:id="rId6"/>
    <p:sldId id="287" r:id="rId7"/>
    <p:sldId id="306" r:id="rId8"/>
    <p:sldId id="308" r:id="rId9"/>
    <p:sldId id="309" r:id="rId10"/>
    <p:sldId id="317" r:id="rId11"/>
    <p:sldId id="314" r:id="rId12"/>
    <p:sldId id="311" r:id="rId13"/>
    <p:sldId id="312" r:id="rId14"/>
    <p:sldId id="313" r:id="rId15"/>
    <p:sldId id="315" r:id="rId16"/>
    <p:sldId id="305" r:id="rId17"/>
    <p:sldId id="316" r:id="rId18"/>
    <p:sldId id="310" r:id="rId19"/>
    <p:sldId id="318" r:id="rId20"/>
    <p:sldId id="319" r:id="rId21"/>
    <p:sldId id="303" r:id="rId22"/>
    <p:sldId id="29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5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567" autoAdjust="0"/>
  </p:normalViewPr>
  <p:slideViewPr>
    <p:cSldViewPr>
      <p:cViewPr varScale="1">
        <p:scale>
          <a:sx n="75" d="100"/>
          <a:sy n="75" d="100"/>
        </p:scale>
        <p:origin x="-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ED356-3086-4FEF-9026-917CC29CCD66}" type="datetimeFigureOut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CD16-6EFD-4BE1-88F6-8291DCC9F6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CD16-6EFD-4BE1-88F6-8291DCC9F6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98A8-4D2B-41BB-AC9C-1A2342EAFF99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B9C-389D-424F-82E7-B425B6BE91A4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61A2-0741-4E73-8106-D3ACC2EAFED9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EDF-7193-4178-89D4-3F4330E3FC9E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8A6F-51B5-40EA-8ACF-5F6118D9E42D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A647-6BB0-4457-9DD2-FFA370B3EE46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78C0-FDD0-4207-A4A1-188B7CB50A65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A1A8-7716-4070-A292-2ECA1A4EB643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9FC8-146C-4D11-BD1A-8751946C2620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512-063A-49EA-9894-307AEEFBBF30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F05D-77A2-4F77-AAF7-AD0BCBFF7F18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8B55-A3FD-4CD0-A99C-00E7B22B9D55}" type="datetime1">
              <a:rPr lang="zh-CN" altLang="en-US" smtClean="0"/>
              <a:pPr/>
              <a:t>2014/8/10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F174-45EC-4F69-96B1-F0A307B96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haimzane.iteye.com/blog/186840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1772655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Croco-2DGameEngine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385762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>
                    <a:lumMod val="85000"/>
                  </a:schemeClr>
                </a:solidFill>
              </a:rPr>
              <a:t>Alex.Zhang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250030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 smtClean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</a:rPr>
              <a:t>: https://github.com/alex-zhang/Croco-2DGameEngine</a:t>
            </a:r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Principle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4098" name="AutoShape 2" descr="图2. Starling支持DisplayObject继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4" descr="图4. 使用 drawTriangles API 和一个带有纹理的四边形，你可以创建一个2D图形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908961"/>
            <a:ext cx="5776906" cy="3520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Coordinate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4098" name="AutoShape 2" descr="图2. Starling支持DisplayObject继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Graphics Pipeline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pic>
        <p:nvPicPr>
          <p:cNvPr id="41988" name="Picture 4" descr="http://dl2.iteye.com/upload/attachment/0085/2376/a55e0849-381f-3fc4-bc2d-bad3cb5f225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7286652"/>
            <a:ext cx="9275419" cy="3286148"/>
          </a:xfrm>
          <a:prstGeom prst="rect">
            <a:avLst/>
          </a:prstGeom>
          <a:noFill/>
        </p:spPr>
      </p:pic>
      <p:pic>
        <p:nvPicPr>
          <p:cNvPr id="14338" name="Picture 2" descr="http://duriansoftware.com/joe/media/gl1-pipeline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862329"/>
            <a:ext cx="3752869" cy="5995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Graphics Pipeline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374075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143372" y="1071546"/>
            <a:ext cx="4786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Vertex.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-&gt;View-&gt;Project Transform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Graphics Pipeline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2844" y="4357694"/>
            <a:ext cx="4786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Vertex.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-&gt;View-&gt;Project Transform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7062805" cy="217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Graphics Pipeline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2844" y="4357694"/>
            <a:ext cx="4786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Vertex.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-&gt;View-&gt;Project Transform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85926"/>
            <a:ext cx="64484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6" y="2500306"/>
            <a:ext cx="785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8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Framework code quick view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2844" y="1357299"/>
            <a:ext cx="4786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Code here &gt;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51202" name="Picture 2" descr="http://dl.iteye.com/upload/attachment/0084/4584/e080565d-15bd-3b1f-bc6c-853184036b7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500306"/>
            <a:ext cx="6096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www.boyojoy.com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6" y="2500306"/>
            <a:ext cx="785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8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Entity-Component System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1500174"/>
            <a:ext cx="6000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2D Scene.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based.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Entity-Component architecture.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Rapid application development.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Engine Introduction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Links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1472" y="1285860"/>
            <a:ext cx="81439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http://gaming.adobe.com</a:t>
            </a:r>
          </a:p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chaimzane.iteye.com/blog/1868401</a:t>
            </a:r>
            <a:endParaRPr lang="en-US" altLang="zh-CN" sz="1400" u="sng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C000"/>
              </a:buClr>
              <a:buFont typeface="Arial" pitchFamily="34" charset="0"/>
              <a:buChar char="•"/>
            </a:pPr>
            <a:endParaRPr lang="en-US" altLang="zh-CN" sz="1400" u="sng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http://duriansoftware.com/joe/An-intro-to-modern-OpenGL.-Chapter-1:-The-Graphics-Pipeline.html</a:t>
            </a:r>
            <a:endParaRPr lang="en-US" altLang="zh-CN" sz="1400" u="sng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Clr>
                <a:srgbClr val="FFC000"/>
              </a:buClr>
            </a:pPr>
            <a:endParaRPr lang="en-US" altLang="zh-CN" sz="1400" u="sng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7620" y="2915663"/>
            <a:ext cx="1143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END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488" y="2857496"/>
            <a:ext cx="33575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Before We Start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Flash Player Elastic Racetrack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pic>
        <p:nvPicPr>
          <p:cNvPr id="60418" name="Picture 2" descr="http://dl2.iteye.com/upload/attachment/0085/9005/b87e09c8-6fe4-3837-ad18-68754baf3d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85926"/>
            <a:ext cx="6429420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4282" y="4357694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最早由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Ted Patrick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提出， 已得到官方的认可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http://tedpatrick.com/2005/07/19/flash-player-mental-model-the-elastic-racetrack/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5286388"/>
            <a:ext cx="750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Note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No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ActionScript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on the stack when rendering is in progress except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BitmapData.draw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, but rendering doesn’t call back to AS and AS waits the renderer to complete the operation</a:t>
            </a:r>
            <a:endParaRPr lang="zh-CN" altLang="en-US" sz="1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Flash Player Elastic Racetrack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www.alo7.com</a:t>
            </a:r>
            <a:endParaRPr lang="zh-CN" altLang="en-US" dirty="0"/>
          </a:p>
        </p:txBody>
      </p:sp>
      <p:pic>
        <p:nvPicPr>
          <p:cNvPr id="15" name="Picture 6" descr="C:\Users\boyo\Desktop\client 性能优化\图片\adobe_flash player _elastic_racetrack_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81108"/>
            <a:ext cx="6496050" cy="527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Flash Player Elastic Racetrack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" pitchFamily="2" charset="2"/>
              </a:rPr>
              <a:t>(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" pitchFamily="2" charset="2"/>
              </a:rPr>
              <a:t>Demo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" pitchFamily="2" charset="2"/>
              </a:rPr>
              <a:t>）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pic>
        <p:nvPicPr>
          <p:cNvPr id="72706" name="Picture 2" descr="http://dl2.iteye.com/upload/attachment/0085/9007/dfcd42f5-9015-33fa-b59e-b6def213b6e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2" y="1071546"/>
            <a:ext cx="4762500" cy="209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000628" y="1139595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Sean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Christmann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将这个理论进一步扩展成了“切片”模型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2708" name="Picture 4" descr="http://dl2.iteye.com/upload/attachment/0085/9009/81b3cfae-2978-3f06-a2a9-b59f9965cc9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3357562"/>
            <a:ext cx="9001156" cy="262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072066" y="2071678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http://www.craftymind.com/2008/04/18/updated-elastic-racetrack-for-flash-9-and-avm2/</a:t>
            </a:r>
            <a:endParaRPr lang="zh-CN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44" y="6215082"/>
            <a:ext cx="464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Demo: /</a:t>
            </a:r>
            <a:r>
              <a:rPr lang="zh-CN" altLang="en-US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可变跑道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/...</a:t>
            </a:r>
            <a:endParaRPr lang="zh-CN" altLang="en-US" sz="12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Agenda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1500174"/>
            <a:ext cx="60007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</a:t>
            </a:r>
          </a:p>
          <a:p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Entity-Component System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Engine Introduction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1214422"/>
            <a:ext cx="6000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Principle.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Coordinate in 3D.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Graphics rendering pipeline.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Framework code quick view.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21429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Starling - Principle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4282" y="857232"/>
            <a:ext cx="8715404" cy="158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F174-45EC-4F69-96B1-F0A307B967D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www.alo7com</a:t>
            </a:r>
            <a:endParaRPr lang="zh-CN" altLang="en-US" dirty="0"/>
          </a:p>
        </p:txBody>
      </p:sp>
      <p:sp>
        <p:nvSpPr>
          <p:cNvPr id="4098" name="AutoShape 2" descr="图2. Starling支持DisplayObject继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Picture 2" descr="图1. Stage3D (Molehill) 分层位于 Starling 之上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928934"/>
            <a:ext cx="3086100" cy="149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291</Words>
  <Application>Microsoft Office PowerPoint</Application>
  <PresentationFormat>全屏显示(4:3)</PresentationFormat>
  <Paragraphs>131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boyo</dc:creator>
  <cp:lastModifiedBy>Alex</cp:lastModifiedBy>
  <cp:revision>292</cp:revision>
  <dcterms:created xsi:type="dcterms:W3CDTF">2013-06-18T02:38:05Z</dcterms:created>
  <dcterms:modified xsi:type="dcterms:W3CDTF">2014-08-10T14:29:08Z</dcterms:modified>
</cp:coreProperties>
</file>