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12" r:id="rId2"/>
    <p:sldId id="388" r:id="rId3"/>
    <p:sldId id="442" r:id="rId4"/>
    <p:sldId id="443" r:id="rId5"/>
    <p:sldId id="440" r:id="rId6"/>
    <p:sldId id="448" r:id="rId7"/>
    <p:sldId id="429" r:id="rId8"/>
    <p:sldId id="437" r:id="rId9"/>
    <p:sldId id="419" r:id="rId10"/>
    <p:sldId id="421" r:id="rId11"/>
    <p:sldId id="420" r:id="rId12"/>
    <p:sldId id="414" r:id="rId13"/>
    <p:sldId id="435" r:id="rId14"/>
    <p:sldId id="438" r:id="rId15"/>
    <p:sldId id="439" r:id="rId16"/>
    <p:sldId id="422" r:id="rId17"/>
    <p:sldId id="418" r:id="rId18"/>
    <p:sldId id="413" r:id="rId19"/>
    <p:sldId id="450" r:id="rId20"/>
    <p:sldId id="430" r:id="rId21"/>
    <p:sldId id="449" r:id="rId22"/>
    <p:sldId id="431" r:id="rId23"/>
    <p:sldId id="423" r:id="rId24"/>
    <p:sldId id="424" r:id="rId25"/>
    <p:sldId id="425" r:id="rId26"/>
    <p:sldId id="426" r:id="rId27"/>
    <p:sldId id="432" r:id="rId28"/>
    <p:sldId id="434" r:id="rId29"/>
    <p:sldId id="433" r:id="rId30"/>
    <p:sldId id="427" r:id="rId31"/>
    <p:sldId id="428" r:id="rId32"/>
    <p:sldId id="451" r:id="rId33"/>
    <p:sldId id="452" r:id="rId34"/>
    <p:sldId id="417" r:id="rId35"/>
    <p:sldId id="4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1" autoAdjust="0"/>
    <p:restoredTop sz="91960" autoAdjust="0"/>
  </p:normalViewPr>
  <p:slideViewPr>
    <p:cSldViewPr snapToGrid="0">
      <p:cViewPr varScale="1">
        <p:scale>
          <a:sx n="114" d="100"/>
          <a:sy n="114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23/09/2016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9.emf"/><Relationship Id="rId7" Type="http://schemas.openxmlformats.org/officeDocument/2006/relationships/image" Target="../media/image1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0.png"/><Relationship Id="rId4" Type="http://schemas.openxmlformats.org/officeDocument/2006/relationships/image" Target="../media/image20.emf"/><Relationship Id="rId9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functions/" TargetMode="External"/><Relationship Id="rId2" Type="http://schemas.openxmlformats.org/officeDocument/2006/relationships/hyperlink" Target="https://aws.amazon.com/documentation/lamb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re/azure-webjobs-sdk-extensions" TargetMode="Externa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github.com/Azure/azure-webjobs-sdk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7999" y="2162860"/>
            <a:ext cx="7915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Triggered by event source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On-Demand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Scheduled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Functions: Azure way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18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657225"/>
            <a:ext cx="11551362" cy="5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25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Binding: before and after</a:t>
            </a:r>
            <a:endParaRPr lang="en-US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96" y="857251"/>
            <a:ext cx="11415479" cy="59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855"/>
            <a:ext cx="12011822" cy="41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8" y="119140"/>
            <a:ext cx="11138146" cy="6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Functions: Lambda way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951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94350"/>
            <a:ext cx="3109599" cy="26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63" y="3388677"/>
            <a:ext cx="3073336" cy="269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776299"/>
            <a:ext cx="9283701" cy="4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8" y="2896967"/>
            <a:ext cx="954955" cy="9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92" y="2595748"/>
            <a:ext cx="1557391" cy="1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96" y="4485943"/>
            <a:ext cx="1030096" cy="1030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2211852"/>
            <a:ext cx="1557391" cy="1557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8" y="3970895"/>
            <a:ext cx="1030096" cy="1030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5388130"/>
            <a:ext cx="1086811" cy="1086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78" y="5388130"/>
            <a:ext cx="1063164" cy="106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" y="5478734"/>
            <a:ext cx="1379266" cy="137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4" y="4020113"/>
            <a:ext cx="1030471" cy="931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3851922"/>
            <a:ext cx="1219693" cy="1219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20" y="2525328"/>
            <a:ext cx="930438" cy="930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0770" y="33906"/>
            <a:ext cx="32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Supported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1" y="43729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Features comparison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98015"/>
              </p:ext>
            </p:extLst>
          </p:nvPr>
        </p:nvGraphicFramePr>
        <p:xfrm>
          <a:off x="278702" y="967059"/>
          <a:ext cx="11499442" cy="581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619">
                  <a:extLst>
                    <a:ext uri="{9D8B030D-6E8A-4147-A177-3AD203B41FA5}">
                      <a16:colId xmlns:a16="http://schemas.microsoft.com/office/drawing/2014/main" val="3304647566"/>
                    </a:ext>
                  </a:extLst>
                </a:gridCol>
                <a:gridCol w="2504293">
                  <a:extLst>
                    <a:ext uri="{9D8B030D-6E8A-4147-A177-3AD203B41FA5}">
                      <a16:colId xmlns:a16="http://schemas.microsoft.com/office/drawing/2014/main" val="2843535823"/>
                    </a:ext>
                  </a:extLst>
                </a:gridCol>
                <a:gridCol w="2422530">
                  <a:extLst>
                    <a:ext uri="{9D8B030D-6E8A-4147-A177-3AD203B41FA5}">
                      <a16:colId xmlns:a16="http://schemas.microsoft.com/office/drawing/2014/main" val="309433460"/>
                    </a:ext>
                  </a:extLst>
                </a:gridCol>
              </a:tblGrid>
              <a:tr h="528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Azure 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AWS Lambda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2462"/>
                  </a:ext>
                </a:extLst>
              </a:tr>
              <a:tr h="48653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Input</a:t>
                      </a:r>
                      <a:r>
                        <a:rPr lang="en-US" sz="2400" baseline="0" dirty="0" err="1" smtClean="0"/>
                        <a:t>/Output</a:t>
                      </a:r>
                      <a:r>
                        <a:rPr lang="en-US" sz="2400" baseline="0" dirty="0" smtClean="0"/>
                        <a:t> binding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0583"/>
                  </a:ext>
                </a:extLst>
              </a:tr>
              <a:tr h="4865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Multiple</a:t>
                      </a:r>
                      <a:r>
                        <a:rPr lang="en-US" sz="2400" baseline="0" dirty="0" smtClean="0"/>
                        <a:t> trigger 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7177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HTTP functions</a:t>
                      </a:r>
                      <a:r>
                        <a:rPr lang="en-US" sz="2400" baseline="0" dirty="0" smtClean="0"/>
                        <a:t> out-of-the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950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Automatic package restore</a:t>
                      </a:r>
                      <a:r>
                        <a:rPr lang="en-US" sz="2400" baseline="0" dirty="0" smtClean="0"/>
                        <a:t>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531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Code sharing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68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Per-Function monitoring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366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56940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supported languages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76280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Wide list</a:t>
                      </a:r>
                      <a:r>
                        <a:rPr lang="en-US" sz="2400" baseline="0" dirty="0" smtClean="0"/>
                        <a:t> of deployment options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+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2761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Debugging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301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Remote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Local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2171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8" y="2568761"/>
            <a:ext cx="417367" cy="417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91" y="1577640"/>
            <a:ext cx="417367" cy="41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042" y="2065839"/>
            <a:ext cx="417367" cy="417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7" y="3038578"/>
            <a:ext cx="417367" cy="417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3505093"/>
            <a:ext cx="417367" cy="4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4" y="3977141"/>
            <a:ext cx="417367" cy="417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5388636"/>
            <a:ext cx="417367" cy="4173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29" y="5865728"/>
            <a:ext cx="417367" cy="417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957" y="3971266"/>
            <a:ext cx="417367" cy="417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956" y="4424331"/>
            <a:ext cx="417367" cy="41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040" y="1600274"/>
            <a:ext cx="372099" cy="372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9" y="2106854"/>
            <a:ext cx="372099" cy="3720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73" y="2585368"/>
            <a:ext cx="372099" cy="3720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72" y="3066769"/>
            <a:ext cx="372099" cy="3720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72" y="3523023"/>
            <a:ext cx="372099" cy="372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9" y="4478500"/>
            <a:ext cx="372099" cy="3720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036" y="5411269"/>
            <a:ext cx="372099" cy="3720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036" y="5910996"/>
            <a:ext cx="372099" cy="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590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Senior Software Engineer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4277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azyl@scnsoft.com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7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188393"/>
            <a:ext cx="10448926" cy="65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9" y="119237"/>
            <a:ext cx="10304101" cy="673876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9" y="119237"/>
            <a:ext cx="10304101" cy="67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732314"/>
            <a:ext cx="1219199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Event Models: Pull and Push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540427" y="1745962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Pull model: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6651" y="4092000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Push model: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07" y="2038350"/>
            <a:ext cx="6642931" cy="1671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07" y="4676775"/>
            <a:ext cx="6595344" cy="15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Event models: Azure way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80233"/>
            <a:ext cx="7109119" cy="433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02" y="2027883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Pull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2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702" y="202788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Push model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3241"/>
            <a:ext cx="5327325" cy="5128956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0" y="1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Event models: Azure way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747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7771" y="191358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Push model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27968" y="1913583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Pull model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68" y="1006305"/>
            <a:ext cx="6511557" cy="5760211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0" y="1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Event models: Lambda way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11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97816"/>
            <a:ext cx="8343900" cy="5860184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AWS Role-based authorization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93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056134"/>
            <a:ext cx="8362950" cy="588759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AWS Identity-based authorization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640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314450"/>
            <a:ext cx="8055414" cy="4182269"/>
          </a:xfrm>
        </p:spPr>
      </p:pic>
    </p:spTree>
    <p:extLst>
      <p:ext uri="{BB962C8B-B14F-4D97-AF65-F5344CB8AC3E}">
        <p14:creationId xmlns:p14="http://schemas.microsoft.com/office/powerpoint/2010/main" val="2251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Serverless</a:t>
            </a:r>
            <a:r>
              <a:rPr lang="en-US" sz="6000"/>
              <a:t> </a:t>
            </a:r>
            <a:r>
              <a:rPr lang="en-US" sz="6000" smtClean="0"/>
              <a:t>solutions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08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Architecture: Functions</a:t>
            </a:r>
            <a:endParaRPr lang="en-US" sz="6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4" y="1030115"/>
            <a:ext cx="11626891" cy="52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Architecture: Lambda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030115"/>
            <a:ext cx="11554923" cy="54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8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923" y="33906"/>
            <a:ext cx="11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Pricing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𝐴𝑙𝑙𝑜𝑐𝑎𝑡𝑒𝑑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Execution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Azure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Storage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4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402" y="1325563"/>
            <a:ext cx="111265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AWS Lambda documentation:</a:t>
            </a:r>
          </a:p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aws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amazon</a:t>
            </a:r>
            <a:r>
              <a:rPr lang="ru-RU" sz="2400" b="1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com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documentation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lambda</a:t>
            </a:r>
            <a:r>
              <a:rPr lang="ru-RU" sz="2400" u="sng" dirty="0">
                <a:hlinkClick r:id="rId2"/>
              </a:rPr>
              <a:t>/</a:t>
            </a:r>
            <a:endParaRPr lang="en-US" sz="2400" u="sng" dirty="0"/>
          </a:p>
          <a:p>
            <a:endParaRPr lang="en-US" sz="2800" dirty="0" smtClean="0"/>
          </a:p>
          <a:p>
            <a:r>
              <a:rPr lang="en-US" sz="2800" dirty="0" smtClean="0"/>
              <a:t>Azure Functions documentation: </a:t>
            </a:r>
          </a:p>
          <a:p>
            <a:r>
              <a:rPr lang="ru-RU" sz="2400" u="sng" dirty="0">
                <a:hlinkClick r:id="rId3"/>
              </a:rPr>
              <a:t>https://azure.microsoft.com/en-us/documentation/services/functions</a:t>
            </a:r>
            <a:r>
              <a:rPr lang="ru-RU" sz="2400" u="sng" dirty="0" smtClean="0">
                <a:hlinkClick r:id="rId3"/>
              </a:rPr>
              <a:t>/</a:t>
            </a:r>
            <a:endParaRPr lang="en-US" sz="3600" b="1" u="sng" dirty="0">
              <a:hlinkClick r:id="rId4"/>
            </a:endParaRPr>
          </a:p>
          <a:p>
            <a:endParaRPr lang="en-US" sz="2800" b="1" u="sng" dirty="0" smtClean="0">
              <a:hlinkClick r:id="rId4"/>
            </a:endParaRPr>
          </a:p>
          <a:p>
            <a:r>
              <a:rPr lang="en-US" sz="2800" dirty="0"/>
              <a:t>SDK </a:t>
            </a:r>
            <a:r>
              <a:rPr lang="en-US" sz="2800" dirty="0" smtClean="0"/>
              <a:t>repositories</a:t>
            </a:r>
          </a:p>
          <a:p>
            <a:r>
              <a:rPr lang="en-US" sz="2400" dirty="0" smtClean="0">
                <a:hlinkClick r:id="rId4"/>
              </a:rPr>
              <a:t>https://github.com/Azure/azure-webjobs-sdk</a:t>
            </a:r>
            <a:endParaRPr lang="en-US" sz="2400" dirty="0"/>
          </a:p>
          <a:p>
            <a:r>
              <a:rPr lang="en-US" sz="2400" u="sng" dirty="0" smtClean="0">
                <a:hlinkClick r:id="rId5"/>
              </a:rPr>
              <a:t>https</a:t>
            </a:r>
            <a:r>
              <a:rPr lang="ru-RU" sz="2400" u="sng" dirty="0">
                <a:hlinkClick r:id="rId5"/>
              </a:rPr>
              <a:t>://</a:t>
            </a:r>
            <a:r>
              <a:rPr lang="en-US" sz="2400" u="sng" dirty="0" err="1">
                <a:hlinkClick r:id="rId5"/>
              </a:rPr>
              <a:t>github</a:t>
            </a:r>
            <a:r>
              <a:rPr lang="ru-RU" sz="2400" u="sng" dirty="0">
                <a:hlinkClick r:id="rId5"/>
              </a:rPr>
              <a:t>.</a:t>
            </a:r>
            <a:r>
              <a:rPr lang="en-US" sz="2400" u="sng" dirty="0">
                <a:hlinkClick r:id="rId5"/>
              </a:rPr>
              <a:t>com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webjobs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sdk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smtClean="0">
                <a:hlinkClick r:id="rId5"/>
              </a:rPr>
              <a:t>script</a:t>
            </a:r>
            <a:endParaRPr lang="en-US" sz="2400" u="sng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github.com/Azure/azure-webjobs-sdk-extensions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371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59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08"/>
            <a:ext cx="12192000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5" y="433434"/>
            <a:ext cx="8524700" cy="6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82881"/>
            <a:ext cx="12192000" cy="85725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Use Cases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2164360" y="1905506"/>
            <a:ext cx="10027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Mobile backend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Data processing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Event processing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dirty="0" smtClean="0">
                <a:latin typeface="+mj-lt"/>
              </a:rPr>
              <a:t>Scheduled tasks</a:t>
            </a:r>
          </a:p>
        </p:txBody>
      </p:sp>
    </p:spTree>
    <p:extLst>
      <p:ext uri="{BB962C8B-B14F-4D97-AF65-F5344CB8AC3E}">
        <p14:creationId xmlns:p14="http://schemas.microsoft.com/office/powerpoint/2010/main" val="3969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5" y="2066978"/>
            <a:ext cx="8786111" cy="479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9" y="616519"/>
            <a:ext cx="9361714" cy="602588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77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Azure </a:t>
            </a:r>
            <a:r>
              <a:rPr lang="en-US" sz="5400" dirty="0" err="1" smtClean="0"/>
              <a:t>WebJobs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029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018"/>
            <a:ext cx="8916644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32" y="2371831"/>
            <a:ext cx="2249468" cy="217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3788" y="4543317"/>
            <a:ext cx="208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Functions Apps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V="1">
            <a:off x="8916644" y="3457574"/>
            <a:ext cx="675031" cy="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44013" y="3157538"/>
            <a:ext cx="10146" cy="61436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/>
              <a:t>What is function?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3" y="1209675"/>
            <a:ext cx="10901333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12402</TotalTime>
  <Words>217</Words>
  <Application>Microsoft Office PowerPoint</Application>
  <PresentationFormat>Widescreen</PresentationFormat>
  <Paragraphs>87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Segoe UI Light</vt:lpstr>
      <vt:lpstr>Wingdings</vt:lpstr>
      <vt:lpstr>Office Theme</vt:lpstr>
      <vt:lpstr>PowerPoint Presentation</vt:lpstr>
      <vt:lpstr>PowerPoint Presentation</vt:lpstr>
      <vt:lpstr>Serverless solutions</vt:lpstr>
      <vt:lpstr>PowerPoint Presentation</vt:lpstr>
      <vt:lpstr>PowerPoint Presentation</vt:lpstr>
      <vt:lpstr>Use Cases</vt:lpstr>
      <vt:lpstr>Azure WebJobs</vt:lpstr>
      <vt:lpstr>PowerPoint Presentation</vt:lpstr>
      <vt:lpstr>What is function?</vt:lpstr>
      <vt:lpstr>Function Types</vt:lpstr>
      <vt:lpstr>Functions: Azure way</vt:lpstr>
      <vt:lpstr>PowerPoint Presentation</vt:lpstr>
      <vt:lpstr>Binding: before and after</vt:lpstr>
      <vt:lpstr>PowerPoint Presentation</vt:lpstr>
      <vt:lpstr>PowerPoint Presentation</vt:lpstr>
      <vt:lpstr>Functions: Lambda way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Event models: Azure way</vt:lpstr>
      <vt:lpstr>PowerPoint Presentation</vt:lpstr>
      <vt:lpstr>PowerPoint Presentation</vt:lpstr>
      <vt:lpstr>AWS Role-based authorization</vt:lpstr>
      <vt:lpstr>AWS Identity-based authorization</vt:lpstr>
      <vt:lpstr>PowerPoint Presentation</vt:lpstr>
      <vt:lpstr>Architecture: Functions</vt:lpstr>
      <vt:lpstr>Architecture: Lambda</vt:lpstr>
      <vt:lpstr>What about cost?</vt:lpstr>
      <vt:lpstr>PowerPoint Presentation</vt:lpstr>
      <vt:lpstr>Resources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748</cp:revision>
  <dcterms:created xsi:type="dcterms:W3CDTF">2015-08-24T19:56:38Z</dcterms:created>
  <dcterms:modified xsi:type="dcterms:W3CDTF">2016-09-23T11:20:47Z</dcterms:modified>
</cp:coreProperties>
</file>