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12" r:id="rId2"/>
    <p:sldId id="455" r:id="rId3"/>
    <p:sldId id="388" r:id="rId4"/>
    <p:sldId id="442" r:id="rId5"/>
    <p:sldId id="454" r:id="rId6"/>
    <p:sldId id="457" r:id="rId7"/>
    <p:sldId id="440" r:id="rId8"/>
    <p:sldId id="448" r:id="rId9"/>
    <p:sldId id="456" r:id="rId10"/>
    <p:sldId id="429" r:id="rId11"/>
    <p:sldId id="458" r:id="rId12"/>
    <p:sldId id="460" r:id="rId13"/>
    <p:sldId id="437" r:id="rId14"/>
    <p:sldId id="459" r:id="rId15"/>
    <p:sldId id="419" r:id="rId16"/>
    <p:sldId id="421" r:id="rId17"/>
    <p:sldId id="420" r:id="rId18"/>
    <p:sldId id="414" r:id="rId19"/>
    <p:sldId id="461" r:id="rId20"/>
    <p:sldId id="435" r:id="rId21"/>
    <p:sldId id="438" r:id="rId22"/>
    <p:sldId id="439" r:id="rId23"/>
    <p:sldId id="462" r:id="rId24"/>
    <p:sldId id="422" r:id="rId25"/>
    <p:sldId id="418" r:id="rId26"/>
    <p:sldId id="413" r:id="rId27"/>
    <p:sldId id="450" r:id="rId28"/>
    <p:sldId id="430" r:id="rId29"/>
    <p:sldId id="449" r:id="rId30"/>
    <p:sldId id="431" r:id="rId31"/>
    <p:sldId id="423" r:id="rId32"/>
    <p:sldId id="424" r:id="rId33"/>
    <p:sldId id="425" r:id="rId34"/>
    <p:sldId id="426" r:id="rId35"/>
    <p:sldId id="432" r:id="rId36"/>
    <p:sldId id="434" r:id="rId37"/>
    <p:sldId id="433" r:id="rId38"/>
    <p:sldId id="427" r:id="rId39"/>
    <p:sldId id="463" r:id="rId40"/>
    <p:sldId id="428" r:id="rId41"/>
    <p:sldId id="451" r:id="rId42"/>
    <p:sldId id="452" r:id="rId43"/>
    <p:sldId id="417" r:id="rId44"/>
    <p:sldId id="41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2E75B6"/>
    <a:srgbClr val="ECF0F9"/>
    <a:srgbClr val="DAE1F3"/>
    <a:srgbClr val="0078D7"/>
    <a:srgbClr val="B94C4C"/>
    <a:srgbClr val="93B8D9"/>
    <a:srgbClr val="D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1" autoAdjust="0"/>
    <p:restoredTop sz="91960" autoAdjust="0"/>
  </p:normalViewPr>
  <p:slideViewPr>
    <p:cSldViewPr snapToGrid="0">
      <p:cViewPr varScale="1">
        <p:scale>
          <a:sx n="114" d="100"/>
          <a:sy n="114" d="100"/>
        </p:scale>
        <p:origin x="12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B14B-A991-4B7D-87D2-534C72B4DD1E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1D8F-8BA6-4A15-8695-FE710F39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emf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jp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emf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zyl.alex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6.emf"/><Relationship Id="rId7" Type="http://schemas.openxmlformats.org/officeDocument/2006/relationships/image" Target="../media/image49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210.png"/><Relationship Id="rId4" Type="http://schemas.openxmlformats.org/officeDocument/2006/relationships/image" Target="../media/image37.emf"/><Relationship Id="rId9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services/functions/" TargetMode="External"/><Relationship Id="rId2" Type="http://schemas.openxmlformats.org/officeDocument/2006/relationships/hyperlink" Target="https://aws.amazon.com/documentation/lambda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zure/azure-webjobs-sdk-extensions" TargetMode="External"/><Relationship Id="rId5" Type="http://schemas.openxmlformats.org/officeDocument/2006/relationships/hyperlink" Target="https://github.com/Azure/azure-webjobs-sdk-script" TargetMode="External"/><Relationship Id="rId4" Type="http://schemas.openxmlformats.org/officeDocument/2006/relationships/hyperlink" Target="https://github.com/Azure/azure-webjobs-sdk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7"/>
            <a:ext cx="12191238" cy="68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0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35" y="2066978"/>
            <a:ext cx="8786111" cy="4791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19" y="616519"/>
            <a:ext cx="9361714" cy="602588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87767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WebJobs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3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WebJobs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1858993"/>
            <a:ext cx="1977736" cy="2808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5" y="1306260"/>
            <a:ext cx="8559194" cy="557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38" y="1677932"/>
            <a:ext cx="7102928" cy="3551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271" y="2246420"/>
            <a:ext cx="46618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Zero administrative</a:t>
            </a:r>
          </a:p>
          <a:p>
            <a:r>
              <a:rPr lang="en-US" sz="4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Autoscaling</a:t>
            </a:r>
            <a:endParaRPr lang="en-US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Fine-grained pricing</a:t>
            </a:r>
          </a:p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Bring your own code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Lambda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8916644" cy="5287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32" y="2700813"/>
            <a:ext cx="2249468" cy="2171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3788" y="4872299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 Apps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991600" y="3738563"/>
            <a:ext cx="588169" cy="158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86876" y="3443473"/>
            <a:ext cx="1587" cy="59018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Service Eco-System</a:t>
            </a:r>
          </a:p>
        </p:txBody>
      </p:sp>
    </p:spTree>
    <p:extLst>
      <p:ext uri="{BB962C8B-B14F-4D97-AF65-F5344CB8AC3E}">
        <p14:creationId xmlns:p14="http://schemas.microsoft.com/office/powerpoint/2010/main" val="33803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96088" y="1755778"/>
            <a:ext cx="10835376" cy="4282168"/>
            <a:chOff x="753110" y="1993700"/>
            <a:chExt cx="10836913" cy="4282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753112" y="5476874"/>
              <a:ext cx="10836911" cy="799601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App Service Dynamic Runtime</a:t>
              </a:r>
              <a:b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Hosting, CI, Deployment Slots, Remote Debugging, etc.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53111" y="4608116"/>
              <a:ext cx="6324602" cy="762539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Core</a:t>
              </a:r>
            </a:p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Programming model, common abstractions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153912" y="4609920"/>
              <a:ext cx="4436109" cy="760735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Extensions</a:t>
              </a:r>
            </a:p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Triggers, input and output bindings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3111" y="3737046"/>
              <a:ext cx="10836911" cy="764851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 Script Runtime</a:t>
              </a:r>
              <a:b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Azure Functions Host – Dynamic Compilation, Language abstractions, etc.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3110" y="1993700"/>
              <a:ext cx="5376809" cy="760374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210938" y="1996497"/>
              <a:ext cx="5379084" cy="754781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Config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Content Placeholder 19"/>
          <p:cNvSpPr>
            <a:spLocks noGrp="1"/>
          </p:cNvSpPr>
          <p:nvPr>
            <p:ph idx="1"/>
          </p:nvPr>
        </p:nvSpPr>
        <p:spPr bwMode="auto">
          <a:xfrm>
            <a:off x="696087" y="2619452"/>
            <a:ext cx="10835375" cy="77141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etc.</a:t>
            </a: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351314"/>
            <a:ext cx="9144000" cy="115864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is function?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8" y="1514599"/>
            <a:ext cx="11315453" cy="43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338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3876" y="2126944"/>
            <a:ext cx="116681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Triggered by event source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On-Demand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Scheduled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 types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Functions: Azure way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7" y="657225"/>
            <a:ext cx="11551362" cy="57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64" y="553673"/>
            <a:ext cx="10818740" cy="59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9300"/>
            <a:ext cx="12192000" cy="80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Binding: before and after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33" y="3060416"/>
            <a:ext cx="6155784" cy="2139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596" y="1300192"/>
            <a:ext cx="9287483" cy="55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855"/>
            <a:ext cx="12011822" cy="41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8" y="119140"/>
            <a:ext cx="11138146" cy="63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1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3" y="922789"/>
            <a:ext cx="11539827" cy="52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Functions: Lambda way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394350"/>
            <a:ext cx="3109599" cy="2691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63" y="3388677"/>
            <a:ext cx="3073336" cy="2691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776299"/>
            <a:ext cx="9283701" cy="49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082" y="557126"/>
            <a:ext cx="687150" cy="8198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0955" y="667313"/>
            <a:ext cx="66769" cy="59893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74" y="485627"/>
            <a:ext cx="1040269" cy="9628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8" y="2896967"/>
            <a:ext cx="954955" cy="9549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292" y="2595748"/>
            <a:ext cx="1557391" cy="15573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96" y="4485943"/>
            <a:ext cx="1030096" cy="10300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61" y="2211852"/>
            <a:ext cx="1557391" cy="15573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28" y="3970895"/>
            <a:ext cx="1030096" cy="1030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67" y="5388130"/>
            <a:ext cx="1086811" cy="1086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78" y="5388130"/>
            <a:ext cx="1063164" cy="1063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1" y="5478734"/>
            <a:ext cx="1379266" cy="1379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24" y="4020113"/>
            <a:ext cx="1030471" cy="9316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9" y="3851922"/>
            <a:ext cx="1219693" cy="1219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20" y="2525328"/>
            <a:ext cx="930438" cy="9304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60770" y="33906"/>
            <a:ext cx="328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Supported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749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" y="-757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Features comparison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8706"/>
              </p:ext>
            </p:extLst>
          </p:nvPr>
        </p:nvGraphicFramePr>
        <p:xfrm>
          <a:off x="278702" y="967061"/>
          <a:ext cx="11499442" cy="5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619">
                  <a:extLst>
                    <a:ext uri="{9D8B030D-6E8A-4147-A177-3AD203B41FA5}">
                      <a16:colId xmlns:a16="http://schemas.microsoft.com/office/drawing/2014/main" val="3304647566"/>
                    </a:ext>
                  </a:extLst>
                </a:gridCol>
                <a:gridCol w="2504293">
                  <a:extLst>
                    <a:ext uri="{9D8B030D-6E8A-4147-A177-3AD203B41FA5}">
                      <a16:colId xmlns:a16="http://schemas.microsoft.com/office/drawing/2014/main" val="2843535823"/>
                    </a:ext>
                  </a:extLst>
                </a:gridCol>
                <a:gridCol w="2422530">
                  <a:extLst>
                    <a:ext uri="{9D8B030D-6E8A-4147-A177-3AD203B41FA5}">
                      <a16:colId xmlns:a16="http://schemas.microsoft.com/office/drawing/2014/main" val="309433460"/>
                    </a:ext>
                  </a:extLst>
                </a:gridCol>
              </a:tblGrid>
              <a:tr h="4744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Azure Functions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AWS Lambda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652462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Input</a:t>
                      </a:r>
                      <a:r>
                        <a:rPr lang="en-US" sz="2000" baseline="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/Output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binding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00583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Deep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integration with other services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91329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Multiple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trigger source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71774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HTTP functions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out-of-the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29504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Automatic package restore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support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1531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Code sharing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8685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Per-Function monitoring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63662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IDE support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56940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Number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of supported languages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76280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Wide list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of deployment options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</a:p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2761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Debugging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Remote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3015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Remote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Local/Remote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21712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50" y="3243415"/>
            <a:ext cx="417367" cy="4173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30" y="1478399"/>
            <a:ext cx="417367" cy="4173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88" y="1899967"/>
            <a:ext cx="417367" cy="417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51" y="2826955"/>
            <a:ext cx="417367" cy="4173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49" y="4087280"/>
            <a:ext cx="417367" cy="41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49" y="3659875"/>
            <a:ext cx="417367" cy="4173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29" y="5366001"/>
            <a:ext cx="417367" cy="4173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9" y="4076901"/>
            <a:ext cx="417367" cy="4173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8" y="4504048"/>
            <a:ext cx="417367" cy="417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24" y="1496268"/>
            <a:ext cx="372099" cy="3720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65" y="1953003"/>
            <a:ext cx="372099" cy="3720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24" y="3690999"/>
            <a:ext cx="372099" cy="3720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24" y="2843847"/>
            <a:ext cx="372099" cy="3720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25" y="3267252"/>
            <a:ext cx="372099" cy="3720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66" y="4544060"/>
            <a:ext cx="372099" cy="3720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84" y="5405354"/>
            <a:ext cx="372099" cy="3720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86" y="2407104"/>
            <a:ext cx="372099" cy="3720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87" y="2349612"/>
            <a:ext cx="417367" cy="4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4" y="188393"/>
            <a:ext cx="10448926" cy="65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58" y="551542"/>
            <a:ext cx="4151086" cy="41510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969532" y="1828800"/>
            <a:ext cx="49252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cs typeface="Segoe UI Light" panose="020B0502040204020203" pitchFamily="34" charset="0"/>
              </a:rPr>
              <a:t>Alexander Zyl</a:t>
            </a:r>
            <a:endParaRPr lang="en-US" sz="6000" dirty="0"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532" y="2833142"/>
            <a:ext cx="590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Senior Software Engineer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9532" y="3602583"/>
            <a:ext cx="5167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alex.zyl@outlook.com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32" y="551542"/>
            <a:ext cx="4044343" cy="827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9531" y="5499462"/>
            <a:ext cx="6920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Calibri Light" panose="020F0302020204030204" pitchFamily="34" charset="0"/>
                <a:cs typeface="Segoe UI Light" panose="020B0502040204020203" pitchFamily="34" charset="0"/>
                <a:hlinkClick r:id="rId4"/>
              </a:rPr>
              <a:t>https</a:t>
            </a:r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  <a:hlinkClick r:id="rId4"/>
              </a:rPr>
              <a:t>://facebook.com/zyl.alex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49" y="119237"/>
            <a:ext cx="10304101" cy="6738763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49" y="119237"/>
            <a:ext cx="10304101" cy="67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732314"/>
            <a:ext cx="12191999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Pull and Push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427" y="1745962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model: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51" y="4092000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model: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21" y="4332942"/>
            <a:ext cx="8002060" cy="2005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20" y="1745962"/>
            <a:ext cx="8002061" cy="20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3384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780233"/>
            <a:ext cx="7109119" cy="4337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702" y="2027883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Azure way</a:t>
            </a:r>
          </a:p>
        </p:txBody>
      </p:sp>
    </p:spTree>
    <p:extLst>
      <p:ext uri="{BB962C8B-B14F-4D97-AF65-F5344CB8AC3E}">
        <p14:creationId xmlns:p14="http://schemas.microsoft.com/office/powerpoint/2010/main" val="11928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4702" y="2027883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413241"/>
            <a:ext cx="5327325" cy="512895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Azure way</a:t>
            </a:r>
          </a:p>
        </p:txBody>
      </p:sp>
    </p:spTree>
    <p:extLst>
      <p:ext uri="{BB962C8B-B14F-4D97-AF65-F5344CB8AC3E}">
        <p14:creationId xmlns:p14="http://schemas.microsoft.com/office/powerpoint/2010/main" val="16747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57771" y="1913583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968" y="1913583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Lambda way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92" y="1306260"/>
            <a:ext cx="7345379" cy="54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997816"/>
            <a:ext cx="8343900" cy="5860184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011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Role-based authorization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056134"/>
            <a:ext cx="8362950" cy="5887591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011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Identity-based authorization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1314450"/>
            <a:ext cx="8055414" cy="4182269"/>
          </a:xfrm>
        </p:spPr>
      </p:pic>
    </p:spTree>
    <p:extLst>
      <p:ext uri="{BB962C8B-B14F-4D97-AF65-F5344CB8AC3E}">
        <p14:creationId xmlns:p14="http://schemas.microsoft.com/office/powerpoint/2010/main" val="22515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6" y="1147560"/>
            <a:ext cx="11626891" cy="52495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9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44" y="1306260"/>
            <a:ext cx="10815306" cy="52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8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‘As-a-Service’ model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38" y="1030115"/>
            <a:ext cx="11554923" cy="544797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AWS Lambda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about cost?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8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082" y="557126"/>
            <a:ext cx="687150" cy="8198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0956" y="860239"/>
            <a:ext cx="64618" cy="57963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74" y="485627"/>
            <a:ext cx="1040269" cy="9628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5923" y="-63090"/>
            <a:ext cx="1192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Pricing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0" y="2257167"/>
                <a:ext cx="12191999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𝐴𝑙𝑙𝑜𝑐𝑎𝑡𝑒𝑑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𝑅𝐴𝑀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Execution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GB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57167"/>
                <a:ext cx="12191999" cy="1027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3904716"/>
                <a:ext cx="12191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Request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Request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04716"/>
                <a:ext cx="121919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0404" y="5171262"/>
                <a:ext cx="4619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Azure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Storage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04" y="5171262"/>
                <a:ext cx="461994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5924" y="2447667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4" y="2447667"/>
                <a:ext cx="78671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5923" y="3904715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3" y="3904715"/>
                <a:ext cx="78671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5923" y="5171261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3" y="5171261"/>
                <a:ext cx="78671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34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325563"/>
            <a:ext cx="1158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Lambda documentation:</a:t>
            </a:r>
          </a:p>
          <a:p>
            <a:r>
              <a:rPr lang="en-US" sz="2400" u="sng" dirty="0">
                <a:hlinkClick r:id="rId2"/>
              </a:rPr>
              <a:t>https</a:t>
            </a:r>
            <a:r>
              <a:rPr lang="ru-RU" sz="2400" u="sng" dirty="0">
                <a:hlinkClick r:id="rId2"/>
              </a:rPr>
              <a:t>://</a:t>
            </a:r>
            <a:r>
              <a:rPr lang="en-US" sz="2400" u="sng" dirty="0" err="1">
                <a:hlinkClick r:id="rId2"/>
              </a:rPr>
              <a:t>aws</a:t>
            </a:r>
            <a:r>
              <a:rPr lang="ru-RU" sz="2400" u="sng" dirty="0">
                <a:hlinkClick r:id="rId2"/>
              </a:rPr>
              <a:t>.</a:t>
            </a:r>
            <a:r>
              <a:rPr lang="en-US" sz="2400" u="sng" dirty="0">
                <a:hlinkClick r:id="rId2"/>
              </a:rPr>
              <a:t>amazon</a:t>
            </a:r>
            <a:r>
              <a:rPr lang="ru-RU" sz="2400" b="1" u="sng" dirty="0">
                <a:hlinkClick r:id="rId2"/>
              </a:rPr>
              <a:t>.</a:t>
            </a:r>
            <a:r>
              <a:rPr lang="en-US" sz="2400" u="sng" dirty="0">
                <a:hlinkClick r:id="rId2"/>
              </a:rPr>
              <a:t>com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documentation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lambda</a:t>
            </a:r>
            <a:r>
              <a:rPr lang="ru-RU" sz="2400" u="sng" dirty="0">
                <a:hlinkClick r:id="rId2"/>
              </a:rPr>
              <a:t>/</a:t>
            </a:r>
            <a:endParaRPr lang="en-US" sz="2400" u="sng" dirty="0"/>
          </a:p>
          <a:p>
            <a:endParaRPr lang="en-US" sz="2800" dirty="0" smtClean="0"/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 documentation: </a:t>
            </a:r>
          </a:p>
          <a:p>
            <a:r>
              <a:rPr lang="ru-RU" sz="2400" u="sng" dirty="0">
                <a:hlinkClick r:id="rId3"/>
              </a:rPr>
              <a:t>https://azure.microsoft.com/en-us/documentation/services/functions</a:t>
            </a:r>
            <a:r>
              <a:rPr lang="ru-RU" sz="2400" u="sng" dirty="0" smtClean="0">
                <a:hlinkClick r:id="rId3"/>
              </a:rPr>
              <a:t>/</a:t>
            </a:r>
            <a:endParaRPr lang="en-US" sz="3600" b="1" u="sng" dirty="0">
              <a:hlinkClick r:id="rId4"/>
            </a:endParaRPr>
          </a:p>
          <a:p>
            <a:endParaRPr lang="en-US" sz="2800" b="1" u="sng" dirty="0" smtClean="0">
              <a:hlinkClick r:id="rId4"/>
            </a:endParaRP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SDK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repositories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hlinkClick r:id="rId4"/>
              </a:rPr>
              <a:t>https://github.com/Azure/azure-webjobs-sdk</a:t>
            </a:r>
            <a:endParaRPr lang="en-US" sz="2400" dirty="0"/>
          </a:p>
          <a:p>
            <a:r>
              <a:rPr lang="en-US" sz="2400" u="sng" dirty="0" smtClean="0">
                <a:hlinkClick r:id="rId5"/>
              </a:rPr>
              <a:t>https</a:t>
            </a:r>
            <a:r>
              <a:rPr lang="ru-RU" sz="2400" u="sng" dirty="0">
                <a:hlinkClick r:id="rId5"/>
              </a:rPr>
              <a:t>://</a:t>
            </a:r>
            <a:r>
              <a:rPr lang="en-US" sz="2400" u="sng" dirty="0" err="1">
                <a:hlinkClick r:id="rId5"/>
              </a:rPr>
              <a:t>github</a:t>
            </a:r>
            <a:r>
              <a:rPr lang="ru-RU" sz="2400" u="sng" dirty="0">
                <a:hlinkClick r:id="rId5"/>
              </a:rPr>
              <a:t>.</a:t>
            </a:r>
            <a:r>
              <a:rPr lang="en-US" sz="2400" u="sng" dirty="0">
                <a:hlinkClick r:id="rId5"/>
              </a:rPr>
              <a:t>com</a:t>
            </a:r>
            <a:r>
              <a:rPr lang="ru-RU" sz="2400" u="sng" dirty="0">
                <a:hlinkClick r:id="rId5"/>
              </a:rPr>
              <a:t>/</a:t>
            </a:r>
            <a:r>
              <a:rPr lang="en-US" sz="2400" u="sng" dirty="0">
                <a:hlinkClick r:id="rId5"/>
              </a:rPr>
              <a:t>Azure</a:t>
            </a:r>
            <a:r>
              <a:rPr lang="ru-RU" sz="2400" u="sng" dirty="0">
                <a:hlinkClick r:id="rId5"/>
              </a:rPr>
              <a:t>/</a:t>
            </a:r>
            <a:r>
              <a:rPr lang="en-US" sz="2400" u="sng" dirty="0">
                <a:hlinkClick r:id="rId5"/>
              </a:rPr>
              <a:t>azure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err="1">
                <a:hlinkClick r:id="rId5"/>
              </a:rPr>
              <a:t>webjobs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err="1">
                <a:hlinkClick r:id="rId5"/>
              </a:rPr>
              <a:t>sdk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smtClean="0">
                <a:hlinkClick r:id="rId5"/>
              </a:rPr>
              <a:t>script</a:t>
            </a:r>
            <a:endParaRPr lang="en-US" sz="2400" u="sng" dirty="0" smtClean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github.com/Azure/azure-webjobs-sdk-extensions</a:t>
            </a:r>
            <a:endParaRPr lang="en-US" sz="2400" u="sng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6597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40" y="899993"/>
            <a:ext cx="1959216" cy="4513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156" y="5883145"/>
            <a:ext cx="7081463" cy="762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963" y="876940"/>
            <a:ext cx="6820088" cy="45361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844" y="876940"/>
            <a:ext cx="1969224" cy="45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10182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10078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36" y="349915"/>
            <a:ext cx="10238763" cy="956345"/>
          </a:xfrm>
        </p:spPr>
        <p:txBody>
          <a:bodyPr/>
          <a:lstStyle/>
          <a:p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FaaS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benefits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2" descr="C:\Users\timwagne\Downloads\AWS Image Library\PNG\Application_Run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18" y="2076372"/>
            <a:ext cx="3030329" cy="19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9125" y="4579958"/>
            <a:ext cx="353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servers to manage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04" y="1726928"/>
            <a:ext cx="2850276" cy="2082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82" y="1607594"/>
            <a:ext cx="2982715" cy="2493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7479" y="4579958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Continuous scalability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1007" y="4579958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Cost effectiveness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25" y="433434"/>
            <a:ext cx="8524700" cy="61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4874" y="1657856"/>
            <a:ext cx="110379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backend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Serverless</a:t>
            </a: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websites</a:t>
            </a:r>
            <a:endParaRPr 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processing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 processing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Scheduled tasks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 in 2014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44850" y="1390650"/>
            <a:ext cx="9070749" cy="46802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5330" y="3136045"/>
            <a:ext cx="362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VM (IaaS)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7598" y="1763731"/>
            <a:ext cx="560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App Service (PaaS)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1679876"/>
            <a:ext cx="1805215" cy="9477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3000695"/>
            <a:ext cx="1744379" cy="10334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79" y="3517961"/>
            <a:ext cx="1432224" cy="14322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61" y="4950186"/>
            <a:ext cx="809680" cy="11207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34425" y="3757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7650" y="5228137"/>
            <a:ext cx="6222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Elastic Beanstalk (PaaS)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893" y="3880130"/>
            <a:ext cx="4270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Amazon EC2 (IaaS)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21194</TotalTime>
  <Words>309</Words>
  <Application>Microsoft Office PowerPoint</Application>
  <PresentationFormat>Widescreen</PresentationFormat>
  <Paragraphs>111</Paragraphs>
  <Slides>44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‘As-a-Service’ model</vt:lpstr>
      <vt:lpstr>PowerPoint Presentation</vt:lpstr>
      <vt:lpstr>FaaS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function?</vt:lpstr>
      <vt:lpstr>PowerPoint Presentation</vt:lpstr>
      <vt:lpstr>Functions: Azure 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Functions: Lambda way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Role-based authorization</vt:lpstr>
      <vt:lpstr>AWS Identity-based authorization</vt:lpstr>
      <vt:lpstr>PowerPoint Presentation</vt:lpstr>
      <vt:lpstr>PowerPoint Presentation</vt:lpstr>
      <vt:lpstr>PowerPoint Presentation</vt:lpstr>
      <vt:lpstr>PowerPoint Presentation</vt:lpstr>
      <vt:lpstr>What about cost?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Zyl</dc:creator>
  <cp:lastModifiedBy>Zyl, Aliaksandr</cp:lastModifiedBy>
  <cp:revision>820</cp:revision>
  <dcterms:created xsi:type="dcterms:W3CDTF">2015-08-24T19:56:38Z</dcterms:created>
  <dcterms:modified xsi:type="dcterms:W3CDTF">2016-11-20T12:58:58Z</dcterms:modified>
</cp:coreProperties>
</file>