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12" r:id="rId2"/>
    <p:sldId id="455" r:id="rId3"/>
    <p:sldId id="388" r:id="rId4"/>
    <p:sldId id="442" r:id="rId5"/>
    <p:sldId id="454" r:id="rId6"/>
    <p:sldId id="457" r:id="rId7"/>
    <p:sldId id="440" r:id="rId8"/>
    <p:sldId id="448" r:id="rId9"/>
    <p:sldId id="456" r:id="rId10"/>
    <p:sldId id="429" r:id="rId11"/>
    <p:sldId id="458" r:id="rId12"/>
    <p:sldId id="460" r:id="rId13"/>
    <p:sldId id="437" r:id="rId14"/>
    <p:sldId id="459" r:id="rId15"/>
    <p:sldId id="419" r:id="rId16"/>
    <p:sldId id="421" r:id="rId17"/>
    <p:sldId id="420" r:id="rId18"/>
    <p:sldId id="414" r:id="rId19"/>
    <p:sldId id="435" r:id="rId20"/>
    <p:sldId id="438" r:id="rId21"/>
    <p:sldId id="439" r:id="rId22"/>
    <p:sldId id="462" r:id="rId23"/>
    <p:sldId id="422" r:id="rId24"/>
    <p:sldId id="418" r:id="rId25"/>
    <p:sldId id="413" r:id="rId26"/>
    <p:sldId id="430" r:id="rId27"/>
    <p:sldId id="449" r:id="rId28"/>
    <p:sldId id="431" r:id="rId29"/>
    <p:sldId id="423" r:id="rId30"/>
    <p:sldId id="424" r:id="rId31"/>
    <p:sldId id="425" r:id="rId32"/>
    <p:sldId id="426" r:id="rId33"/>
    <p:sldId id="464" r:id="rId34"/>
    <p:sldId id="434" r:id="rId35"/>
    <p:sldId id="433" r:id="rId36"/>
    <p:sldId id="427" r:id="rId37"/>
    <p:sldId id="463" r:id="rId38"/>
    <p:sldId id="428" r:id="rId39"/>
    <p:sldId id="451" r:id="rId40"/>
    <p:sldId id="452" r:id="rId41"/>
    <p:sldId id="450" r:id="rId42"/>
    <p:sldId id="417" r:id="rId43"/>
    <p:sldId id="41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1960" autoAdjust="0"/>
  </p:normalViewPr>
  <p:slideViewPr>
    <p:cSldViewPr snapToGrid="0">
      <p:cViewPr varScale="1">
        <p:scale>
          <a:sx n="114" d="100"/>
          <a:sy n="114" d="100"/>
        </p:scale>
        <p:origin x="1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zyl.ale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emf"/><Relationship Id="rId7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210.png"/><Relationship Id="rId4" Type="http://schemas.openxmlformats.org/officeDocument/2006/relationships/image" Target="../media/image37.emf"/><Relationship Id="rId9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8776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858993"/>
            <a:ext cx="1977736" cy="28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5" y="1306260"/>
            <a:ext cx="8559194" cy="55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8" y="1677932"/>
            <a:ext cx="7102928" cy="3551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71" y="2246420"/>
            <a:ext cx="46618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Zero administrative</a:t>
            </a:r>
          </a:p>
          <a:p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Autoscaling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 pricing</a:t>
            </a: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your own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700813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8722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 Apps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3738563"/>
            <a:ext cx="588169" cy="15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86876" y="3443473"/>
            <a:ext cx="1587" cy="5901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Eco-System</a:t>
            </a:r>
          </a:p>
        </p:txBody>
      </p: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6088" y="1755778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3610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Content Placeholder 19"/>
          <p:cNvSpPr>
            <a:spLocks noGrp="1"/>
          </p:cNvSpPr>
          <p:nvPr>
            <p:ph idx="1"/>
          </p:nvPr>
        </p:nvSpPr>
        <p:spPr bwMode="auto">
          <a:xfrm>
            <a:off x="696087" y="2619452"/>
            <a:ext cx="10835375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function?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" y="1514599"/>
            <a:ext cx="11315453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876" y="2126944"/>
            <a:ext cx="11668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Triggered by event 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On-Demand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Azure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6" y="1123207"/>
            <a:ext cx="10277008" cy="56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.00169 -0.422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Binding: before and after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" y="3060416"/>
            <a:ext cx="6155784" cy="213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6" y="1300192"/>
            <a:ext cx="9287483" cy="55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0"/>
            <a:ext cx="12192000" cy="8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3" y="922789"/>
            <a:ext cx="11539827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Lambda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2577326"/>
            <a:ext cx="1184396" cy="184730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 flipV="1">
            <a:off x="1448395" y="3499014"/>
            <a:ext cx="1546265" cy="1963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497684"/>
            <a:ext cx="1915345" cy="2002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18" y="161170"/>
            <a:ext cx="2394817" cy="178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22" y="4942022"/>
            <a:ext cx="2610479" cy="168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712" y="2481282"/>
            <a:ext cx="1932288" cy="2035461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5" idx="0"/>
            <a:endCxn id="7" idx="1"/>
          </p:cNvCxnSpPr>
          <p:nvPr/>
        </p:nvCxnSpPr>
        <p:spPr>
          <a:xfrm rot="5400000" flipH="1" flipV="1">
            <a:off x="3745349" y="1263016"/>
            <a:ext cx="1441652" cy="1027685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4910005" y="3498049"/>
            <a:ext cx="1936728" cy="965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3"/>
            <a:endCxn id="9" idx="1"/>
          </p:cNvCxnSpPr>
          <p:nvPr/>
        </p:nvCxnSpPr>
        <p:spPr>
          <a:xfrm>
            <a:off x="4910005" y="3499014"/>
            <a:ext cx="1463617" cy="2284179"/>
          </a:xfrm>
          <a:prstGeom prst="curved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8663940" y="3499012"/>
            <a:ext cx="1595772" cy="1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270" y="2533708"/>
            <a:ext cx="2445185" cy="19344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27830" y="306622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0930" y="1376748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3716" y="4441604"/>
            <a:ext cx="8431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01455" y="3007550"/>
            <a:ext cx="10254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5581" y="3007550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58" grpId="0" animBg="1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9" y="225710"/>
            <a:ext cx="9419524" cy="6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Pull and Push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21" y="4332942"/>
            <a:ext cx="8002060" cy="200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0" y="1745962"/>
            <a:ext cx="8002061" cy="2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51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alex.zyl@outlook.com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531" y="5499462"/>
            <a:ext cx="692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://facebook.com/zyl.alex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way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2" y="1306260"/>
            <a:ext cx="7345379" cy="5457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function: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876" y="2038044"/>
            <a:ext cx="116681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 its own unique id (ARN)</a:t>
            </a:r>
          </a:p>
          <a:p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arn:aws:lambda:eu-central-1:854958518097:function:QueuePoller</a:t>
            </a:r>
          </a:p>
          <a:p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 role with permissions</a:t>
            </a:r>
          </a:p>
        </p:txBody>
      </p:sp>
    </p:spTree>
    <p:extLst>
      <p:ext uri="{BB962C8B-B14F-4D97-AF65-F5344CB8AC3E}">
        <p14:creationId xmlns:p14="http://schemas.microsoft.com/office/powerpoint/2010/main" val="13448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Authorization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876" y="1834844"/>
            <a:ext cx="11668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Role-based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Identity-based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66" y="1874728"/>
            <a:ext cx="6940018" cy="4874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93" y="1765651"/>
            <a:ext cx="5617173" cy="50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147560"/>
            <a:ext cx="11626891" cy="5249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291859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4" y="1306260"/>
            <a:ext cx="10815306" cy="52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6502" y="73770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cost?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‘As-a-Service’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6" y="860239"/>
            <a:ext cx="64618" cy="579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-63090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" y="-757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comparison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84101"/>
              </p:ext>
            </p:extLst>
          </p:nvPr>
        </p:nvGraphicFramePr>
        <p:xfrm>
          <a:off x="278702" y="967061"/>
          <a:ext cx="11499442" cy="5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4744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Lambda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  <a:r>
                        <a:rPr lang="en-US" sz="2000" baseline="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/Output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binding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integration with other services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9132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source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 functions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Automatic package restore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Code sharing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Call function from another function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supported languages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Wide list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deployment options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Debugging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0" y="3243415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30" y="1478399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8" y="1899967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826955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3659875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9" y="5366001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9" y="4076901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8" y="4504048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1496268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5" y="1953003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4" y="3690999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2843847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5" y="3267252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6" y="454406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4" y="5405354"/>
            <a:ext cx="372099" cy="372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2407104"/>
            <a:ext cx="372099" cy="372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7" y="2349612"/>
            <a:ext cx="417367" cy="4173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2" y="4120696"/>
            <a:ext cx="372099" cy="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25563"/>
            <a:ext cx="1158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0" y="899993"/>
            <a:ext cx="1959216" cy="4513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56" y="5883145"/>
            <a:ext cx="7081463" cy="762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63" y="876940"/>
            <a:ext cx="6820088" cy="4536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44" y="876940"/>
            <a:ext cx="1969224" cy="4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182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0078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6" y="349915"/>
            <a:ext cx="10238763" cy="956345"/>
          </a:xfrm>
        </p:spPr>
        <p:txBody>
          <a:bodyPr/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C:\Users\timwagne\Downloads\AWS Image Library\PNG\Application_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3" y="2406572"/>
            <a:ext cx="3030329" cy="1919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25" y="4579958"/>
            <a:ext cx="353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servers to manage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4" y="2243832"/>
            <a:ext cx="2850276" cy="208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07" y="1937794"/>
            <a:ext cx="2982715" cy="249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479" y="457995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scalability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007" y="457995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effectiveness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74" y="1657856"/>
            <a:ext cx="11037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backend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websites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 tasks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 in 2014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44850" y="1390650"/>
            <a:ext cx="9070749" cy="468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5330" y="3136045"/>
            <a:ext cx="362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VM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598" y="1763731"/>
            <a:ext cx="560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1679876"/>
            <a:ext cx="1805215" cy="947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3000695"/>
            <a:ext cx="1744379" cy="103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3517961"/>
            <a:ext cx="1432224" cy="143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1" y="4950186"/>
            <a:ext cx="809680" cy="1120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4425" y="3757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650" y="5228137"/>
            <a:ext cx="622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Elastic Beanstalk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893" y="3880130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Amazon EC2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24479</TotalTime>
  <Words>326</Words>
  <Application>Microsoft Office PowerPoint</Application>
  <PresentationFormat>Widescreen</PresentationFormat>
  <Paragraphs>122</Paragraphs>
  <Slides>43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‘As-a-Service’</vt:lpstr>
      <vt:lpstr>PowerPoint Presentation</vt:lpstr>
      <vt:lpstr>FaaS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</vt:lpstr>
      <vt:lpstr>PowerPoint Presentation</vt:lpstr>
      <vt:lpstr>Functions: Azure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855</cp:revision>
  <dcterms:created xsi:type="dcterms:W3CDTF">2015-08-24T19:56:38Z</dcterms:created>
  <dcterms:modified xsi:type="dcterms:W3CDTF">2016-11-23T13:38:20Z</dcterms:modified>
</cp:coreProperties>
</file>