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12" r:id="rId2"/>
    <p:sldId id="455" r:id="rId3"/>
    <p:sldId id="388" r:id="rId4"/>
    <p:sldId id="442" r:id="rId5"/>
    <p:sldId id="454" r:id="rId6"/>
    <p:sldId id="457" r:id="rId7"/>
    <p:sldId id="440" r:id="rId8"/>
    <p:sldId id="448" r:id="rId9"/>
    <p:sldId id="456" r:id="rId10"/>
    <p:sldId id="429" r:id="rId11"/>
    <p:sldId id="458" r:id="rId12"/>
    <p:sldId id="460" r:id="rId13"/>
    <p:sldId id="437" r:id="rId14"/>
    <p:sldId id="459" r:id="rId15"/>
    <p:sldId id="419" r:id="rId16"/>
    <p:sldId id="421" r:id="rId17"/>
    <p:sldId id="420" r:id="rId18"/>
    <p:sldId id="414" r:id="rId19"/>
    <p:sldId id="461" r:id="rId20"/>
    <p:sldId id="435" r:id="rId21"/>
    <p:sldId id="438" r:id="rId22"/>
    <p:sldId id="439" r:id="rId23"/>
    <p:sldId id="462" r:id="rId24"/>
    <p:sldId id="422" r:id="rId25"/>
    <p:sldId id="418" r:id="rId26"/>
    <p:sldId id="413" r:id="rId27"/>
    <p:sldId id="430" r:id="rId28"/>
    <p:sldId id="449" r:id="rId29"/>
    <p:sldId id="431" r:id="rId30"/>
    <p:sldId id="423" r:id="rId31"/>
    <p:sldId id="424" r:id="rId32"/>
    <p:sldId id="425" r:id="rId33"/>
    <p:sldId id="426" r:id="rId34"/>
    <p:sldId id="432" r:id="rId35"/>
    <p:sldId id="434" r:id="rId36"/>
    <p:sldId id="433" r:id="rId37"/>
    <p:sldId id="427" r:id="rId38"/>
    <p:sldId id="463" r:id="rId39"/>
    <p:sldId id="428" r:id="rId40"/>
    <p:sldId id="451" r:id="rId41"/>
    <p:sldId id="452" r:id="rId42"/>
    <p:sldId id="450" r:id="rId43"/>
    <p:sldId id="417" r:id="rId44"/>
    <p:sldId id="41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1960" autoAdjust="0"/>
  </p:normalViewPr>
  <p:slideViewPr>
    <p:cSldViewPr snapToGrid="0">
      <p:cViewPr>
        <p:scale>
          <a:sx n="66" d="100"/>
          <a:sy n="66" d="100"/>
        </p:scale>
        <p:origin x="58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emf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zyl.ale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emf"/><Relationship Id="rId7" Type="http://schemas.openxmlformats.org/officeDocument/2006/relationships/image" Target="../media/image49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210.png"/><Relationship Id="rId4" Type="http://schemas.openxmlformats.org/officeDocument/2006/relationships/image" Target="../media/image37.emf"/><Relationship Id="rId9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functions/" TargetMode="External"/><Relationship Id="rId2" Type="http://schemas.openxmlformats.org/officeDocument/2006/relationships/hyperlink" Target="https://aws.amazon.com/documentation/lamb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re/azure-webjobs-sdk-extensions" TargetMode="Externa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github.com/Azure/azure-webjobs-sdk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5" y="2066978"/>
            <a:ext cx="8786111" cy="479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9" y="616519"/>
            <a:ext cx="9361714" cy="60258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8776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858993"/>
            <a:ext cx="1977736" cy="2808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5" y="1306260"/>
            <a:ext cx="8559194" cy="55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38" y="1677932"/>
            <a:ext cx="7102928" cy="3551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71" y="2246420"/>
            <a:ext cx="46618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Zero administrative</a:t>
            </a:r>
          </a:p>
          <a:p>
            <a:r>
              <a:rPr lang="en-US" sz="4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Autoscaling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Fine-grained pricing</a:t>
            </a: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 your own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6644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32" y="2700813"/>
            <a:ext cx="2249468" cy="217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3788" y="48722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 Apps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91600" y="3738563"/>
            <a:ext cx="588169" cy="158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86876" y="3443473"/>
            <a:ext cx="1587" cy="5901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Eco-System</a:t>
            </a:r>
          </a:p>
        </p:txBody>
      </p:sp>
    </p:spTree>
    <p:extLst>
      <p:ext uri="{BB962C8B-B14F-4D97-AF65-F5344CB8AC3E}">
        <p14:creationId xmlns:p14="http://schemas.microsoft.com/office/powerpoint/2010/main" val="3380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6088" y="1755778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Hosting, CI, Deployment Slots, Remote Debugging,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3610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Content Placeholder 19"/>
          <p:cNvSpPr>
            <a:spLocks noGrp="1"/>
          </p:cNvSpPr>
          <p:nvPr>
            <p:ph idx="1"/>
          </p:nvPr>
        </p:nvSpPr>
        <p:spPr bwMode="auto">
          <a:xfrm>
            <a:off x="696087" y="2619452"/>
            <a:ext cx="10835375" cy="77141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function?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" y="1514599"/>
            <a:ext cx="11315453" cy="4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876" y="2126944"/>
            <a:ext cx="11668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Triggered by event 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On-Demand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Azure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657225"/>
            <a:ext cx="11551362" cy="5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4" y="553673"/>
            <a:ext cx="10818740" cy="59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300"/>
            <a:ext cx="12192000" cy="8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Binding: before and after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" y="3060416"/>
            <a:ext cx="6155784" cy="213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96" y="1300192"/>
            <a:ext cx="9287483" cy="55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855"/>
            <a:ext cx="12011822" cy="41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8" y="119140"/>
            <a:ext cx="11138146" cy="6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3" y="922789"/>
            <a:ext cx="11539827" cy="52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Lambda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94350"/>
            <a:ext cx="3109599" cy="26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63" y="3388677"/>
            <a:ext cx="3073336" cy="269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776299"/>
            <a:ext cx="9283701" cy="4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8" y="2896967"/>
            <a:ext cx="954955" cy="9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92" y="2595748"/>
            <a:ext cx="1557391" cy="1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96" y="4485943"/>
            <a:ext cx="1030096" cy="1030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2211852"/>
            <a:ext cx="1557391" cy="1557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8" y="3970895"/>
            <a:ext cx="1030096" cy="1030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5388130"/>
            <a:ext cx="1086811" cy="1086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78" y="5388130"/>
            <a:ext cx="1063164" cy="106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" y="5478734"/>
            <a:ext cx="1379266" cy="137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4" y="4020113"/>
            <a:ext cx="1030471" cy="931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3851922"/>
            <a:ext cx="1219693" cy="1219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20" y="2525328"/>
            <a:ext cx="930438" cy="930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0770" y="33906"/>
            <a:ext cx="32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Supported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2577326"/>
            <a:ext cx="1184396" cy="184730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 flipV="1">
            <a:off x="1448395" y="3499014"/>
            <a:ext cx="1546265" cy="1963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497684"/>
            <a:ext cx="1915345" cy="2002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18" y="161170"/>
            <a:ext cx="2394817" cy="1789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22" y="4942022"/>
            <a:ext cx="2610479" cy="168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712" y="2481282"/>
            <a:ext cx="1932288" cy="2035461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5" idx="0"/>
            <a:endCxn id="7" idx="1"/>
          </p:cNvCxnSpPr>
          <p:nvPr/>
        </p:nvCxnSpPr>
        <p:spPr>
          <a:xfrm rot="5400000" flipH="1" flipV="1">
            <a:off x="3745349" y="1263016"/>
            <a:ext cx="1441652" cy="1027685"/>
          </a:xfrm>
          <a:prstGeom prst="curved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4910005" y="3498049"/>
            <a:ext cx="1936728" cy="965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5" idx="3"/>
            <a:endCxn id="9" idx="1"/>
          </p:cNvCxnSpPr>
          <p:nvPr/>
        </p:nvCxnSpPr>
        <p:spPr>
          <a:xfrm>
            <a:off x="4910005" y="3499014"/>
            <a:ext cx="1463617" cy="2284179"/>
          </a:xfrm>
          <a:prstGeom prst="curvedConnector3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8663940" y="3499012"/>
            <a:ext cx="1595772" cy="1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270" y="2533708"/>
            <a:ext cx="2445185" cy="19344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27830" y="306622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0930" y="1376748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3716" y="4441604"/>
            <a:ext cx="8431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01455" y="3007550"/>
            <a:ext cx="10254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5581" y="3007550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 animBg="1"/>
      <p:bldP spid="58" grpId="0" animBg="1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9" y="225710"/>
            <a:ext cx="9419524" cy="6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590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Senior Software Engineer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51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alex.zyl@outlook.com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9531" y="5499462"/>
            <a:ext cx="692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://facebook.com/zyl.alex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732314"/>
            <a:ext cx="1219199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Pull and Push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27" y="1745962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51" y="4092000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21" y="4332942"/>
            <a:ext cx="8002060" cy="2005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20" y="1745962"/>
            <a:ext cx="8002061" cy="20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80233"/>
            <a:ext cx="7109119" cy="433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192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702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3241"/>
            <a:ext cx="5327325" cy="512895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6747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7771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way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2" y="1306260"/>
            <a:ext cx="7345379" cy="5457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42" y="1372439"/>
            <a:ext cx="7810501" cy="548556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AWS Role-based authorization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306260"/>
            <a:ext cx="8362950" cy="57100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AWS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Identity-based 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314450"/>
            <a:ext cx="8055414" cy="4182269"/>
          </a:xfrm>
        </p:spPr>
      </p:pic>
    </p:spTree>
    <p:extLst>
      <p:ext uri="{BB962C8B-B14F-4D97-AF65-F5344CB8AC3E}">
        <p14:creationId xmlns:p14="http://schemas.microsoft.com/office/powerpoint/2010/main" val="2251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147560"/>
            <a:ext cx="11626891" cy="5249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291859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4" y="1306260"/>
            <a:ext cx="10815306" cy="52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030115"/>
            <a:ext cx="11554923" cy="54479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6502" y="73770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‘As-a-Service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about cost?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6" y="860239"/>
            <a:ext cx="64618" cy="579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923" y="-63090"/>
            <a:ext cx="11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𝐴𝑙𝑙𝑜𝑐𝑎𝑡𝑒𝑑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Execution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Azure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Storage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" y="-757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 comparison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84101"/>
              </p:ext>
            </p:extLst>
          </p:nvPr>
        </p:nvGraphicFramePr>
        <p:xfrm>
          <a:off x="278702" y="967061"/>
          <a:ext cx="11499442" cy="5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619">
                  <a:extLst>
                    <a:ext uri="{9D8B030D-6E8A-4147-A177-3AD203B41FA5}">
                      <a16:colId xmlns:a16="http://schemas.microsoft.com/office/drawing/2014/main" val="3304647566"/>
                    </a:ext>
                  </a:extLst>
                </a:gridCol>
                <a:gridCol w="2504293">
                  <a:extLst>
                    <a:ext uri="{9D8B030D-6E8A-4147-A177-3AD203B41FA5}">
                      <a16:colId xmlns:a16="http://schemas.microsoft.com/office/drawing/2014/main" val="2843535823"/>
                    </a:ext>
                  </a:extLst>
                </a:gridCol>
                <a:gridCol w="2422530">
                  <a:extLst>
                    <a:ext uri="{9D8B030D-6E8A-4147-A177-3AD203B41FA5}">
                      <a16:colId xmlns:a16="http://schemas.microsoft.com/office/drawing/2014/main" val="309433460"/>
                    </a:ext>
                  </a:extLst>
                </a:gridCol>
              </a:tblGrid>
              <a:tr h="4744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Azure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Lambda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2462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  <a:r>
                        <a:rPr lang="en-US" sz="2000" baseline="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/Output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binding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0583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integration with other services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91329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trigger source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7177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 functions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out-of-the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950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Automatic package restore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531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Code sharing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68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Call function from another function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3662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IDE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5694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supported languages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7628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Wide list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deployment options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2761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Debugging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301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2171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0" y="3243415"/>
            <a:ext cx="417367" cy="417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30" y="1478399"/>
            <a:ext cx="417367" cy="41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8" y="1899967"/>
            <a:ext cx="417367" cy="417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2826955"/>
            <a:ext cx="417367" cy="4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3659875"/>
            <a:ext cx="417367" cy="417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9" y="5366001"/>
            <a:ext cx="417367" cy="417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9" y="4076901"/>
            <a:ext cx="417367" cy="417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8" y="4504048"/>
            <a:ext cx="417367" cy="41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1496268"/>
            <a:ext cx="372099" cy="372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5" y="1953003"/>
            <a:ext cx="372099" cy="3720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4" y="3690999"/>
            <a:ext cx="372099" cy="3720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2843847"/>
            <a:ext cx="372099" cy="3720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5" y="3267252"/>
            <a:ext cx="372099" cy="372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6" y="4544060"/>
            <a:ext cx="372099" cy="3720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4" y="5405354"/>
            <a:ext cx="372099" cy="3720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2407104"/>
            <a:ext cx="372099" cy="3720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7" y="2349612"/>
            <a:ext cx="417367" cy="4173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2" y="4120696"/>
            <a:ext cx="372099" cy="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25563"/>
            <a:ext cx="1158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 documentation:</a:t>
            </a:r>
          </a:p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aws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amazon</a:t>
            </a:r>
            <a:r>
              <a:rPr lang="ru-RU" sz="2400" b="1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com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documentation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lambda</a:t>
            </a:r>
            <a:r>
              <a:rPr lang="ru-RU" sz="2400" u="sng" dirty="0">
                <a:hlinkClick r:id="rId2"/>
              </a:rPr>
              <a:t>/</a:t>
            </a:r>
            <a:endParaRPr lang="en-US" sz="2400" u="sng" dirty="0"/>
          </a:p>
          <a:p>
            <a:endParaRPr lang="en-US" sz="2800" dirty="0" smtClean="0"/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documentation: </a:t>
            </a:r>
          </a:p>
          <a:p>
            <a:r>
              <a:rPr lang="ru-RU" sz="2400" u="sng" dirty="0">
                <a:hlinkClick r:id="rId3"/>
              </a:rPr>
              <a:t>https://azure.microsoft.com/en-us/documentation/services/functions</a:t>
            </a:r>
            <a:r>
              <a:rPr lang="ru-RU" sz="2400" u="sng" dirty="0" smtClean="0">
                <a:hlinkClick r:id="rId3"/>
              </a:rPr>
              <a:t>/</a:t>
            </a:r>
            <a:endParaRPr lang="en-US" sz="3600" b="1" u="sng" dirty="0">
              <a:hlinkClick r:id="rId4"/>
            </a:endParaRPr>
          </a:p>
          <a:p>
            <a:endParaRPr lang="en-US" sz="2800" b="1" u="sng" dirty="0" smtClean="0">
              <a:hlinkClick r:id="rId4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SDK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hlinkClick r:id="rId4"/>
              </a:rPr>
              <a:t>https://github.com/Azure/azure-webjobs-sdk</a:t>
            </a:r>
            <a:endParaRPr lang="en-US" sz="2400" dirty="0"/>
          </a:p>
          <a:p>
            <a:r>
              <a:rPr lang="en-US" sz="2400" u="sng" dirty="0" smtClean="0">
                <a:hlinkClick r:id="rId5"/>
              </a:rPr>
              <a:t>https</a:t>
            </a:r>
            <a:r>
              <a:rPr lang="ru-RU" sz="2400" u="sng" dirty="0">
                <a:hlinkClick r:id="rId5"/>
              </a:rPr>
              <a:t>://</a:t>
            </a:r>
            <a:r>
              <a:rPr lang="en-US" sz="2400" u="sng" dirty="0" err="1">
                <a:hlinkClick r:id="rId5"/>
              </a:rPr>
              <a:t>github</a:t>
            </a:r>
            <a:r>
              <a:rPr lang="ru-RU" sz="2400" u="sng" dirty="0">
                <a:hlinkClick r:id="rId5"/>
              </a:rPr>
              <a:t>.</a:t>
            </a:r>
            <a:r>
              <a:rPr lang="en-US" sz="2400" u="sng" dirty="0">
                <a:hlinkClick r:id="rId5"/>
              </a:rPr>
              <a:t>com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webjobs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sdk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smtClean="0">
                <a:hlinkClick r:id="rId5"/>
              </a:rPr>
              <a:t>script</a:t>
            </a:r>
            <a:endParaRPr lang="en-US" sz="2400" u="sng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github.com/Azure/azure-webjobs-sdk-extensions</a:t>
            </a:r>
            <a:endParaRPr lang="en-US" sz="2400" u="sng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59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40" y="899993"/>
            <a:ext cx="1959216" cy="4513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56" y="5883145"/>
            <a:ext cx="7081463" cy="762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63" y="876940"/>
            <a:ext cx="6820088" cy="4536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844" y="876940"/>
            <a:ext cx="1969224" cy="45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0182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0078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36" y="349915"/>
            <a:ext cx="10238763" cy="956345"/>
          </a:xfrm>
        </p:spPr>
        <p:txBody>
          <a:bodyPr/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FaaS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benefits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C:\Users\timwagne\Downloads\AWS Image Library\PNG\Application_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3" y="2406572"/>
            <a:ext cx="3030329" cy="1919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125" y="4579958"/>
            <a:ext cx="353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servers to manage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04" y="2243832"/>
            <a:ext cx="2850276" cy="2082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07" y="1937794"/>
            <a:ext cx="2982715" cy="249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7479" y="4579958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scalability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007" y="457995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 effectiveness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5" y="433434"/>
            <a:ext cx="8524700" cy="6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74" y="1657856"/>
            <a:ext cx="110379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backend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websites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 tasks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 in 2014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44850" y="1390650"/>
            <a:ext cx="9070749" cy="4680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5330" y="3136045"/>
            <a:ext cx="362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VM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7598" y="1763731"/>
            <a:ext cx="560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App Service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1679876"/>
            <a:ext cx="1805215" cy="947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3000695"/>
            <a:ext cx="1744379" cy="103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3517961"/>
            <a:ext cx="1432224" cy="143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1" y="4950186"/>
            <a:ext cx="809680" cy="1120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34425" y="3757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7650" y="5228137"/>
            <a:ext cx="622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Elastic Beanstalk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893" y="3880130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Amazon EC2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21350</TotalTime>
  <Words>316</Words>
  <Application>Microsoft Office PowerPoint</Application>
  <PresentationFormat>Widescreen</PresentationFormat>
  <Paragraphs>116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‘As-a-Service’</vt:lpstr>
      <vt:lpstr>PowerPoint Presentation</vt:lpstr>
      <vt:lpstr>FaaS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function?</vt:lpstr>
      <vt:lpstr>PowerPoint Presentation</vt:lpstr>
      <vt:lpstr>Functions: Azure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Functions: Lambda way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cost?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841</cp:revision>
  <dcterms:created xsi:type="dcterms:W3CDTF">2015-08-24T19:56:38Z</dcterms:created>
  <dcterms:modified xsi:type="dcterms:W3CDTF">2016-11-20T21:09:35Z</dcterms:modified>
</cp:coreProperties>
</file>