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EB233-180D-0A30-C015-09541F957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B73C82-6E32-CAF4-753C-6FB58345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B04D24-C68E-B872-38AA-7EC9CC52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4E04A-D25B-ADF8-05FF-759EF6B2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9A5EA-7E21-05DC-F129-A3FE6D94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9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2E629-E59F-9714-DFEC-85139B1C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C47234-FDE4-50B2-9DEA-F6C7BB56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C4FBDB-271E-9CB0-4AD0-C07CB50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B7075-14F2-3482-934F-E523B1EC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C46335-A6E1-079D-11E0-A8A4E24C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4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383121-CA05-C7E3-0261-63ECECA96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CEDA11-FCD4-0B97-0D42-1F027C4E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15D498-CA36-1B69-50B1-0E22AC41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7F7CF6-985E-9E2E-476C-6D9A4DC0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3D5DC-7C5E-F731-1B2A-D6044148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0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B214D-DC36-F417-FCEB-984951F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50E57D-1D9C-7619-80A7-81C78138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591822-48FD-83D7-ECC6-4421CD9F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540AD-29BA-D630-27F9-AA4D118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83AE0-022E-7642-E995-BB11297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F7782-A94F-5DF1-94A1-4FCFC823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645CBD-D75F-7D72-BE3F-C1F8518D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D1199-92DC-EDE7-F0F2-407E86F4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4BA59-3EC7-3B61-035D-2B65D4BB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CC0FD-A724-75EE-FE49-A82BDAFE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33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DBF33-2230-C9EE-3109-52A24D25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C543F5-3A74-FBC0-5145-DBCD32289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E4FC04-4B30-CFAD-D8C0-FFC5FE8C1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183910-14AE-31D5-5018-F4B4C9E5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2327B6-A21C-E057-B158-9FAB297C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EAE46B-32AE-1296-9A2B-608AA091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67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64800-761C-00EE-A784-6213D6AA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2F026E-ADB5-A599-6B77-C18310D0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ADFAD2-97AF-31E7-DB2F-2E44F9A9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F64E21-188C-3E04-1FA2-A8BD64F9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2AC660-77FD-3E3A-CF94-41101D3B8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2D8136-C3E0-18F8-4BEE-36471F8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BCCC14-42F8-B3DA-B7D2-C6F12577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2F648D-3F09-9A8F-48DD-907BDF6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9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0A0E3-7DE9-0C4B-F994-3BBE4F71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356121-46C7-08BB-15F6-7B15CA08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BADA95-9029-6D7D-C03B-B38B0194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A026BE-CC5E-07DE-6D41-2B76AF1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39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BF7FDE-6A1B-2488-5FC6-7857E0C0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1F4662-8363-D49A-72CB-FC4FD00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D8E6A2-BA15-5832-BF1D-67E8800C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4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2A59A-9D6D-84F0-A6E2-0720FA47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33EFF-7B8C-0DEA-94F4-CAE4AA9B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D74351-2B5C-23DF-2C42-B4444B11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45B3A0-D152-4CE6-F740-203EE7CD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199211-0CEA-18C5-EA78-E666568A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6DF8E7-B22B-D24E-7A11-45378A60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7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108571-2C99-4C76-09C8-D1874A83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1D1BD8-7D3D-390A-DBF8-38F7BB499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D5CBD2-AD7B-E9EF-FD41-E2740F72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049280-566C-4478-3B01-11117C3C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056F33-43A8-E0FE-BBDA-FD0F073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3B803C-DF64-F61D-4D66-C62401F9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8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D08E7-25B1-350C-4D83-D2486E5C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38370F-E577-7ECF-3B02-F836A164F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36201-10C1-B4BF-3C4D-DB4849B97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0A7C-37AF-4A78-9D0F-F2C2F0020437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4D2562-9FD7-040C-BD24-B186EB7B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7CD3EE-DD4D-17A9-1041-DB0222DC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98978-1FF9-483D-BE7F-D2C305E6A7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10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Viso umano, vestiti, schermata&#10;&#10;Il contenuto generato dall'IA potrebbe non essere corretto.">
            <a:extLst>
              <a:ext uri="{FF2B5EF4-FFF2-40B4-BE49-F238E27FC236}">
                <a16:creationId xmlns:a16="http://schemas.microsoft.com/office/drawing/2014/main" id="{653E3419-DD4B-BB6E-8D08-DE9B99D8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85" y="0"/>
            <a:ext cx="5388429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05006C-DCC6-1BB4-95EF-D87963706F84}"/>
              </a:ext>
            </a:extLst>
          </p:cNvPr>
          <p:cNvSpPr txBox="1"/>
          <p:nvPr/>
        </p:nvSpPr>
        <p:spPr>
          <a:xfrm>
            <a:off x="270388" y="3244334"/>
            <a:ext cx="276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https://www.sikilynews.it/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7A27A6-FA6B-99C3-961B-EA2BB3653B51}"/>
              </a:ext>
            </a:extLst>
          </p:cNvPr>
          <p:cNvSpPr txBox="1"/>
          <p:nvPr/>
        </p:nvSpPr>
        <p:spPr>
          <a:xfrm>
            <a:off x="322036" y="3613666"/>
            <a:ext cx="266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Alex Pagano 1000033894</a:t>
            </a:r>
          </a:p>
        </p:txBody>
      </p:sp>
    </p:spTree>
    <p:extLst>
      <p:ext uri="{BB962C8B-B14F-4D97-AF65-F5344CB8AC3E}">
        <p14:creationId xmlns:p14="http://schemas.microsoft.com/office/powerpoint/2010/main" val="102123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Pagano</dc:creator>
  <cp:lastModifiedBy>Alex Pagano</cp:lastModifiedBy>
  <cp:revision>1</cp:revision>
  <dcterms:created xsi:type="dcterms:W3CDTF">2025-03-27T20:49:16Z</dcterms:created>
  <dcterms:modified xsi:type="dcterms:W3CDTF">2025-03-27T20:53:48Z</dcterms:modified>
</cp:coreProperties>
</file>