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870" y="-1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n-US" dirty="0" smtClean="0"/>
              <a:t>Reader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Шатунов Александр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Группа: 01ПГ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сделано на данный момент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Создан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ru-RU" dirty="0" smtClean="0"/>
              <a:t>файл для </a:t>
            </a:r>
            <a:r>
              <a:rPr lang="en-US" dirty="0" smtClean="0"/>
              <a:t>android.</a:t>
            </a:r>
          </a:p>
          <a:p>
            <a:r>
              <a:rPr lang="en-US" dirty="0" smtClean="0"/>
              <a:t>2) </a:t>
            </a:r>
            <a:r>
              <a:rPr lang="ru-RU" dirty="0" smtClean="0"/>
              <a:t>Создано меню.</a:t>
            </a:r>
          </a:p>
          <a:p>
            <a:r>
              <a:rPr lang="ru-RU" dirty="0" smtClean="0"/>
              <a:t>3) Добавлена анимация перехода в меню.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может установить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ru-RU" dirty="0" smtClean="0"/>
              <a:t>файл.</a:t>
            </a:r>
          </a:p>
          <a:p>
            <a:r>
              <a:rPr lang="ru-RU" dirty="0" smtClean="0"/>
              <a:t>Пользователь может зарегистрироваться.</a:t>
            </a:r>
          </a:p>
          <a:p>
            <a:r>
              <a:rPr lang="ru-RU" dirty="0" smtClean="0"/>
              <a:t>Пользователь может сохранить книгу.</a:t>
            </a:r>
          </a:p>
          <a:p>
            <a:r>
              <a:rPr lang="ru-RU" dirty="0" smtClean="0"/>
              <a:t>Пользователь может настроить режим чтения.</a:t>
            </a:r>
          </a:p>
          <a:p>
            <a:r>
              <a:rPr lang="ru-RU" dirty="0" smtClean="0"/>
              <a:t>Пользователь может выбрать любую книгу для чтения.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dmin\Videos\KBWbMepIvK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693713"/>
            <a:ext cx="3873216" cy="5164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admin\Videos\_TnYUvyW4K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329234"/>
            <a:ext cx="4146574" cy="55287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Reader</vt:lpstr>
      <vt:lpstr>Что сделано на данный момент</vt:lpstr>
      <vt:lpstr>Функциональные требования</vt:lpstr>
      <vt:lpstr>Структура приложения</vt:lpstr>
      <vt:lpstr>Диаграмма состояний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Подготовил</dc:title>
  <dc:creator>admin</dc:creator>
  <cp:lastModifiedBy>admin</cp:lastModifiedBy>
  <cp:revision>3</cp:revision>
  <dcterms:created xsi:type="dcterms:W3CDTF">2020-11-28T10:15:22Z</dcterms:created>
  <dcterms:modified xsi:type="dcterms:W3CDTF">2020-11-28T10:39:37Z</dcterms:modified>
</cp:coreProperties>
</file>