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148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28.11.2020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1470025"/>
          </a:xfrm>
        </p:spPr>
        <p:txBody>
          <a:bodyPr/>
          <a:lstStyle/>
          <a:p>
            <a:pPr algn="ctr"/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276872"/>
            <a:ext cx="9144000" cy="29718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Д</a:t>
            </a:r>
            <a:r>
              <a:rPr lang="ru-RU" dirty="0" smtClean="0"/>
              <a:t>исциплина:  Введение в инженерную деятельность</a:t>
            </a:r>
          </a:p>
          <a:p>
            <a:pPr algn="l"/>
            <a:r>
              <a:rPr lang="ru-RU" dirty="0" smtClean="0"/>
              <a:t>Тема:</a:t>
            </a:r>
            <a:r>
              <a:rPr lang="en-US" dirty="0" smtClean="0"/>
              <a:t> Reader</a:t>
            </a:r>
            <a:endParaRPr lang="ru-RU" dirty="0" smtClean="0"/>
          </a:p>
          <a:p>
            <a:pPr algn="l"/>
            <a:r>
              <a:rPr lang="ru-RU" dirty="0" smtClean="0"/>
              <a:t>Подготовил</a:t>
            </a:r>
            <a:r>
              <a:rPr lang="ru-RU" dirty="0" smtClean="0"/>
              <a:t>: </a:t>
            </a:r>
            <a:r>
              <a:rPr lang="ru-RU" dirty="0" smtClean="0"/>
              <a:t>Шатунов Александр Николаевич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Группа: 01ПГ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Создан </a:t>
            </a:r>
            <a:r>
              <a:rPr lang="en-US" dirty="0" err="1" smtClean="0"/>
              <a:t>apk</a:t>
            </a:r>
            <a:r>
              <a:rPr lang="en-US" dirty="0" smtClean="0"/>
              <a:t> </a:t>
            </a:r>
            <a:r>
              <a:rPr lang="ru-RU" dirty="0" smtClean="0"/>
              <a:t>файл для </a:t>
            </a:r>
            <a:r>
              <a:rPr lang="en-US" dirty="0" smtClean="0"/>
              <a:t>android.</a:t>
            </a:r>
          </a:p>
          <a:p>
            <a:r>
              <a:rPr lang="en-US" dirty="0" smtClean="0"/>
              <a:t>2) </a:t>
            </a:r>
            <a:r>
              <a:rPr lang="ru-RU" dirty="0" smtClean="0"/>
              <a:t>Создано меню.</a:t>
            </a:r>
          </a:p>
          <a:p>
            <a:r>
              <a:rPr lang="ru-RU" dirty="0" smtClean="0"/>
              <a:t>3) Добавлена анимация перехода </a:t>
            </a:r>
            <a:r>
              <a:rPr lang="ru-RU" dirty="0" smtClean="0"/>
              <a:t>по </a:t>
            </a:r>
            <a:r>
              <a:rPr lang="ru-RU" dirty="0" smtClean="0"/>
              <a:t>меню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сделано на данный момент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 может установить </a:t>
            </a:r>
            <a:r>
              <a:rPr lang="en-US" dirty="0" err="1" smtClean="0"/>
              <a:t>apk</a:t>
            </a:r>
            <a:r>
              <a:rPr lang="en-US" dirty="0" smtClean="0"/>
              <a:t> </a:t>
            </a:r>
            <a:r>
              <a:rPr lang="ru-RU" dirty="0" smtClean="0"/>
              <a:t>файл.</a:t>
            </a:r>
          </a:p>
          <a:p>
            <a:r>
              <a:rPr lang="ru-RU" dirty="0" smtClean="0"/>
              <a:t>Пользователь может зарегистрироваться.</a:t>
            </a:r>
          </a:p>
          <a:p>
            <a:r>
              <a:rPr lang="ru-RU" dirty="0" smtClean="0"/>
              <a:t>Пользователь может сохранить книгу.</a:t>
            </a:r>
          </a:p>
          <a:p>
            <a:r>
              <a:rPr lang="ru-RU" dirty="0" smtClean="0"/>
              <a:t>Пользователь может настроить режим чтения.</a:t>
            </a:r>
          </a:p>
          <a:p>
            <a:r>
              <a:rPr lang="ru-RU" dirty="0" smtClean="0"/>
              <a:t>Пользователь может выбрать любую книгу для чтения.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приложения</a:t>
            </a:r>
            <a:endParaRPr lang="ru-RU" dirty="0"/>
          </a:p>
        </p:txBody>
      </p:sp>
      <p:pic>
        <p:nvPicPr>
          <p:cNvPr id="1026" name="Picture 2" descr="C:\Users\admin\Videos\KBWbMepIvK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340768"/>
            <a:ext cx="3873216" cy="51642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состояний</a:t>
            </a:r>
            <a:endParaRPr lang="ru-RU" dirty="0"/>
          </a:p>
        </p:txBody>
      </p:sp>
      <p:pic>
        <p:nvPicPr>
          <p:cNvPr id="2050" name="Picture 2" descr="C:\Users\admin\Videos\_TnYUvyW4K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268760"/>
            <a:ext cx="3867894" cy="5157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Блок-схема</a:t>
            </a:r>
            <a:endParaRPr lang="ru-RU" dirty="0"/>
          </a:p>
        </p:txBody>
      </p:sp>
      <p:pic>
        <p:nvPicPr>
          <p:cNvPr id="1026" name="Picture 2" descr="C:\Users\admin\Videos\AwUkTiZ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04864"/>
            <a:ext cx="6648450" cy="2609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</TotalTime>
  <Words>77</Words>
  <Application>Microsoft Office PowerPoint</Application>
  <PresentationFormat>Экран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Открытая</vt:lpstr>
      <vt:lpstr>Проект</vt:lpstr>
      <vt:lpstr>Что сделано на данный момент</vt:lpstr>
      <vt:lpstr>Функциональные требования</vt:lpstr>
      <vt:lpstr>Структура приложения</vt:lpstr>
      <vt:lpstr>Диаграмма состояний</vt:lpstr>
      <vt:lpstr>Блок-схема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Подготовил</dc:title>
  <dc:creator>admin</dc:creator>
  <cp:lastModifiedBy>admin</cp:lastModifiedBy>
  <cp:revision>5</cp:revision>
  <dcterms:created xsi:type="dcterms:W3CDTF">2020-11-28T10:15:22Z</dcterms:created>
  <dcterms:modified xsi:type="dcterms:W3CDTF">2020-11-28T11:29:35Z</dcterms:modified>
</cp:coreProperties>
</file>