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E774-4EF2-4B5C-94A7-BD3921B4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F37A1-60E7-4481-A689-5D3033BB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FAEEF-939F-4D02-8499-57EFA3E9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14317-BA0A-456E-8010-84C4F71C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6A452-4B8C-4FA3-823A-572F6D2A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3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5D186-F56A-4354-B4C0-82B7638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B95DB-D4D2-464D-A9A6-00B4053D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5B603-8B0F-48EB-8652-25261F75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428C7-A360-441B-8CC9-B299EBC6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4E0B5-B4CE-4570-859B-3DA71E9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26C42C-F82A-4ED2-A227-17C6C75F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3E3E9C-6968-43C2-B036-DBA309152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D2877-8549-4B2F-BEBA-17C06DA6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86B98-FC4B-430A-8C0F-F2BAFDC7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D8901-7C93-488F-81F4-88F9483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8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F464D-3B94-46FE-AE5F-33B18B1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85B62-AB3F-4E46-A01D-A42DE4D0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D9F28-03B1-4CA3-A9F1-EEE46B26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E14AD-E698-4094-A94F-A9C43F6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349-3BEB-4714-94F7-6298EED0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5DA2-7A58-4317-A62D-2155C250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9BB10-949F-4EBF-8BA3-1BF7C98C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B1BED-6C82-4C32-952E-8B41ECC1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D7ADA-14D0-4EEF-86DA-2565BF77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5E2CD-AD74-4162-9822-3AC361A8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A3E4B-5F4E-4D21-ACFD-A2A70DE4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C7854-4EB5-407B-B894-929CF7B9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796D06-02C9-4763-B88D-5BAB106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E7666-BBF3-4FE3-ACCB-0E845374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B569D-8452-4BC9-8DFF-060B9C70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D5C31-1A87-4CF3-A360-B4B1D3CC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F24CE-1E8E-462E-90DD-421F14CE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29A88-E99C-4AA1-A5C7-9EFF7D44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F30FE7-B1A2-4292-82FE-90B94E89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48D264-CD7E-4102-8EF6-71A65002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321DD6-E4E5-4F69-975D-1350F8007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2561AF-466D-4627-964F-508EE4A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187821-2E05-419B-9320-5B2DAF9A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364542-F0A0-48D3-8B19-DB0AF378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BC102-7D16-4706-B7B4-E97057E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DA9AA-F152-4093-95CD-C18AFEA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C6EF48-8709-4B1C-A271-A130A535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CC6BD-02C0-4BC6-9CAE-8112CE6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033E6-0FBA-4E67-A37F-0C58ECF5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DA1B1F-41BD-4F08-810A-726E526E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85FE34-5923-4C71-BE9F-4EA52DF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74982-A19C-4791-B4A2-D21A3375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EEE37-9C4C-4566-AD84-BBFAE9AA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E8BF9-743A-4674-BBC1-B2D23C55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E964B-7F50-4E90-B7A3-485BC00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3D0BD-43CE-448A-B2A8-8028B22D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2895B-1DE5-4A14-A167-3109A1A8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EFF59-5FD4-41EC-BB5A-5F128DBD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D8BA8-D86E-48B0-9582-19A9ECBA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1372E3-DDE3-4C63-9815-C9BA624D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276759-F1CA-48BC-B17B-19FFEC2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3A4D6-58C5-40C0-8601-C1B35932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4F68A-70F8-4DE0-8CE2-A5D2D5B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3556-58F1-46DD-AEB4-F2B06B5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1E8C7-D9D8-4523-A6DF-BF60C06C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1C7CB-97A7-43D8-8FEA-40C45F1DE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4181-C599-4E97-AF1A-90456ED379D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4059-BD8C-4F28-928A-92D0B966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C86AB-B6ED-4DEE-A7E5-A1297386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1BB14-EA69-4916-8A88-5869BD494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Mentoring in IT today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B0E33D-9000-4654-9B69-909922DC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973" y="5560104"/>
            <a:ext cx="5170049" cy="101161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Performed by: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Students of the 151 group of the Faculty of CSIT SSU                                                                         </a:t>
            </a:r>
            <a:r>
              <a:rPr lang="en-US" sz="1600" dirty="0" err="1">
                <a:latin typeface="Georgia" panose="02040502050405020303" pitchFamily="18" charset="0"/>
              </a:rPr>
              <a:t>Kudryashov</a:t>
            </a:r>
            <a:r>
              <a:rPr lang="en-US" sz="1600" dirty="0">
                <a:latin typeface="Georgia" panose="02040502050405020303" pitchFamily="18" charset="0"/>
              </a:rPr>
              <a:t> Alexander and </a:t>
            </a:r>
            <a:r>
              <a:rPr lang="en-US" sz="1600" dirty="0" err="1">
                <a:latin typeface="Georgia" panose="02040502050405020303" pitchFamily="18" charset="0"/>
              </a:rPr>
              <a:t>Steklyannikov</a:t>
            </a:r>
            <a:r>
              <a:rPr lang="en-US" sz="1600" dirty="0">
                <a:latin typeface="Georgia" panose="02040502050405020303" pitchFamily="18" charset="0"/>
              </a:rPr>
              <a:t> Peter</a:t>
            </a:r>
            <a:endParaRPr lang="ru-RU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29D66-C8C9-4729-B80F-0FBAA3E7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71"/>
            <a:ext cx="10515600" cy="7995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Reverse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7170" name="Picture 2" descr="Reverse Mentoring - mentorArchitect">
            <a:extLst>
              <a:ext uri="{FF2B5EF4-FFF2-40B4-BE49-F238E27FC236}">
                <a16:creationId xmlns:a16="http://schemas.microsoft.com/office/drawing/2014/main" id="{6ABFB6E4-E1B0-4831-9EF7-2E8E974A2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234713"/>
            <a:ext cx="5321681" cy="33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's Reverse Mentoring, And How Can It Help Me? | CCL">
            <a:extLst>
              <a:ext uri="{FF2B5EF4-FFF2-40B4-BE49-F238E27FC236}">
                <a16:creationId xmlns:a16="http://schemas.microsoft.com/office/drawing/2014/main" id="{FA724894-A975-4328-B0FD-DF010012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" y="990599"/>
            <a:ext cx="6172581" cy="34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F02E-EE1F-450A-A6CA-751F64BC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30"/>
            <a:ext cx="10515600" cy="10594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Establishing a Successful Mentor-Mentee Relationship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8194" name="Picture 2" descr="Establishing a Mentor">
            <a:extLst>
              <a:ext uri="{FF2B5EF4-FFF2-40B4-BE49-F238E27FC236}">
                <a16:creationId xmlns:a16="http://schemas.microsoft.com/office/drawing/2014/main" id="{248BEF7C-DB3D-43FC-A770-5CFA2FC41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9" y="1121844"/>
            <a:ext cx="6757920" cy="37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ow to find a mentor: 3 steps to forming the relationship : NPR">
            <a:extLst>
              <a:ext uri="{FF2B5EF4-FFF2-40B4-BE49-F238E27FC236}">
                <a16:creationId xmlns:a16="http://schemas.microsoft.com/office/drawing/2014/main" id="{3C6CB072-EEE9-4EDE-BB66-1E2D1D1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92" y="1727201"/>
            <a:ext cx="4979470" cy="49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0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114F6-EC61-4594-BCF3-254DF702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049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Conclusion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9222" name="Picture 6" descr="Reverse mentoring: Is it right for IT? | The Enterprisers Project">
            <a:extLst>
              <a:ext uri="{FF2B5EF4-FFF2-40B4-BE49-F238E27FC236}">
                <a16:creationId xmlns:a16="http://schemas.microsoft.com/office/drawing/2014/main" id="{ADCB5163-E14F-4BEB-BEB3-1D0D17834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" y="1009362"/>
            <a:ext cx="5586652" cy="37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Shaping career through mentoring - Wipro Foundation">
            <a:extLst>
              <a:ext uri="{FF2B5EF4-FFF2-40B4-BE49-F238E27FC236}">
                <a16:creationId xmlns:a16="http://schemas.microsoft.com/office/drawing/2014/main" id="{178FA7CA-2F11-45F5-8EBA-4EBFD2B2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62" y="2667000"/>
            <a:ext cx="6068590" cy="40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D36A3-9502-475A-A87C-AEA87C83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260"/>
            <a:ext cx="10515600" cy="64155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Contents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C69E0-87CC-49D6-B6BF-8CEB2459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7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Benefits of Mentoring in the IT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How to Find a Mentor in the IT-sphere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Types of Mentoring in the IT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Establishing a Successful Mentor-Mentee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8A7A9-EA5C-4678-9169-0DE2A74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03"/>
            <a:ext cx="10515600" cy="7838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Introduction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4102" name="Picture 6" descr="The Importance of Mentoring: Experience, Practice and Policy | U.S.  Department of Labor Blog">
            <a:extLst>
              <a:ext uri="{FF2B5EF4-FFF2-40B4-BE49-F238E27FC236}">
                <a16:creationId xmlns:a16="http://schemas.microsoft.com/office/drawing/2014/main" id="{9E471008-A002-467B-96DD-A3B165C95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37" y="1187004"/>
            <a:ext cx="10436526" cy="52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E654F-4E9F-47DF-8B1C-7AD57BE2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46"/>
            <a:ext cx="10515600" cy="7900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Benefits of Mentoring in the IT Field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C59B4D7C-125D-4742-9307-724A59571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62" y="1445676"/>
            <a:ext cx="6092838" cy="34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 riding on spaceship illustration, Website Service Rocket Man, rocket  rocket, english, happy Birthday Vector Images png | PNGEgg">
            <a:extLst>
              <a:ext uri="{FF2B5EF4-FFF2-40B4-BE49-F238E27FC236}">
                <a16:creationId xmlns:a16="http://schemas.microsoft.com/office/drawing/2014/main" id="{0FCD1F67-A19F-475D-A505-60DE5147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889" y1="20889" x2="50889" y2="20889"/>
                        <a14:foregroundMark x1="44556" y1="22667" x2="44556" y2="22667"/>
                        <a14:foregroundMark x1="48556" y1="25889" x2="48556" y2="25889"/>
                        <a14:foregroundMark x1="48333" y1="27667" x2="48333" y2="27667"/>
                        <a14:foregroundMark x1="48556" y1="29444" x2="48556" y2="29444"/>
                        <a14:foregroundMark x1="49556" y1="28222" x2="49556" y2="28222"/>
                        <a14:foregroundMark x1="49556" y1="27889" x2="49556" y2="27889"/>
                        <a14:foregroundMark x1="49556" y1="27889" x2="48333" y2="29444"/>
                        <a14:foregroundMark x1="47556" y1="34667" x2="47556" y2="34667"/>
                        <a14:foregroundMark x1="47889" y1="26667" x2="48111" y2="31444"/>
                        <a14:foregroundMark x1="48556" y1="59000" x2="48556" y2="59000"/>
                        <a14:foregroundMark x1="61111" y1="52222" x2="61111" y2="52222"/>
                        <a14:foregroundMark x1="61111" y1="52222" x2="61111" y2="52222"/>
                        <a14:foregroundMark x1="61111" y1="52222" x2="61111" y2="52222"/>
                        <a14:foregroundMark x1="61111" y1="52222" x2="61111" y2="52222"/>
                        <a14:foregroundMark x1="63667" y1="43222" x2="63667" y2="41667"/>
                        <a14:foregroundMark x1="64667" y1="42000" x2="64667" y2="42000"/>
                        <a14:foregroundMark x1="71889" y1="35222" x2="71889" y2="35222"/>
                        <a14:foregroundMark x1="72333" y1="35222" x2="72333" y2="35222"/>
                        <a14:foregroundMark x1="72667" y1="35222" x2="72667" y2="35222"/>
                        <a14:foregroundMark x1="72667" y1="35222" x2="72667" y2="35222"/>
                        <a14:foregroundMark x1="73667" y1="35222" x2="73667" y2="35222"/>
                        <a14:foregroundMark x1="73667" y1="35444" x2="73667" y2="35444"/>
                        <a14:foregroundMark x1="74444" y1="36667" x2="74444" y2="36667"/>
                        <a14:foregroundMark x1="65889" y1="42000" x2="65889" y2="42000"/>
                        <a14:foregroundMark x1="68111" y1="47000" x2="68111" y2="47000"/>
                        <a14:foregroundMark x1="68333" y1="47222" x2="68333" y2="47222"/>
                        <a14:foregroundMark x1="68889" y1="49000" x2="67667" y2="51222"/>
                        <a14:foregroundMark x1="66111" y1="52444" x2="55556" y2="55444"/>
                        <a14:foregroundMark x1="61333" y1="54000" x2="50556" y2="46778"/>
                        <a14:foregroundMark x1="50556" y1="46778" x2="39333" y2="55889"/>
                        <a14:foregroundMark x1="39333" y1="55889" x2="38333" y2="55444"/>
                        <a14:foregroundMark x1="37333" y1="49444" x2="37333" y2="49444"/>
                        <a14:foregroundMark x1="37333" y1="49444" x2="37333" y2="49444"/>
                        <a14:foregroundMark x1="37333" y1="49444" x2="37333" y2="49444"/>
                        <a14:foregroundMark x1="37111" y1="49444" x2="37111" y2="49444"/>
                        <a14:foregroundMark x1="36333" y1="49444" x2="36333" y2="49444"/>
                        <a14:foregroundMark x1="36778" y1="49000" x2="36778" y2="49000"/>
                        <a14:foregroundMark x1="35778" y1="49000" x2="35778" y2="49000"/>
                        <a14:foregroundMark x1="35778" y1="49000" x2="35778" y2="49000"/>
                        <a14:foregroundMark x1="38333" y1="48667" x2="38333" y2="48667"/>
                        <a14:foregroundMark x1="38111" y1="48667" x2="38111" y2="48667"/>
                        <a14:foregroundMark x1="45556" y1="48222" x2="45556" y2="48222"/>
                        <a14:foregroundMark x1="45333" y1="48222" x2="45333" y2="48222"/>
                        <a14:foregroundMark x1="45333" y1="48222" x2="45333" y2="48222"/>
                        <a14:foregroundMark x1="45333" y1="48222" x2="45333" y2="48222"/>
                        <a14:foregroundMark x1="45333" y1="48222" x2="50556" y2="44222"/>
                        <a14:foregroundMark x1="52333" y1="42444" x2="52333" y2="42444"/>
                        <a14:foregroundMark x1="53333" y1="42000" x2="53333" y2="42000"/>
                        <a14:foregroundMark x1="54111" y1="42000" x2="54111" y2="42000"/>
                        <a14:foregroundMark x1="55556" y1="41222" x2="55556" y2="41222"/>
                        <a14:foregroundMark x1="56556" y1="40667" x2="56556" y2="40667"/>
                        <a14:foregroundMark x1="58333" y1="39667" x2="59333" y2="38667"/>
                        <a14:foregroundMark x1="60889" y1="37222" x2="61667" y2="36889"/>
                        <a14:foregroundMark x1="62111" y1="36222" x2="47222" y2="44111"/>
                        <a14:foregroundMark x1="47222" y1="44111" x2="43333" y2="48444"/>
                        <a14:foregroundMark x1="69111" y1="35222" x2="69889" y2="35222"/>
                        <a14:foregroundMark x1="69889" y1="35222" x2="69889" y2="35222"/>
                        <a14:foregroundMark x1="69889" y1="35222" x2="69889" y2="35222"/>
                        <a14:foregroundMark x1="63889" y1="37889" x2="63889" y2="37889"/>
                        <a14:foregroundMark x1="63889" y1="37889" x2="65889" y2="38444"/>
                        <a14:foregroundMark x1="66667" y1="38667" x2="68667" y2="40444"/>
                        <a14:foregroundMark x1="66667" y1="41667" x2="66667" y2="41667"/>
                        <a14:foregroundMark x1="66667" y1="42000" x2="66667" y2="42000"/>
                        <a14:foregroundMark x1="66667" y1="42000" x2="66667" y2="42000"/>
                        <a14:foregroundMark x1="58333" y1="72000" x2="58333" y2="72000"/>
                        <a14:foregroundMark x1="56556" y1="72000" x2="56556" y2="72000"/>
                        <a14:foregroundMark x1="56556" y1="72000" x2="56556" y2="72000"/>
                        <a14:foregroundMark x1="56111" y1="72222" x2="56111" y2="72222"/>
                        <a14:foregroundMark x1="56111" y1="72222" x2="56111" y2="72222"/>
                        <a14:foregroundMark x1="53333" y1="72222" x2="53333" y2="72222"/>
                        <a14:foregroundMark x1="48889" y1="77556" x2="48889" y2="77556"/>
                        <a14:foregroundMark x1="49111" y1="77556" x2="49111" y2="77556"/>
                        <a14:foregroundMark x1="49111" y1="77556" x2="49111" y2="77556"/>
                        <a14:foregroundMark x1="45889" y1="79222" x2="45889" y2="79222"/>
                        <a14:foregroundMark x1="44556" y1="80778" x2="44556" y2="80778"/>
                        <a14:foregroundMark x1="44556" y1="80778" x2="43778" y2="81222"/>
                        <a14:foregroundMark x1="42333" y1="82222" x2="42333" y2="82222"/>
                        <a14:foregroundMark x1="41778" y1="83000" x2="40111" y2="84333"/>
                        <a14:foregroundMark x1="38778" y1="85333" x2="38333" y2="86000"/>
                        <a14:foregroundMark x1="37778" y1="86333" x2="37778" y2="87556"/>
                        <a14:foregroundMark x1="22778" y1="79222" x2="22778" y2="79222"/>
                        <a14:foregroundMark x1="22778" y1="79222" x2="22778" y2="79222"/>
                        <a14:foregroundMark x1="22778" y1="79222" x2="22778" y2="79222"/>
                        <a14:foregroundMark x1="35111" y1="66444" x2="35111" y2="66444"/>
                        <a14:foregroundMark x1="35111" y1="66444" x2="35111" y2="66444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556" y1="63000" x2="20556" y2="63000"/>
                        <a14:foregroundMark x1="20778" y1="63000" x2="20778" y2="63000"/>
                        <a14:foregroundMark x1="20778" y1="63000" x2="20778" y2="63000"/>
                        <a14:foregroundMark x1="19556" y1="62778" x2="19556" y2="62778"/>
                        <a14:foregroundMark x1="17333" y1="64000" x2="17333" y2="64000"/>
                        <a14:foregroundMark x1="16333" y1="64778" x2="16333" y2="64778"/>
                        <a14:foregroundMark x1="16333" y1="64778" x2="16333" y2="64778"/>
                        <a14:foregroundMark x1="13000" y1="66222" x2="13000" y2="66222"/>
                        <a14:foregroundMark x1="12778" y1="66222" x2="12778" y2="66222"/>
                        <a14:foregroundMark x1="14222" y1="66444" x2="15333" y2="66444"/>
                        <a14:foregroundMark x1="38556" y1="66000" x2="38556" y2="66000"/>
                        <a14:foregroundMark x1="38556" y1="66000" x2="38556" y2="66000"/>
                        <a14:foregroundMark x1="40556" y1="64444" x2="40556" y2="64444"/>
                        <a14:foregroundMark x1="40556" y1="64444" x2="40556" y2="64444"/>
                        <a14:foregroundMark x1="40333" y1="64444" x2="40333" y2="64444"/>
                        <a14:foregroundMark x1="39778" y1="64444" x2="39778" y2="64444"/>
                        <a14:foregroundMark x1="39778" y1="64444" x2="39778" y2="64444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2444" x2="45556" y2="62444"/>
                        <a14:foregroundMark x1="45556" y1="63222" x2="45556" y2="63222"/>
                        <a14:foregroundMark x1="45556" y1="63444" x2="45556" y2="63444"/>
                        <a14:foregroundMark x1="45889" y1="63444" x2="49111" y2="65000"/>
                        <a14:foregroundMark x1="49111" y1="65000" x2="49111" y2="65000"/>
                        <a14:foregroundMark x1="49333" y1="64444" x2="49333" y2="64444"/>
                        <a14:foregroundMark x1="47556" y1="64000" x2="50111" y2="64000"/>
                        <a14:foregroundMark x1="50556" y1="64000" x2="50556" y2="64000"/>
                        <a14:foregroundMark x1="50556" y1="64000" x2="50556" y2="64000"/>
                        <a14:foregroundMark x1="51333" y1="64000" x2="50556" y2="64000"/>
                        <a14:foregroundMark x1="49111" y1="63778" x2="63222" y2="58333"/>
                        <a14:foregroundMark x1="63222" y1="58333" x2="72222" y2="49444"/>
                        <a14:foregroundMark x1="72222" y1="49444" x2="65778" y2="34889"/>
                        <a14:foregroundMark x1="65778" y1="34889" x2="55889" y2="36444"/>
                        <a14:foregroundMark x1="71333" y1="49444" x2="74667" y2="45000"/>
                        <a14:foregroundMark x1="60333" y1="35889" x2="63111" y2="34667"/>
                        <a14:foregroundMark x1="60667" y1="33444" x2="60667" y2="33444"/>
                        <a14:foregroundMark x1="56333" y1="36444" x2="57111" y2="36667"/>
                        <a14:foregroundMark x1="58556" y1="36222" x2="60111" y2="35667"/>
                        <a14:foregroundMark x1="58889" y1="35667" x2="58889" y2="35667"/>
                        <a14:foregroundMark x1="57333" y1="35667" x2="57333" y2="35667"/>
                        <a14:foregroundMark x1="57111" y1="35667" x2="60667" y2="35222"/>
                        <a14:foregroundMark x1="60889" y1="35222" x2="59111" y2="35222"/>
                        <a14:foregroundMark x1="58556" y1="35222" x2="58556" y2="35222"/>
                        <a14:foregroundMark x1="58556" y1="35222" x2="57556" y2="35222"/>
                        <a14:foregroundMark x1="57333" y1="35444" x2="57333" y2="35444"/>
                        <a14:foregroundMark x1="47889" y1="26444" x2="47889" y2="26444"/>
                        <a14:foregroundMark x1="48556" y1="26222" x2="48556" y2="26222"/>
                        <a14:foregroundMark x1="48889" y1="26444" x2="48889" y2="26444"/>
                        <a14:foregroundMark x1="48889" y1="26444" x2="48889" y2="26444"/>
                        <a14:foregroundMark x1="49111" y1="26444" x2="49111" y2="26444"/>
                        <a14:foregroundMark x1="49333" y1="26444" x2="49333" y2="26444"/>
                        <a14:foregroundMark x1="49333" y1="26444" x2="49333" y2="26444"/>
                        <a14:foregroundMark x1="49556" y1="26444" x2="49556" y2="26444"/>
                        <a14:foregroundMark x1="49556" y1="26444" x2="49556" y2="26444"/>
                        <a14:foregroundMark x1="46556" y1="58000" x2="46556" y2="58000"/>
                        <a14:foregroundMark x1="45556" y1="54222" x2="46556" y2="54778"/>
                        <a14:foregroundMark x1="62889" y1="42667" x2="62889" y2="42667"/>
                        <a14:foregroundMark x1="62889" y1="42667" x2="62889" y2="42667"/>
                        <a14:foregroundMark x1="62889" y1="42667" x2="62889" y2="42667"/>
                        <a14:foregroundMark x1="62889" y1="42667" x2="62889" y2="42667"/>
                        <a14:foregroundMark x1="64333" y1="43667" x2="64333" y2="43667"/>
                        <a14:foregroundMark x1="64333" y1="43667" x2="64333" y2="43667"/>
                        <a14:foregroundMark x1="62889" y1="43667" x2="62889" y2="43667"/>
                        <a14:foregroundMark x1="62667" y1="44222" x2="64889" y2="45667"/>
                        <a14:foregroundMark x1="63889" y1="43222" x2="63333" y2="44444"/>
                        <a14:foregroundMark x1="66111" y1="43667" x2="66111" y2="4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2" y="2402323"/>
            <a:ext cx="4167731" cy="416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3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5098-4B64-4BC4-93E5-F4E69AE5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82"/>
            <a:ext cx="10515600" cy="83839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How to Find a Mentor in the IT-sphere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2052" name="Picture 4" descr="How to Find Your Mentor - Patrick's Blog">
            <a:extLst>
              <a:ext uri="{FF2B5EF4-FFF2-40B4-BE49-F238E27FC236}">
                <a16:creationId xmlns:a16="http://schemas.microsoft.com/office/drawing/2014/main" id="{48E314C8-76B2-432F-BF9D-6BA1EAF6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1" y="1343818"/>
            <a:ext cx="8853298" cy="497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6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53CD1-FE9E-4D49-8C7D-EF6B75E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Types of Mentoring in the IT Field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9A535-D4E9-4860-A037-B426F8BA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775292"/>
            <a:ext cx="4757257" cy="4351338"/>
          </a:xfrm>
        </p:spPr>
        <p:txBody>
          <a:bodyPr/>
          <a:lstStyle/>
          <a:p>
            <a:r>
              <a:rPr lang="en-US" sz="3200" dirty="0"/>
              <a:t>Career Mentoring</a:t>
            </a:r>
          </a:p>
          <a:p>
            <a:r>
              <a:rPr lang="en-US" sz="3200" dirty="0"/>
              <a:t>Technical Mentoring</a:t>
            </a:r>
          </a:p>
          <a:p>
            <a:r>
              <a:rPr lang="en-US" sz="3200" dirty="0"/>
              <a:t>Leadership Mentoring</a:t>
            </a:r>
          </a:p>
          <a:p>
            <a:r>
              <a:rPr lang="en-US" sz="3200" dirty="0"/>
              <a:t>Reverse Mentoring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Mentoring is a Must - Professional Development - Previous Blogs - Human  Resources - Grand Valley State University">
            <a:extLst>
              <a:ext uri="{FF2B5EF4-FFF2-40B4-BE49-F238E27FC236}">
                <a16:creationId xmlns:a16="http://schemas.microsoft.com/office/drawing/2014/main" id="{95040BCF-C669-40FE-8005-F2247D9B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52" y="1418788"/>
            <a:ext cx="7141073" cy="40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EE83-ACD2-4B45-A4D0-6B5379D0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5"/>
            <a:ext cx="10515600" cy="8572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Career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What Can a Career Mentor Do for You?">
            <a:extLst>
              <a:ext uri="{FF2B5EF4-FFF2-40B4-BE49-F238E27FC236}">
                <a16:creationId xmlns:a16="http://schemas.microsoft.com/office/drawing/2014/main" id="{C4C27F5C-95AB-4028-9F70-877E3C2EB8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7" y="1109679"/>
            <a:ext cx="5392153" cy="35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hort term mentors - SEEK Career Advice">
            <a:extLst>
              <a:ext uri="{FF2B5EF4-FFF2-40B4-BE49-F238E27FC236}">
                <a16:creationId xmlns:a16="http://schemas.microsoft.com/office/drawing/2014/main" id="{0AD22F0C-C945-47F1-8AAA-020E51E48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Short term mentors - SEEK Career Advice">
            <a:extLst>
              <a:ext uri="{FF2B5EF4-FFF2-40B4-BE49-F238E27FC236}">
                <a16:creationId xmlns:a16="http://schemas.microsoft.com/office/drawing/2014/main" id="{AF0114F4-2A8C-477F-A2CB-CBC9FEE4F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6" name="Picture 14" descr="The Importance of a Career Mentor - Business in Greater Gainesville">
            <a:extLst>
              <a:ext uri="{FF2B5EF4-FFF2-40B4-BE49-F238E27FC236}">
                <a16:creationId xmlns:a16="http://schemas.microsoft.com/office/drawing/2014/main" id="{1F470C37-31DD-4648-85B5-468F0AD5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25365"/>
            <a:ext cx="5696953" cy="37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28E7-6656-4842-8F22-613AA976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56"/>
            <a:ext cx="10515600" cy="9631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Technical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5 Tips to Be an Effective Technical Mentor | Ohio University">
            <a:extLst>
              <a:ext uri="{FF2B5EF4-FFF2-40B4-BE49-F238E27FC236}">
                <a16:creationId xmlns:a16="http://schemas.microsoft.com/office/drawing/2014/main" id="{14FABC37-F809-425B-93C1-ADD219C83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5" y="1037489"/>
            <a:ext cx="5802732" cy="32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Make the Most Out of Your Technical Mentorship - CodeQuotient">
            <a:extLst>
              <a:ext uri="{FF2B5EF4-FFF2-40B4-BE49-F238E27FC236}">
                <a16:creationId xmlns:a16="http://schemas.microsoft.com/office/drawing/2014/main" id="{B07191D7-CAEE-4B72-8A90-3815A32A9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8"/>
          <a:stretch/>
        </p:blipFill>
        <p:spPr bwMode="auto">
          <a:xfrm>
            <a:off x="6221490" y="3917482"/>
            <a:ext cx="5755105" cy="27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4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FB9AD-2B17-4DCA-8C72-ECBD44A6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56"/>
            <a:ext cx="10515600" cy="9631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Leadership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6146" name="Picture 2" descr="Mentoring' and 'Leadership Coaching' Are Not the Same. Do You Know the  Difference? | Entrepreneur">
            <a:extLst>
              <a:ext uri="{FF2B5EF4-FFF2-40B4-BE49-F238E27FC236}">
                <a16:creationId xmlns:a16="http://schemas.microsoft.com/office/drawing/2014/main" id="{CD458249-D22F-4771-BFA9-05ED0498F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12031"/>
            <a:ext cx="5816599" cy="38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y Leadership Training 'DONE TO YOU' no longer works ? | New Level Results">
            <a:extLst>
              <a:ext uri="{FF2B5EF4-FFF2-40B4-BE49-F238E27FC236}">
                <a16:creationId xmlns:a16="http://schemas.microsoft.com/office/drawing/2014/main" id="{5F2F9A72-6233-446B-86CD-20C0B47D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86" y="3517900"/>
            <a:ext cx="5581913" cy="31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95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98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Тема Office</vt:lpstr>
      <vt:lpstr>Mentoring in IT today</vt:lpstr>
      <vt:lpstr>Contents</vt:lpstr>
      <vt:lpstr>Introduction</vt:lpstr>
      <vt:lpstr>Benefits of Mentoring in the IT Field</vt:lpstr>
      <vt:lpstr>How to Find a Mentor in the IT-sphere</vt:lpstr>
      <vt:lpstr>Types of Mentoring in the IT Field</vt:lpstr>
      <vt:lpstr>Career Mentoring</vt:lpstr>
      <vt:lpstr>Technical Mentoring</vt:lpstr>
      <vt:lpstr>Leadership Mentoring</vt:lpstr>
      <vt:lpstr>Reverse Mentoring</vt:lpstr>
      <vt:lpstr>Establishing a Successful Mentor-Mentee Relationship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 in IT today</dc:title>
  <dc:creator>Александр Кудряшов</dc:creator>
  <cp:lastModifiedBy>Александр Кудряшов</cp:lastModifiedBy>
  <cp:revision>9</cp:revision>
  <dcterms:created xsi:type="dcterms:W3CDTF">2023-03-14T17:27:14Z</dcterms:created>
  <dcterms:modified xsi:type="dcterms:W3CDTF">2023-03-18T08:45:18Z</dcterms:modified>
</cp:coreProperties>
</file>