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024EE0-591A-42DC-8304-F87986E101AE}" type="slidenum">
              <a:rPr b="0" lang="en-US" sz="1400" spc="-1" strike="noStrike">
                <a:latin typeface="Noto Sans Regular"/>
              </a:rPr>
              <a:t>1</a:t>
            </a:fld>
            <a:r>
              <a:rPr b="0" lang="en-US" sz="1400" spc="-1" strike="noStrike">
                <a:latin typeface="Noto Sans Regular"/>
              </a:rPr>
              <a:t> / </a:t>
            </a:r>
            <a:fld id="{536C807A-6427-40E7-B19C-E0BAB7BFB230}" type="slidecount">
              <a:rPr b="0" lang="en-US" sz="1400" spc="-1" strike="noStrike">
                <a:latin typeface="Noto Sans Regular"/>
              </a:rPr>
              <a:t>14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 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47A233E-B6A7-447D-B102-91D70A6F7176}" type="slidenum">
              <a:rPr b="0" lang="en-US" sz="1400" spc="-1" strike="noStrike">
                <a:latin typeface="Noto Sans Regular"/>
              </a:rPr>
              <a:t>1</a:t>
            </a:fld>
            <a:r>
              <a:rPr b="0" lang="en-US" sz="1400" spc="-1" strike="noStrike">
                <a:latin typeface="Noto Sans Regular"/>
              </a:rPr>
              <a:t> / </a:t>
            </a:r>
            <a:fld id="{AFEE72A3-07CF-4CD6-9650-D39AA5407CC3}" type="slidecount">
              <a:rPr b="0" lang="en-US" sz="1400" spc="-1" strike="noStrike">
                <a:latin typeface="Noto Sans Regular"/>
              </a:rPr>
              <a:t>14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www.cs.cmu.edu/~aharley/rvl-cdip/" TargetMode="External"/><Relationship Id="rId3" Type="http://schemas.openxmlformats.org/officeDocument/2006/relationships/hyperlink" Target="https://github.com/tensorflow/models/tree/master/research/slim" TargetMode="External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Умный поиск по вложениям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58880" y="565488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3200" spc="-1" strike="noStrike">
                <a:latin typeface="Noto Sans Regular"/>
              </a:rPr>
              <a:t>Команда: OneLayerNetwork</a:t>
            </a:r>
            <a:endParaRPr b="0" lang="en-US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Архитектура приложения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22960" y="1645920"/>
            <a:ext cx="8305560" cy="5114520"/>
          </a:xfrm>
          <a:prstGeom prst="rect">
            <a:avLst/>
          </a:prstGeom>
          <a:ln w="18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Классификатор I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74200" y="1645920"/>
            <a:ext cx="8844120" cy="4035240"/>
          </a:xfrm>
          <a:prstGeom prst="rect">
            <a:avLst/>
          </a:prstGeom>
          <a:ln w="18360"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5167080" y="5943600"/>
            <a:ext cx="397692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Accuracy: 0.74 (State-of-the-Art 0.90)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31520" y="5948640"/>
            <a:ext cx="391464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Модель: NASNet-A_Mobile_224,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с использованием estimator API 1.9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341640" y="6593040"/>
            <a:ext cx="62179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The RVL-CDIP Dataset - </a:t>
            </a:r>
            <a:r>
              <a:rPr b="0" lang="en-US" sz="1500" spc="-1" strike="noStrike">
                <a:latin typeface="Arial"/>
                <a:hlinkClick r:id="rId2"/>
              </a:rPr>
              <a:t>http://www.cs.cmu.edu/~aharley/rvl-cdip/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TensorFlow-Slim image classification model library -</a:t>
            </a:r>
            <a:r>
              <a:rPr b="0" lang="en-US" sz="1500" spc="-1" strike="noStrike">
                <a:latin typeface="Arial"/>
                <a:hlinkClick r:id="rId3"/>
              </a:rPr>
              <a:t>https://github.com/tensorflow/models/tree/master/research/slim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Классификатор: определение паспорта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Face detector (haar detector)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Локализация нижней зоны (bounding box)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Tesseract (text extraction)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Транслитерация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ipavlov/NER (person name)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Font typeface="StarSymbol"/>
              <a:buAutoNum type="arabicParenR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77160" y="5638320"/>
            <a:ext cx="636372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Всё основано на open-source и с “хорошими” лицензиями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Дальнейшее развитие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Другие личные документы (права, СНИЛС и т.д.)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Презентации, конспекты, статьи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Резюме с определёнными ключевыми навыками (HR)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Документы с медицинскими анализами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Наша команда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Баринов Никита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Богомолов Эмиль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Бибик Денис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Дегтярёв Роман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Каспарьянц Георгий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3" name="TextShape 7"/>
          <p:cNvSpPr txBox="1"/>
          <p:nvPr/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Пархоменко Александр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Почте это необходимо!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Возможность находить документы во вложениях: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648000" indent="-216000"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по типу документа,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648000" indent="-216000"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по отдельным признакам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Первый сценарий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54160" y="2103120"/>
            <a:ext cx="9712800" cy="3108960"/>
          </a:xfrm>
          <a:prstGeom prst="rect">
            <a:avLst/>
          </a:prstGeom>
          <a:ln w="18360">
            <a:noFill/>
          </a:ln>
        </p:spPr>
      </p:pic>
      <p:sp>
        <p:nvSpPr>
          <p:cNvPr id="90" name="CustomShape 2"/>
          <p:cNvSpPr/>
          <p:nvPr/>
        </p:nvSpPr>
        <p:spPr>
          <a:xfrm rot="1561200">
            <a:off x="2494080" y="4881600"/>
            <a:ext cx="3278160" cy="457200"/>
          </a:xfrm>
          <a:custGeom>
            <a:avLst/>
            <a:gdLst/>
            <a:ahLst/>
            <a:rect l="0" t="0" r="r" b="b"/>
            <a:pathLst>
              <a:path w="9109" h="1272">
                <a:moveTo>
                  <a:pt x="9107" y="308"/>
                </a:moveTo>
                <a:lnTo>
                  <a:pt x="2276" y="317"/>
                </a:lnTo>
                <a:lnTo>
                  <a:pt x="2275" y="0"/>
                </a:lnTo>
                <a:lnTo>
                  <a:pt x="0" y="639"/>
                </a:lnTo>
                <a:lnTo>
                  <a:pt x="2278" y="1271"/>
                </a:lnTo>
                <a:lnTo>
                  <a:pt x="2277" y="953"/>
                </a:lnTo>
                <a:lnTo>
                  <a:pt x="9108" y="944"/>
                </a:lnTo>
                <a:lnTo>
                  <a:pt x="9107" y="308"/>
                </a:lnTo>
              </a:path>
            </a:pathLst>
          </a:custGeom>
          <a:solidFill>
            <a:srgbClr val="f58220"/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6035040" y="5742000"/>
            <a:ext cx="2377440" cy="1116000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txBody>
          <a:bodyPr lIns="99360" rIns="99360" tIns="54360" bIns="54360"/>
          <a:p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Это есть  где-то во вложениях...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Решение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577840" y="1609560"/>
            <a:ext cx="3474720" cy="5157000"/>
          </a:xfrm>
          <a:prstGeom prst="rect">
            <a:avLst/>
          </a:prstGeom>
          <a:ln w="18360"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720000" y="2160000"/>
            <a:ext cx="449208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Классификатор, способный распознавать одностраничные  pdf-документы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Второй сценарий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99760" y="1522800"/>
            <a:ext cx="8087040" cy="3872160"/>
          </a:xfrm>
          <a:prstGeom prst="rect">
            <a:avLst/>
          </a:prstGeom>
          <a:ln w="1836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397120" y="1463040"/>
            <a:ext cx="4295520" cy="580680"/>
          </a:xfrm>
          <a:prstGeom prst="rect">
            <a:avLst/>
          </a:prstGeom>
          <a:ln w="1836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599800" y="1608480"/>
            <a:ext cx="303120" cy="303120"/>
          </a:xfrm>
          <a:prstGeom prst="rect">
            <a:avLst/>
          </a:prstGeom>
          <a:ln w="18360">
            <a:noFill/>
          </a:ln>
        </p:spPr>
      </p:pic>
      <p:sp>
        <p:nvSpPr>
          <p:cNvPr id="99" name="CustomShape 2"/>
          <p:cNvSpPr/>
          <p:nvPr/>
        </p:nvSpPr>
        <p:spPr>
          <a:xfrm rot="6505800">
            <a:off x="4989240" y="3664800"/>
            <a:ext cx="3621600" cy="457200"/>
          </a:xfrm>
          <a:custGeom>
            <a:avLst/>
            <a:gdLst/>
            <a:ahLst/>
            <a:rect l="0" t="0" r="r" b="b"/>
            <a:pathLst>
              <a:path w="10061" h="1272">
                <a:moveTo>
                  <a:pt x="10060" y="309"/>
                </a:moveTo>
                <a:lnTo>
                  <a:pt x="2515" y="317"/>
                </a:lnTo>
                <a:lnTo>
                  <a:pt x="2514" y="0"/>
                </a:lnTo>
                <a:lnTo>
                  <a:pt x="0" y="639"/>
                </a:lnTo>
                <a:lnTo>
                  <a:pt x="2515" y="1271"/>
                </a:lnTo>
                <a:lnTo>
                  <a:pt x="2515" y="954"/>
                </a:lnTo>
                <a:lnTo>
                  <a:pt x="10060" y="944"/>
                </a:lnTo>
                <a:lnTo>
                  <a:pt x="10060" y="309"/>
                </a:lnTo>
              </a:path>
            </a:pathLst>
          </a:custGeom>
          <a:solidFill>
            <a:srgbClr val="f58220"/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40480" y="5742000"/>
            <a:ext cx="2926080" cy="1116000"/>
          </a:xfrm>
          <a:prstGeom prst="rect">
            <a:avLst/>
          </a:prstGeom>
          <a:noFill/>
          <a:ln w="19080">
            <a:solidFill>
              <a:srgbClr val="3465a4"/>
            </a:solidFill>
            <a:round/>
          </a:ln>
        </p:spPr>
        <p:txBody>
          <a:bodyPr lIns="99360" rIns="99360" tIns="54360" bIns="54360"/>
          <a:p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Поиск CV по ключевым навыкам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Решение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71600" y="3108960"/>
            <a:ext cx="7315200" cy="3257280"/>
          </a:xfrm>
          <a:prstGeom prst="rect">
            <a:avLst/>
          </a:prstGeom>
          <a:ln w="18360"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1268640" y="2011680"/>
            <a:ext cx="750960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Извлечение сущностей из документов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Третий сценарий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8160" y="2377440"/>
            <a:ext cx="9565560" cy="2468880"/>
          </a:xfrm>
          <a:prstGeom prst="rect">
            <a:avLst/>
          </a:prstGeom>
          <a:ln w="18360"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937760" y="5760720"/>
            <a:ext cx="4389120" cy="31752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txBody>
          <a:bodyPr lIns="96120" rIns="96120" tIns="51120" bIns="51120"/>
          <a:p>
            <a:r>
              <a:rPr b="0" lang="en-US" sz="1800" spc="-1" strike="noStrike">
                <a:latin typeface="Arial"/>
              </a:rPr>
              <a:t>Фильтр документов по содержимому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 rot="6209400">
            <a:off x="6057360" y="4115880"/>
            <a:ext cx="2383560" cy="457200"/>
          </a:xfrm>
          <a:custGeom>
            <a:avLst/>
            <a:gdLst/>
            <a:ahLst/>
            <a:rect l="0" t="0" r="r" b="b"/>
            <a:pathLst>
              <a:path w="6624" h="1272">
                <a:moveTo>
                  <a:pt x="6623" y="316"/>
                </a:moveTo>
                <a:lnTo>
                  <a:pt x="1656" y="317"/>
                </a:lnTo>
                <a:lnTo>
                  <a:pt x="1656" y="0"/>
                </a:lnTo>
                <a:lnTo>
                  <a:pt x="0" y="636"/>
                </a:lnTo>
                <a:lnTo>
                  <a:pt x="1655" y="1271"/>
                </a:lnTo>
                <a:lnTo>
                  <a:pt x="1656" y="953"/>
                </a:lnTo>
                <a:lnTo>
                  <a:pt x="6622" y="953"/>
                </a:lnTo>
                <a:lnTo>
                  <a:pt x="6623" y="316"/>
                </a:lnTo>
              </a:path>
            </a:pathLst>
          </a:custGeom>
          <a:solidFill>
            <a:srgbClr val="f58220"/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315400" y="2475000"/>
            <a:ext cx="4285800" cy="542520"/>
          </a:xfrm>
          <a:prstGeom prst="rect">
            <a:avLst/>
          </a:prstGeom>
          <a:ln w="18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Решение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lphaLcParenR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lphaL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Находим города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lphaL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Извлекаем уникальные рейсы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Font typeface="StarSymbol"/>
              <a:buAutoNum type="alphaLcParenR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Получаем даты прилёта/отлёта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40080" y="822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Прототип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2018-07-14T19:51:19Z</dcterms:created>
  <dc:creator/>
  <dc:description/>
  <dc:language>en-US</dc:language>
  <cp:lastModifiedBy/>
  <dcterms:modified xsi:type="dcterms:W3CDTF">2018-07-15T15:06:50Z</dcterms:modified>
  <cp:revision>12</cp:revision>
  <dc:subject/>
  <dc:title>Impress</dc:title>
</cp:coreProperties>
</file>