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6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8EE3"/>
    <a:srgbClr val="FFFFFF"/>
    <a:srgbClr val="F3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3B6FC-ADCB-45B8-B4A1-B8007B470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DEEFC4-932F-4644-94B9-5F03281D5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270794-2A38-4617-88B0-C9D19BC5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25E-569C-468D-B72D-0734C9869428}" type="datetimeFigureOut">
              <a:rPr lang="de-DE" smtClean="0"/>
              <a:t>11.01.2018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C6CB42-45F3-4938-801E-1FEC5E16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6AD0AE-CFD6-44AB-A72A-5D88BE72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2AD5-C8E6-4A0B-AFCA-662F7C39D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33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9F211-8EEF-455F-9B3C-FBBD7C9E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365E48-CBC3-4396-8B97-5E69F5ECD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AD01DA-A91A-4EA5-BB1A-CDAAF4F3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25E-569C-468D-B72D-0734C9869428}" type="datetimeFigureOut">
              <a:rPr lang="de-DE" smtClean="0"/>
              <a:t>11.01.2018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1ECAF-041B-4D68-B58A-C2B3B5A6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3A335A-AE80-4D5D-84B7-59C2D13E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2AD5-C8E6-4A0B-AFCA-662F7C39D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10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A2EC58-EA86-4FBA-8C3E-A32BA3764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09A126-1121-4BF4-AB21-45726A403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135AC7-0459-44CC-A9DE-D6BF1DD4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25E-569C-468D-B72D-0734C9869428}" type="datetimeFigureOut">
              <a:rPr lang="de-DE" smtClean="0"/>
              <a:t>11.01.2018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A64DE9-69A4-4C33-B5A8-3537D1A9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1B2087-BA5E-45FB-877C-0DF1FEBA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2AD5-C8E6-4A0B-AFCA-662F7C39D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76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0CF25-07F8-4A8E-BFF0-89FE4459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053B09-3F60-4756-92DA-EE862430F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91F499-5AF8-4E1B-8A28-6A3EF40B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25E-569C-468D-B72D-0734C9869428}" type="datetimeFigureOut">
              <a:rPr lang="de-DE" smtClean="0"/>
              <a:t>11.01.2018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018A83-0283-417C-9C44-9432F4CB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A7485F-3907-46A8-8795-326B8F3E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2AD5-C8E6-4A0B-AFCA-662F7C39D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56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68091-D1A0-4291-852C-07D62872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F5845E-E7C2-4674-9642-B3217E73D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6AB992-44E5-4C26-9A89-92DDE21F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25E-569C-468D-B72D-0734C9869428}" type="datetimeFigureOut">
              <a:rPr lang="de-DE" smtClean="0"/>
              <a:t>11.01.2018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4CF679-4DDF-4A6A-A2D2-33630376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AC0B2E-77E5-4E36-90F1-BFFE6F64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2AD5-C8E6-4A0B-AFCA-662F7C39D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2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941F6-0FA9-48F1-BBED-9644EA2B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BC0566-98B8-461D-84C6-2D5B9E1D7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9EC65E-6984-4E8A-A5D9-7AF1F1BA4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09F8F6-8285-4AF9-9921-059ADBB4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25E-569C-468D-B72D-0734C9869428}" type="datetimeFigureOut">
              <a:rPr lang="de-DE" smtClean="0"/>
              <a:t>11.01.2018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C8B782-C17C-4B18-B264-FE3D91F0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1CC097-C94F-4003-9EB4-F7A36F3C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2AD5-C8E6-4A0B-AFCA-662F7C39D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21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B8D09-6EBA-4FB4-8D80-5C430E64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DAC788-FEF4-4C27-8916-908965B2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ED3DA2-04E5-432C-8A97-F862D0DC9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F22A98-A8CF-4638-8627-E49DB8DC8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AB61FA-E97D-48F3-8383-21F725DEB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4C1337-F2EB-44C5-9268-CA797E79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25E-569C-468D-B72D-0734C9869428}" type="datetimeFigureOut">
              <a:rPr lang="de-DE" smtClean="0"/>
              <a:t>11.01.2018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55800B-B6DA-468E-BD6E-E6358A9E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9CB65F-88DE-4D65-8EAA-D0DE906E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2AD5-C8E6-4A0B-AFCA-662F7C39D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53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85A51-47B6-474E-954A-03CB04AB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92092E-FEF1-4B0B-9139-532A4765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25E-569C-468D-B72D-0734C9869428}" type="datetimeFigureOut">
              <a:rPr lang="de-DE" smtClean="0"/>
              <a:t>11.01.2018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E912C7-85D1-4147-97C2-2A33A4DF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5BC84D-6C0D-40F7-8D4B-7E739437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2AD5-C8E6-4A0B-AFCA-662F7C39D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81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E53383-9B70-4A78-88C3-AA8BF255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25E-569C-468D-B72D-0734C9869428}" type="datetimeFigureOut">
              <a:rPr lang="de-DE" smtClean="0"/>
              <a:t>11.01.2018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80ACDC-0D3C-415F-9FA8-B618912D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2B722-C8C2-4F62-955A-55802FAD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2AD5-C8E6-4A0B-AFCA-662F7C39D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61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73B7F-C638-4048-95F7-6D0ED9394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79E8C0-4E6D-45B7-84D8-EDEA483B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240AB6-8F49-4714-8287-FA2D057EE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7B92D8-1980-4E13-982D-6605B264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25E-569C-468D-B72D-0734C9869428}" type="datetimeFigureOut">
              <a:rPr lang="de-DE" smtClean="0"/>
              <a:t>11.01.2018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28EA50-B426-4F63-B1AE-9C2EBC72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1F2453-37A2-42FF-AE54-683790FD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2AD5-C8E6-4A0B-AFCA-662F7C39D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32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552BD-571D-433D-A48C-AA77FE17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91874D0-2540-4172-A994-E75F0290B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71055D-423C-470B-A779-0E0A3220D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BA12D7-B8D8-472F-992D-01976818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25E-569C-468D-B72D-0734C9869428}" type="datetimeFigureOut">
              <a:rPr lang="de-DE" smtClean="0"/>
              <a:t>11.01.2018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D7F43B-08DE-4A62-8639-15AB584E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B6B6F6-F223-4B0E-A091-233B967C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2AD5-C8E6-4A0B-AFCA-662F7C39D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5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CAC951-AB17-46CD-B7BB-30CA5E66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CFB67B-3350-48BD-81CC-DCD937C79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4C8EC9-DA9B-4782-83DE-23B1510C6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7A25E-569C-468D-B72D-0734C9869428}" type="datetimeFigureOut">
              <a:rPr lang="de-DE" smtClean="0"/>
              <a:t>11.01.2018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1AFBD-9BAE-4D7E-B78D-201507EE4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98A02F-1395-4F87-B3B9-13AD9283C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42AD5-C8E6-4A0B-AFCA-662F7C39D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24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0874B42F-CCED-41E8-87D0-187367373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9225"/>
            <a:ext cx="9144000" cy="787082"/>
          </a:xfrm>
        </p:spPr>
        <p:txBody>
          <a:bodyPr>
            <a:normAutofit/>
          </a:bodyPr>
          <a:lstStyle/>
          <a:p>
            <a:r>
              <a:rPr lang="de-DE" sz="2800" dirty="0"/>
              <a:t>CLOUD COMPUTING WS 18</a:t>
            </a:r>
          </a:p>
          <a:p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2AA4A2-F967-4DAF-BF21-1A41A7F86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90" y="2059609"/>
            <a:ext cx="4734420" cy="1259616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EB23A85A-38F9-4F0A-8E1B-7551A9FE1937}"/>
              </a:ext>
            </a:extLst>
          </p:cNvPr>
          <p:cNvSpPr txBox="1">
            <a:spLocks/>
          </p:cNvSpPr>
          <p:nvPr/>
        </p:nvSpPr>
        <p:spPr>
          <a:xfrm>
            <a:off x="1524000" y="5683612"/>
            <a:ext cx="9144000" cy="787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Alexandros Konstantakos</a:t>
            </a:r>
          </a:p>
          <a:p>
            <a:r>
              <a:rPr lang="de-DE" sz="1800" dirty="0"/>
              <a:t>Zahid Ibnu Yusuf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75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C5266-C2A0-49DB-BEC9-9C312ECB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done so far for the project?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9993B0-F77E-43BE-A938-8E14BC2FC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chat application </a:t>
            </a:r>
            <a:r>
              <a:rPr lang="en-US" sz="1600" dirty="0"/>
              <a:t>( Exercise 1)</a:t>
            </a:r>
          </a:p>
          <a:p>
            <a:r>
              <a:rPr lang="en-US" dirty="0"/>
              <a:t>Deploy it to IBM Bluemix </a:t>
            </a:r>
            <a:r>
              <a:rPr lang="en-US" sz="1600" dirty="0"/>
              <a:t>( Exercise 2 &amp; 3 )</a:t>
            </a:r>
          </a:p>
          <a:p>
            <a:r>
              <a:rPr lang="en-US" dirty="0"/>
              <a:t>Implement Database </a:t>
            </a:r>
            <a:r>
              <a:rPr lang="en-US" sz="1600" dirty="0"/>
              <a:t>( Exercise 3 )</a:t>
            </a:r>
          </a:p>
          <a:p>
            <a:r>
              <a:rPr lang="en-US" dirty="0"/>
              <a:t>Implement Watson Tone Analyzer and Visual Recognition </a:t>
            </a:r>
            <a:r>
              <a:rPr lang="en-US" sz="1600" dirty="0"/>
              <a:t>( Exercise 3 )</a:t>
            </a:r>
          </a:p>
          <a:p>
            <a:r>
              <a:rPr lang="en-US" dirty="0"/>
              <a:t>Implement Redis for </a:t>
            </a:r>
            <a:r>
              <a:rPr lang="de-DE" dirty="0"/>
              <a:t>multiple instances </a:t>
            </a:r>
            <a:r>
              <a:rPr lang="en-US" sz="1600" dirty="0"/>
              <a:t>( Exercise 4 )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0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57269-6247-4E51-8DAC-BDD60772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CC88DC5-7A8D-45DB-AB70-AAA2EE579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516" t="11255" r="28926" b="32065"/>
          <a:stretch/>
        </p:blipFill>
        <p:spPr>
          <a:xfrm>
            <a:off x="838200" y="1690688"/>
            <a:ext cx="4975371" cy="391112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9DCC5D0-62D5-4F40-BE7B-57CA1412EA7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4" t="29622" r="27102" b="25890"/>
          <a:stretch/>
        </p:blipFill>
        <p:spPr bwMode="auto">
          <a:xfrm>
            <a:off x="5685546" y="1690688"/>
            <a:ext cx="5796280" cy="33997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3867325-0D60-4D29-B26D-ABC87918F979}"/>
              </a:ext>
            </a:extLst>
          </p:cNvPr>
          <p:cNvSpPr txBox="1"/>
          <p:nvPr/>
        </p:nvSpPr>
        <p:spPr>
          <a:xfrm>
            <a:off x="1773921" y="5232477"/>
            <a:ext cx="3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Login Screen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79FA501-3F7F-457C-AA8A-0594164065E9}"/>
              </a:ext>
            </a:extLst>
          </p:cNvPr>
          <p:cNvSpPr txBox="1"/>
          <p:nvPr/>
        </p:nvSpPr>
        <p:spPr>
          <a:xfrm>
            <a:off x="7031722" y="5232477"/>
            <a:ext cx="3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Register Screen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DC16DAB-51B5-4D78-BA44-7641A7884189}"/>
              </a:ext>
            </a:extLst>
          </p:cNvPr>
          <p:cNvCxnSpPr/>
          <p:nvPr/>
        </p:nvCxnSpPr>
        <p:spPr>
          <a:xfrm flipV="1">
            <a:off x="8900719" y="1400961"/>
            <a:ext cx="1023457" cy="788566"/>
          </a:xfrm>
          <a:prstGeom prst="line">
            <a:avLst/>
          </a:prstGeom>
          <a:ln>
            <a:solidFill>
              <a:srgbClr val="BB8EE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1FE80D97-B253-4783-951D-6DEA32D61C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41" t="64762" r="58371" b="11437"/>
          <a:stretch/>
        </p:blipFill>
        <p:spPr>
          <a:xfrm>
            <a:off x="9702267" y="787532"/>
            <a:ext cx="2235268" cy="78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5612F-3FA7-4889-81D8-D427FF6B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ADB6933-919C-4895-A6A7-0C9D612E9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935" b="32257"/>
          <a:stretch/>
        </p:blipFill>
        <p:spPr>
          <a:xfrm>
            <a:off x="915324" y="2001081"/>
            <a:ext cx="10361351" cy="354404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24E819D-2F24-4C9F-A2C7-323E88F4B6B5}"/>
              </a:ext>
            </a:extLst>
          </p:cNvPr>
          <p:cNvSpPr txBox="1"/>
          <p:nvPr/>
        </p:nvSpPr>
        <p:spPr>
          <a:xfrm>
            <a:off x="206927" y="5545123"/>
            <a:ext cx="3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Chat Room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AE234EB-F710-44B4-9071-27E5046E31D6}"/>
              </a:ext>
            </a:extLst>
          </p:cNvPr>
          <p:cNvCxnSpPr>
            <a:cxnSpLocks/>
          </p:cNvCxnSpPr>
          <p:nvPr/>
        </p:nvCxnSpPr>
        <p:spPr>
          <a:xfrm>
            <a:off x="5712902" y="5410899"/>
            <a:ext cx="545285" cy="318890"/>
          </a:xfrm>
          <a:prstGeom prst="line">
            <a:avLst/>
          </a:prstGeom>
          <a:ln>
            <a:solidFill>
              <a:srgbClr val="BB8EE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57F2C722-8845-452D-93DA-5D8F8C4E4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953" t="46116" r="7509" b="33823"/>
          <a:stretch/>
        </p:blipFill>
        <p:spPr>
          <a:xfrm>
            <a:off x="6258187" y="5729789"/>
            <a:ext cx="1988192" cy="81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8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8BB25E-2A61-426B-8D92-0911B5BF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F2DEFFB-2453-43CA-AC31-AE83B6068948}"/>
              </a:ext>
            </a:extLst>
          </p:cNvPr>
          <p:cNvSpPr/>
          <p:nvPr/>
        </p:nvSpPr>
        <p:spPr>
          <a:xfrm>
            <a:off x="2121713" y="2186336"/>
            <a:ext cx="1032545" cy="7214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1CF013-483B-419B-BECA-EC6B5D20BC2B}"/>
              </a:ext>
            </a:extLst>
          </p:cNvPr>
          <p:cNvSpPr/>
          <p:nvPr/>
        </p:nvSpPr>
        <p:spPr>
          <a:xfrm>
            <a:off x="2121713" y="4170027"/>
            <a:ext cx="1032545" cy="7214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66FDB56-D7F7-4859-AFC2-B79A4737E74F}"/>
              </a:ext>
            </a:extLst>
          </p:cNvPr>
          <p:cNvSpPr/>
          <p:nvPr/>
        </p:nvSpPr>
        <p:spPr>
          <a:xfrm>
            <a:off x="7358543" y="2186336"/>
            <a:ext cx="1032545" cy="7214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98E2224-D9E2-486A-9584-C14069F1577E}"/>
              </a:ext>
            </a:extLst>
          </p:cNvPr>
          <p:cNvSpPr/>
          <p:nvPr/>
        </p:nvSpPr>
        <p:spPr>
          <a:xfrm>
            <a:off x="7358543" y="4170027"/>
            <a:ext cx="1032545" cy="7214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8" name="Flussdiagramm: Magnetplattenspeicher 7">
            <a:extLst>
              <a:ext uri="{FF2B5EF4-FFF2-40B4-BE49-F238E27FC236}">
                <a16:creationId xmlns:a16="http://schemas.microsoft.com/office/drawing/2014/main" id="{A1251AD5-F38E-4F8C-BC4F-CB73FB41B1E5}"/>
              </a:ext>
            </a:extLst>
          </p:cNvPr>
          <p:cNvSpPr/>
          <p:nvPr/>
        </p:nvSpPr>
        <p:spPr>
          <a:xfrm>
            <a:off x="5421382" y="3112315"/>
            <a:ext cx="702582" cy="800843"/>
          </a:xfrm>
          <a:prstGeom prst="flowChartMagneticDisk">
            <a:avLst/>
          </a:prstGeom>
          <a:solidFill>
            <a:srgbClr val="F35757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</p:txBody>
      </p: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E988D3DF-1A9D-4269-912F-D80FDB8AFC0D}"/>
              </a:ext>
            </a:extLst>
          </p:cNvPr>
          <p:cNvSpPr/>
          <p:nvPr/>
        </p:nvSpPr>
        <p:spPr>
          <a:xfrm>
            <a:off x="9613783" y="3117602"/>
            <a:ext cx="738231" cy="79555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41C8C2E-03D0-4D5D-A1F5-26C93734F58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154258" y="2547063"/>
            <a:ext cx="42042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2D8EC08-22D9-491B-922C-20A1C486E555}"/>
              </a:ext>
            </a:extLst>
          </p:cNvPr>
          <p:cNvCxnSpPr/>
          <p:nvPr/>
        </p:nvCxnSpPr>
        <p:spPr>
          <a:xfrm>
            <a:off x="3154258" y="4530754"/>
            <a:ext cx="42042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A09D7C3-6DF5-4A6F-A298-F174305B1D83}"/>
              </a:ext>
            </a:extLst>
          </p:cNvPr>
          <p:cNvCxnSpPr>
            <a:endCxn id="8" idx="4"/>
          </p:cNvCxnSpPr>
          <p:nvPr/>
        </p:nvCxnSpPr>
        <p:spPr>
          <a:xfrm flipH="1">
            <a:off x="6123964" y="2907790"/>
            <a:ext cx="1234579" cy="604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409714B-E144-44F2-87F7-9FCAACA57C19}"/>
              </a:ext>
            </a:extLst>
          </p:cNvPr>
          <p:cNvCxnSpPr>
            <a:cxnSpLocks/>
          </p:cNvCxnSpPr>
          <p:nvPr/>
        </p:nvCxnSpPr>
        <p:spPr>
          <a:xfrm flipH="1" flipV="1">
            <a:off x="6123965" y="3570989"/>
            <a:ext cx="1234578" cy="837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E52941A-08FF-4793-838A-AC6B09C8CC71}"/>
              </a:ext>
            </a:extLst>
          </p:cNvPr>
          <p:cNvCxnSpPr>
            <a:cxnSpLocks/>
            <a:stCxn id="9" idx="2"/>
            <a:endCxn id="6" idx="3"/>
          </p:cNvCxnSpPr>
          <p:nvPr/>
        </p:nvCxnSpPr>
        <p:spPr>
          <a:xfrm flipH="1" flipV="1">
            <a:off x="8391088" y="2547063"/>
            <a:ext cx="1222695" cy="968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69832F8-65E7-4DA3-A0A2-E5568E4AA3B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391088" y="3573633"/>
            <a:ext cx="1222696" cy="957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A6CA8EF5-B649-4A7B-B731-905E44EFF126}"/>
              </a:ext>
            </a:extLst>
          </p:cNvPr>
          <p:cNvSpPr txBox="1"/>
          <p:nvPr/>
        </p:nvSpPr>
        <p:spPr>
          <a:xfrm>
            <a:off x="7259972" y="1950261"/>
            <a:ext cx="1131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Instance 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D4455B-49D9-4C54-A429-BB5AA6B21F7E}"/>
              </a:ext>
            </a:extLst>
          </p:cNvPr>
          <p:cNvSpPr txBox="1"/>
          <p:nvPr/>
        </p:nvSpPr>
        <p:spPr>
          <a:xfrm>
            <a:off x="7259972" y="3913693"/>
            <a:ext cx="1131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Instance 2</a:t>
            </a:r>
          </a:p>
        </p:txBody>
      </p:sp>
    </p:spTree>
    <p:extLst>
      <p:ext uri="{BB962C8B-B14F-4D97-AF65-F5344CB8AC3E}">
        <p14:creationId xmlns:p14="http://schemas.microsoft.com/office/powerpoint/2010/main" val="96029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6E3CF-DA02-4D3C-8113-30EC5509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7CDAB9-22BD-49A4-BAC2-EB75FFCC2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to create an application using Node JS</a:t>
            </a:r>
          </a:p>
          <a:p>
            <a:r>
              <a:rPr lang="en-US" dirty="0"/>
              <a:t>Learn to deploy an application to IBM Bluemix</a:t>
            </a:r>
          </a:p>
          <a:p>
            <a:r>
              <a:rPr lang="en-US" dirty="0"/>
              <a:t>Learn to use IBM Watson</a:t>
            </a:r>
          </a:p>
          <a:p>
            <a:r>
              <a:rPr lang="en-US" dirty="0"/>
              <a:t>Learn to use Cloudant NoSQL DB</a:t>
            </a:r>
          </a:p>
          <a:p>
            <a:r>
              <a:rPr lang="en-US" dirty="0"/>
              <a:t>Learn to make an application run on multiple instances using redis</a:t>
            </a:r>
          </a:p>
        </p:txBody>
      </p:sp>
    </p:spTree>
    <p:extLst>
      <p:ext uri="{BB962C8B-B14F-4D97-AF65-F5344CB8AC3E}">
        <p14:creationId xmlns:p14="http://schemas.microsoft.com/office/powerpoint/2010/main" val="80250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088F6-F431-42F9-926C-8DC83D47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610485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Let‘s start with the demo!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A04CC60-6567-422D-BA61-B1C1C6DF6DD0}"/>
              </a:ext>
            </a:extLst>
          </p:cNvPr>
          <p:cNvSpPr txBox="1">
            <a:spLocks/>
          </p:cNvSpPr>
          <p:nvPr/>
        </p:nvSpPr>
        <p:spPr>
          <a:xfrm>
            <a:off x="939800" y="19477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4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369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Breitbild</PresentationFormat>
  <Paragraphs>31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Nirmala UI Semilight</vt:lpstr>
      <vt:lpstr>Office</vt:lpstr>
      <vt:lpstr>PowerPoint-Präsentation</vt:lpstr>
      <vt:lpstr>What we have done so far for the project?</vt:lpstr>
      <vt:lpstr>Final Product</vt:lpstr>
      <vt:lpstr>Final Product</vt:lpstr>
      <vt:lpstr>How it works?</vt:lpstr>
      <vt:lpstr>Lesson Learned</vt:lpstr>
      <vt:lpstr>Let‘s start with the 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ibnu yusuf</dc:creator>
  <cp:lastModifiedBy>ibnu yusuf</cp:lastModifiedBy>
  <cp:revision>17</cp:revision>
  <dcterms:created xsi:type="dcterms:W3CDTF">2017-10-26T16:58:25Z</dcterms:created>
  <dcterms:modified xsi:type="dcterms:W3CDTF">2018-01-11T21:19:34Z</dcterms:modified>
</cp:coreProperties>
</file>