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B5F62-0AB9-4A32-BBA5-7ACD40526FD7}" v="20" dt="2020-07-30T21:42:07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3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Khrulenko" userId="e8655483-ba77-4f5e-9480-45b057eb33f9" providerId="ADAL" clId="{13CB5F62-0AB9-4A32-BBA5-7ACD40526FD7}"/>
    <pc:docChg chg="undo custSel addSld delSld modSld sldOrd">
      <pc:chgData name="Alexey Khrulenko" userId="e8655483-ba77-4f5e-9480-45b057eb33f9" providerId="ADAL" clId="{13CB5F62-0AB9-4A32-BBA5-7ACD40526FD7}" dt="2020-07-30T21:42:19.315" v="270" actId="167"/>
      <pc:docMkLst>
        <pc:docMk/>
      </pc:docMkLst>
      <pc:sldChg chg="addSp delSp modSp new add del mod">
        <pc:chgData name="Alexey Khrulenko" userId="e8655483-ba77-4f5e-9480-45b057eb33f9" providerId="ADAL" clId="{13CB5F62-0AB9-4A32-BBA5-7ACD40526FD7}" dt="2020-07-30T21:35:27.220" v="262" actId="20577"/>
        <pc:sldMkLst>
          <pc:docMk/>
          <pc:sldMk cId="1625458174" sldId="256"/>
        </pc:sldMkLst>
        <pc:spChg chg="del">
          <ac:chgData name="Alexey Khrulenko" userId="e8655483-ba77-4f5e-9480-45b057eb33f9" providerId="ADAL" clId="{13CB5F62-0AB9-4A32-BBA5-7ACD40526FD7}" dt="2020-07-29T18:56:27.586" v="7" actId="478"/>
          <ac:spMkLst>
            <pc:docMk/>
            <pc:sldMk cId="1625458174" sldId="256"/>
            <ac:spMk id="2" creationId="{BEA1AC3F-D911-4337-8F1A-EFF5031F5934}"/>
          </ac:spMkLst>
        </pc:spChg>
        <pc:spChg chg="del">
          <ac:chgData name="Alexey Khrulenko" userId="e8655483-ba77-4f5e-9480-45b057eb33f9" providerId="ADAL" clId="{13CB5F62-0AB9-4A32-BBA5-7ACD40526FD7}" dt="2020-07-29T18:56:27.586" v="7" actId="478"/>
          <ac:spMkLst>
            <pc:docMk/>
            <pc:sldMk cId="1625458174" sldId="256"/>
            <ac:spMk id="3" creationId="{746179C1-109B-49A9-9BD8-7876F236C1BC}"/>
          </ac:spMkLst>
        </pc:spChg>
        <pc:spChg chg="add mod">
          <ac:chgData name="Alexey Khrulenko" userId="e8655483-ba77-4f5e-9480-45b057eb33f9" providerId="ADAL" clId="{13CB5F62-0AB9-4A32-BBA5-7ACD40526FD7}" dt="2020-07-29T19:02:31.712" v="69" actId="14100"/>
          <ac:spMkLst>
            <pc:docMk/>
            <pc:sldMk cId="1625458174" sldId="256"/>
            <ac:spMk id="6" creationId="{DCD313DB-A74D-4462-B9E6-6C3C2CE9F0E2}"/>
          </ac:spMkLst>
        </pc:spChg>
        <pc:spChg chg="add del mod">
          <ac:chgData name="Alexey Khrulenko" userId="e8655483-ba77-4f5e-9480-45b057eb33f9" providerId="ADAL" clId="{13CB5F62-0AB9-4A32-BBA5-7ACD40526FD7}" dt="2020-07-29T18:58:19.304" v="26" actId="478"/>
          <ac:spMkLst>
            <pc:docMk/>
            <pc:sldMk cId="1625458174" sldId="256"/>
            <ac:spMk id="8" creationId="{DDBE8CB6-EB2E-4F2D-8537-5B8B5ABBB4A7}"/>
          </ac:spMkLst>
        </pc:spChg>
        <pc:spChg chg="add del mod">
          <ac:chgData name="Alexey Khrulenko" userId="e8655483-ba77-4f5e-9480-45b057eb33f9" providerId="ADAL" clId="{13CB5F62-0AB9-4A32-BBA5-7ACD40526FD7}" dt="2020-07-29T18:58:20.674" v="27" actId="478"/>
          <ac:spMkLst>
            <pc:docMk/>
            <pc:sldMk cId="1625458174" sldId="256"/>
            <ac:spMk id="10" creationId="{BC1904DE-6C12-4BCA-AE2C-BDFC6BE7A086}"/>
          </ac:spMkLst>
        </pc:spChg>
        <pc:spChg chg="add del mod">
          <ac:chgData name="Alexey Khrulenko" userId="e8655483-ba77-4f5e-9480-45b057eb33f9" providerId="ADAL" clId="{13CB5F62-0AB9-4A32-BBA5-7ACD40526FD7}" dt="2020-07-29T18:58:39.795" v="32" actId="22"/>
          <ac:spMkLst>
            <pc:docMk/>
            <pc:sldMk cId="1625458174" sldId="256"/>
            <ac:spMk id="12" creationId="{23C14D63-E734-4512-A2BB-92AF26CCF571}"/>
          </ac:spMkLst>
        </pc:spChg>
        <pc:spChg chg="add mod">
          <ac:chgData name="Alexey Khrulenko" userId="e8655483-ba77-4f5e-9480-45b057eb33f9" providerId="ADAL" clId="{13CB5F62-0AB9-4A32-BBA5-7ACD40526FD7}" dt="2020-07-29T19:01:05.471" v="61" actId="20577"/>
          <ac:spMkLst>
            <pc:docMk/>
            <pc:sldMk cId="1625458174" sldId="256"/>
            <ac:spMk id="14" creationId="{19F28AE2-83A0-40B1-A61E-B2F51C0C8C56}"/>
          </ac:spMkLst>
        </pc:spChg>
        <pc:spChg chg="add mod">
          <ac:chgData name="Alexey Khrulenko" userId="e8655483-ba77-4f5e-9480-45b057eb33f9" providerId="ADAL" clId="{13CB5F62-0AB9-4A32-BBA5-7ACD40526FD7}" dt="2020-07-29T19:01:07.461" v="62" actId="20577"/>
          <ac:spMkLst>
            <pc:docMk/>
            <pc:sldMk cId="1625458174" sldId="256"/>
            <ac:spMk id="16" creationId="{6F05E1C1-3F28-4E06-9A96-FB407C3DA787}"/>
          </ac:spMkLst>
        </pc:spChg>
        <pc:spChg chg="add mod">
          <ac:chgData name="Alexey Khrulenko" userId="e8655483-ba77-4f5e-9480-45b057eb33f9" providerId="ADAL" clId="{13CB5F62-0AB9-4A32-BBA5-7ACD40526FD7}" dt="2020-07-29T19:01:11.333" v="63" actId="20577"/>
          <ac:spMkLst>
            <pc:docMk/>
            <pc:sldMk cId="1625458174" sldId="256"/>
            <ac:spMk id="18" creationId="{C7F71B21-CA3D-4790-A8B2-ED404DF72355}"/>
          </ac:spMkLst>
        </pc:spChg>
        <pc:spChg chg="add mod">
          <ac:chgData name="Alexey Khrulenko" userId="e8655483-ba77-4f5e-9480-45b057eb33f9" providerId="ADAL" clId="{13CB5F62-0AB9-4A32-BBA5-7ACD40526FD7}" dt="2020-07-29T19:01:14.863" v="64" actId="20577"/>
          <ac:spMkLst>
            <pc:docMk/>
            <pc:sldMk cId="1625458174" sldId="256"/>
            <ac:spMk id="20" creationId="{C50EBC33-D6E9-44A6-ACE5-318B4303ACCE}"/>
          </ac:spMkLst>
        </pc:spChg>
        <pc:spChg chg="add mod">
          <ac:chgData name="Alexey Khrulenko" userId="e8655483-ba77-4f5e-9480-45b057eb33f9" providerId="ADAL" clId="{13CB5F62-0AB9-4A32-BBA5-7ACD40526FD7}" dt="2020-07-29T19:01:40.631" v="68" actId="20577"/>
          <ac:spMkLst>
            <pc:docMk/>
            <pc:sldMk cId="1625458174" sldId="256"/>
            <ac:spMk id="22" creationId="{B87C6199-688E-4AC9-8113-090E421593E8}"/>
          </ac:spMkLst>
        </pc:spChg>
        <pc:spChg chg="add mod">
          <ac:chgData name="Alexey Khrulenko" userId="e8655483-ba77-4f5e-9480-45b057eb33f9" providerId="ADAL" clId="{13CB5F62-0AB9-4A32-BBA5-7ACD40526FD7}" dt="2020-07-30T21:35:27.220" v="262" actId="20577"/>
          <ac:spMkLst>
            <pc:docMk/>
            <pc:sldMk cId="1625458174" sldId="256"/>
            <ac:spMk id="23" creationId="{507DF275-F043-417E-847F-6A9F72A04E37}"/>
          </ac:spMkLst>
        </pc:spChg>
        <pc:spChg chg="add del mod">
          <ac:chgData name="Alexey Khrulenko" userId="e8655483-ba77-4f5e-9480-45b057eb33f9" providerId="ADAL" clId="{13CB5F62-0AB9-4A32-BBA5-7ACD40526FD7}" dt="2020-07-29T19:16:11.428" v="194" actId="478"/>
          <ac:spMkLst>
            <pc:docMk/>
            <pc:sldMk cId="1625458174" sldId="256"/>
            <ac:spMk id="24" creationId="{7D1C802C-92E9-453D-9501-DFA7371EAAE0}"/>
          </ac:spMkLst>
        </pc:spChg>
        <pc:picChg chg="add del mod">
          <ac:chgData name="Alexey Khrulenko" userId="e8655483-ba77-4f5e-9480-45b057eb33f9" providerId="ADAL" clId="{13CB5F62-0AB9-4A32-BBA5-7ACD40526FD7}" dt="2020-07-30T21:33:00.177" v="255" actId="478"/>
          <ac:picMkLst>
            <pc:docMk/>
            <pc:sldMk cId="1625458174" sldId="256"/>
            <ac:picMk id="5" creationId="{6E2ECFB2-9644-4502-8F89-BA01F93BA7FE}"/>
          </ac:picMkLst>
        </pc:picChg>
        <pc:picChg chg="add mod ord">
          <ac:chgData name="Alexey Khrulenko" userId="e8655483-ba77-4f5e-9480-45b057eb33f9" providerId="ADAL" clId="{13CB5F62-0AB9-4A32-BBA5-7ACD40526FD7}" dt="2020-07-30T21:33:06.501" v="259" actId="167"/>
          <ac:picMkLst>
            <pc:docMk/>
            <pc:sldMk cId="1625458174" sldId="256"/>
            <ac:picMk id="48" creationId="{482DB8F0-3685-4E40-A50C-4110B16FCBB2}"/>
          </ac:picMkLst>
        </pc:picChg>
        <pc:cxnChg chg="add mod">
          <ac:chgData name="Alexey Khrulenko" userId="e8655483-ba77-4f5e-9480-45b057eb33f9" providerId="ADAL" clId="{13CB5F62-0AB9-4A32-BBA5-7ACD40526FD7}" dt="2020-07-29T19:18:21.195" v="224" actId="14100"/>
          <ac:cxnSpMkLst>
            <pc:docMk/>
            <pc:sldMk cId="1625458174" sldId="256"/>
            <ac:cxnSpMk id="26" creationId="{CBFF9590-44EF-4F23-85A9-E3633637C65D}"/>
          </ac:cxnSpMkLst>
        </pc:cxnChg>
        <pc:cxnChg chg="add mod">
          <ac:chgData name="Alexey Khrulenko" userId="e8655483-ba77-4f5e-9480-45b057eb33f9" providerId="ADAL" clId="{13CB5F62-0AB9-4A32-BBA5-7ACD40526FD7}" dt="2020-07-29T19:20:50.333" v="245" actId="14100"/>
          <ac:cxnSpMkLst>
            <pc:docMk/>
            <pc:sldMk cId="1625458174" sldId="256"/>
            <ac:cxnSpMk id="33" creationId="{21912584-26E2-43E9-930E-0D19A119F5D9}"/>
          </ac:cxnSpMkLst>
        </pc:cxnChg>
        <pc:cxnChg chg="add mod">
          <ac:chgData name="Alexey Khrulenko" userId="e8655483-ba77-4f5e-9480-45b057eb33f9" providerId="ADAL" clId="{13CB5F62-0AB9-4A32-BBA5-7ACD40526FD7}" dt="2020-07-29T19:20:58.269" v="246" actId="14100"/>
          <ac:cxnSpMkLst>
            <pc:docMk/>
            <pc:sldMk cId="1625458174" sldId="256"/>
            <ac:cxnSpMk id="36" creationId="{CEB4995A-3501-4832-BFD4-CA8B2F0B8989}"/>
          </ac:cxnSpMkLst>
        </pc:cxnChg>
        <pc:cxnChg chg="add mod">
          <ac:chgData name="Alexey Khrulenko" userId="e8655483-ba77-4f5e-9480-45b057eb33f9" providerId="ADAL" clId="{13CB5F62-0AB9-4A32-BBA5-7ACD40526FD7}" dt="2020-07-29T19:18:35.021" v="229" actId="14100"/>
          <ac:cxnSpMkLst>
            <pc:docMk/>
            <pc:sldMk cId="1625458174" sldId="256"/>
            <ac:cxnSpMk id="41" creationId="{35FB9BCE-3F5E-4052-8111-CBF6347D9CC4}"/>
          </ac:cxnSpMkLst>
        </pc:cxnChg>
      </pc:sldChg>
      <pc:sldChg chg="del">
        <pc:chgData name="Alexey Khrulenko" userId="e8655483-ba77-4f5e-9480-45b057eb33f9" providerId="ADAL" clId="{13CB5F62-0AB9-4A32-BBA5-7ACD40526FD7}" dt="2020-07-29T18:18:33.190" v="0" actId="47"/>
        <pc:sldMkLst>
          <pc:docMk/>
          <pc:sldMk cId="1274616983" sldId="257"/>
        </pc:sldMkLst>
      </pc:sldChg>
      <pc:sldChg chg="addSp delSp modSp new del mod">
        <pc:chgData name="Alexey Khrulenko" userId="e8655483-ba77-4f5e-9480-45b057eb33f9" providerId="ADAL" clId="{13CB5F62-0AB9-4A32-BBA5-7ACD40526FD7}" dt="2020-07-29T19:20:35.293" v="244" actId="47"/>
        <pc:sldMkLst>
          <pc:docMk/>
          <pc:sldMk cId="2449185428" sldId="257"/>
        </pc:sldMkLst>
        <pc:spChg chg="del">
          <ac:chgData name="Alexey Khrulenko" userId="e8655483-ba77-4f5e-9480-45b057eb33f9" providerId="ADAL" clId="{13CB5F62-0AB9-4A32-BBA5-7ACD40526FD7}" dt="2020-07-29T18:21:07.209" v="3" actId="478"/>
          <ac:spMkLst>
            <pc:docMk/>
            <pc:sldMk cId="2449185428" sldId="257"/>
            <ac:spMk id="2" creationId="{1F0D7784-64B2-467F-8B53-D752E8A316EE}"/>
          </ac:spMkLst>
        </pc:spChg>
        <pc:spChg chg="del">
          <ac:chgData name="Alexey Khrulenko" userId="e8655483-ba77-4f5e-9480-45b057eb33f9" providerId="ADAL" clId="{13CB5F62-0AB9-4A32-BBA5-7ACD40526FD7}" dt="2020-07-29T18:21:07.209" v="3" actId="478"/>
          <ac:spMkLst>
            <pc:docMk/>
            <pc:sldMk cId="2449185428" sldId="257"/>
            <ac:spMk id="3" creationId="{DD830302-0EE2-404F-99D7-71B99076B458}"/>
          </ac:spMkLst>
        </pc:spChg>
        <pc:picChg chg="add del mod">
          <ac:chgData name="Alexey Khrulenko" userId="e8655483-ba77-4f5e-9480-45b057eb33f9" providerId="ADAL" clId="{13CB5F62-0AB9-4A32-BBA5-7ACD40526FD7}" dt="2020-07-29T19:19:17.012" v="234" actId="21"/>
          <ac:picMkLst>
            <pc:docMk/>
            <pc:sldMk cId="2449185428" sldId="257"/>
            <ac:picMk id="5" creationId="{6FE5D0A5-321F-4FA9-895C-6C3E2124F430}"/>
          </ac:picMkLst>
        </pc:picChg>
      </pc:sldChg>
      <pc:sldChg chg="addSp delSp modSp add del mod">
        <pc:chgData name="Alexey Khrulenko" userId="e8655483-ba77-4f5e-9480-45b057eb33f9" providerId="ADAL" clId="{13CB5F62-0AB9-4A32-BBA5-7ACD40526FD7}" dt="2020-07-30T21:26:36.313" v="249" actId="47"/>
        <pc:sldMkLst>
          <pc:docMk/>
          <pc:sldMk cId="3492169913" sldId="258"/>
        </pc:sldMkLst>
        <pc:spChg chg="mod">
          <ac:chgData name="Alexey Khrulenko" userId="e8655483-ba77-4f5e-9480-45b057eb33f9" providerId="ADAL" clId="{13CB5F62-0AB9-4A32-BBA5-7ACD40526FD7}" dt="2020-07-29T19:19:35.804" v="237" actId="14100"/>
          <ac:spMkLst>
            <pc:docMk/>
            <pc:sldMk cId="3492169913" sldId="258"/>
            <ac:spMk id="6" creationId="{DCD313DB-A74D-4462-B9E6-6C3C2CE9F0E2}"/>
          </ac:spMkLst>
        </pc:spChg>
        <pc:spChg chg="mod">
          <ac:chgData name="Alexey Khrulenko" userId="e8655483-ba77-4f5e-9480-45b057eb33f9" providerId="ADAL" clId="{13CB5F62-0AB9-4A32-BBA5-7ACD40526FD7}" dt="2020-07-29T19:19:39.652" v="238" actId="14100"/>
          <ac:spMkLst>
            <pc:docMk/>
            <pc:sldMk cId="3492169913" sldId="258"/>
            <ac:spMk id="14" creationId="{19F28AE2-83A0-40B1-A61E-B2F51C0C8C56}"/>
          </ac:spMkLst>
        </pc:spChg>
        <pc:spChg chg="mod">
          <ac:chgData name="Alexey Khrulenko" userId="e8655483-ba77-4f5e-9480-45b057eb33f9" providerId="ADAL" clId="{13CB5F62-0AB9-4A32-BBA5-7ACD40526FD7}" dt="2020-07-29T19:20:29.596" v="243" actId="14100"/>
          <ac:spMkLst>
            <pc:docMk/>
            <pc:sldMk cId="3492169913" sldId="258"/>
            <ac:spMk id="22" creationId="{B87C6199-688E-4AC9-8113-090E421593E8}"/>
          </ac:spMkLst>
        </pc:spChg>
        <pc:spChg chg="del">
          <ac:chgData name="Alexey Khrulenko" userId="e8655483-ba77-4f5e-9480-45b057eb33f9" providerId="ADAL" clId="{13CB5F62-0AB9-4A32-BBA5-7ACD40526FD7}" dt="2020-07-29T19:20:09.918" v="239" actId="478"/>
          <ac:spMkLst>
            <pc:docMk/>
            <pc:sldMk cId="3492169913" sldId="258"/>
            <ac:spMk id="23" creationId="{507DF275-F043-417E-847F-6A9F72A04E37}"/>
          </ac:spMkLst>
        </pc:spChg>
        <pc:picChg chg="add mod ord">
          <ac:chgData name="Alexey Khrulenko" userId="e8655483-ba77-4f5e-9480-45b057eb33f9" providerId="ADAL" clId="{13CB5F62-0AB9-4A32-BBA5-7ACD40526FD7}" dt="2020-07-29T19:20:19.718" v="241" actId="1076"/>
          <ac:picMkLst>
            <pc:docMk/>
            <pc:sldMk cId="3492169913" sldId="258"/>
            <ac:picMk id="2" creationId="{D0912CE5-1DBD-4086-9380-0003EDD65EBD}"/>
          </ac:picMkLst>
        </pc:picChg>
        <pc:picChg chg="del">
          <ac:chgData name="Alexey Khrulenko" userId="e8655483-ba77-4f5e-9480-45b057eb33f9" providerId="ADAL" clId="{13CB5F62-0AB9-4A32-BBA5-7ACD40526FD7}" dt="2020-07-29T19:19:14.316" v="233" actId="478"/>
          <ac:picMkLst>
            <pc:docMk/>
            <pc:sldMk cId="3492169913" sldId="258"/>
            <ac:picMk id="5" creationId="{6E2ECFB2-9644-4502-8F89-BA01F93BA7FE}"/>
          </ac:picMkLst>
        </pc:picChg>
        <pc:cxnChg chg="del">
          <ac:chgData name="Alexey Khrulenko" userId="e8655483-ba77-4f5e-9480-45b057eb33f9" providerId="ADAL" clId="{13CB5F62-0AB9-4A32-BBA5-7ACD40526FD7}" dt="2020-07-29T19:20:22.951" v="242" actId="478"/>
          <ac:cxnSpMkLst>
            <pc:docMk/>
            <pc:sldMk cId="3492169913" sldId="258"/>
            <ac:cxnSpMk id="26" creationId="{CBFF9590-44EF-4F23-85A9-E3633637C65D}"/>
          </ac:cxnSpMkLst>
        </pc:cxnChg>
        <pc:cxnChg chg="del">
          <ac:chgData name="Alexey Khrulenko" userId="e8655483-ba77-4f5e-9480-45b057eb33f9" providerId="ADAL" clId="{13CB5F62-0AB9-4A32-BBA5-7ACD40526FD7}" dt="2020-07-29T19:20:22.951" v="242" actId="478"/>
          <ac:cxnSpMkLst>
            <pc:docMk/>
            <pc:sldMk cId="3492169913" sldId="258"/>
            <ac:cxnSpMk id="33" creationId="{21912584-26E2-43E9-930E-0D19A119F5D9}"/>
          </ac:cxnSpMkLst>
        </pc:cxnChg>
        <pc:cxnChg chg="del">
          <ac:chgData name="Alexey Khrulenko" userId="e8655483-ba77-4f5e-9480-45b057eb33f9" providerId="ADAL" clId="{13CB5F62-0AB9-4A32-BBA5-7ACD40526FD7}" dt="2020-07-29T19:20:22.951" v="242" actId="478"/>
          <ac:cxnSpMkLst>
            <pc:docMk/>
            <pc:sldMk cId="3492169913" sldId="258"/>
            <ac:cxnSpMk id="36" creationId="{CEB4995A-3501-4832-BFD4-CA8B2F0B8989}"/>
          </ac:cxnSpMkLst>
        </pc:cxnChg>
        <pc:cxnChg chg="del">
          <ac:chgData name="Alexey Khrulenko" userId="e8655483-ba77-4f5e-9480-45b057eb33f9" providerId="ADAL" clId="{13CB5F62-0AB9-4A32-BBA5-7ACD40526FD7}" dt="2020-07-29T19:20:22.951" v="242" actId="478"/>
          <ac:cxnSpMkLst>
            <pc:docMk/>
            <pc:sldMk cId="3492169913" sldId="258"/>
            <ac:cxnSpMk id="41" creationId="{35FB9BCE-3F5E-4052-8111-CBF6347D9CC4}"/>
          </ac:cxnSpMkLst>
        </pc:cxnChg>
      </pc:sldChg>
      <pc:sldChg chg="del">
        <pc:chgData name="Alexey Khrulenko" userId="e8655483-ba77-4f5e-9480-45b057eb33f9" providerId="ADAL" clId="{13CB5F62-0AB9-4A32-BBA5-7ACD40526FD7}" dt="2020-07-29T18:18:33.190" v="0" actId="47"/>
        <pc:sldMkLst>
          <pc:docMk/>
          <pc:sldMk cId="3881007697" sldId="258"/>
        </pc:sldMkLst>
      </pc:sldChg>
      <pc:sldChg chg="del">
        <pc:chgData name="Alexey Khrulenko" userId="e8655483-ba77-4f5e-9480-45b057eb33f9" providerId="ADAL" clId="{13CB5F62-0AB9-4A32-BBA5-7ACD40526FD7}" dt="2020-07-29T18:18:33.190" v="0" actId="47"/>
        <pc:sldMkLst>
          <pc:docMk/>
          <pc:sldMk cId="1817269023" sldId="259"/>
        </pc:sldMkLst>
      </pc:sldChg>
      <pc:sldChg chg="addSp delSp modSp new add del mod ord">
        <pc:chgData name="Alexey Khrulenko" userId="e8655483-ba77-4f5e-9480-45b057eb33f9" providerId="ADAL" clId="{13CB5F62-0AB9-4A32-BBA5-7ACD40526FD7}" dt="2020-07-30T21:42:19.315" v="270" actId="167"/>
        <pc:sldMkLst>
          <pc:docMk/>
          <pc:sldMk cId="1875742546" sldId="259"/>
        </pc:sldMkLst>
        <pc:spChg chg="del">
          <ac:chgData name="Alexey Khrulenko" userId="e8655483-ba77-4f5e-9480-45b057eb33f9" providerId="ADAL" clId="{13CB5F62-0AB9-4A32-BBA5-7ACD40526FD7}" dt="2020-07-30T21:26:39.798" v="250" actId="478"/>
          <ac:spMkLst>
            <pc:docMk/>
            <pc:sldMk cId="1875742546" sldId="259"/>
            <ac:spMk id="2" creationId="{32BC54E1-B6E4-4E01-9CFA-7FE26A63FDA3}"/>
          </ac:spMkLst>
        </pc:spChg>
        <pc:spChg chg="del">
          <ac:chgData name="Alexey Khrulenko" userId="e8655483-ba77-4f5e-9480-45b057eb33f9" providerId="ADAL" clId="{13CB5F62-0AB9-4A32-BBA5-7ACD40526FD7}" dt="2020-07-30T21:26:39.798" v="250" actId="478"/>
          <ac:spMkLst>
            <pc:docMk/>
            <pc:sldMk cId="1875742546" sldId="259"/>
            <ac:spMk id="3" creationId="{B7678DD4-80F1-467E-AEB3-7C7E68C42660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7" creationId="{BFB8499C-7403-4D49-AF2B-A709685C6568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9" creationId="{9AB1186C-0FB1-4F09-A5DF-A5E0E3BA7AE4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11" creationId="{CC2BB7D0-1B33-453C-8782-DA8E5397DB34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13" creationId="{08DD1BE7-583B-402C-B440-F7F5D67998A7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15" creationId="{91ADE625-DF25-4291-86FD-B81F9E7259F0}"/>
          </ac:spMkLst>
        </pc:spChg>
        <pc:spChg chg="add del">
          <ac:chgData name="Alexey Khrulenko" userId="e8655483-ba77-4f5e-9480-45b057eb33f9" providerId="ADAL" clId="{13CB5F62-0AB9-4A32-BBA5-7ACD40526FD7}" dt="2020-07-30T21:42:03.902" v="264" actId="478"/>
          <ac:spMkLst>
            <pc:docMk/>
            <pc:sldMk cId="1875742546" sldId="259"/>
            <ac:spMk id="17" creationId="{6C20FADC-CCBE-4E51-A1F0-AE69FCB44862}"/>
          </ac:spMkLst>
        </pc:spChg>
        <pc:picChg chg="add del mod">
          <ac:chgData name="Alexey Khrulenko" userId="e8655483-ba77-4f5e-9480-45b057eb33f9" providerId="ADAL" clId="{13CB5F62-0AB9-4A32-BBA5-7ACD40526FD7}" dt="2020-07-30T21:42:06.382" v="265" actId="478"/>
          <ac:picMkLst>
            <pc:docMk/>
            <pc:sldMk cId="1875742546" sldId="259"/>
            <ac:picMk id="5" creationId="{6A24554B-83B6-4C76-88BF-F46F2292E02D}"/>
          </ac:picMkLst>
        </pc:picChg>
        <pc:picChg chg="add mod ord">
          <ac:chgData name="Alexey Khrulenko" userId="e8655483-ba77-4f5e-9480-45b057eb33f9" providerId="ADAL" clId="{13CB5F62-0AB9-4A32-BBA5-7ACD40526FD7}" dt="2020-07-30T21:42:19.315" v="270" actId="167"/>
          <ac:picMkLst>
            <pc:docMk/>
            <pc:sldMk cId="1875742546" sldId="259"/>
            <ac:picMk id="19" creationId="{46EBC339-362F-4E19-95EC-7A87791206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FCB4-D84F-4092-AA2B-CE1AF2768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CF1AF-68EB-4FC2-A0C7-B946CB71C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C39-7D5A-4FAA-AA4C-ECC85CF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BA79-9E90-4704-B161-185915B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4A9B-7818-4588-909D-296987A9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B3DB-B3D3-4399-B6CA-A7231A7A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DF3F8-DBB5-48D5-8DC4-A17F460B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39D6-781E-4D4B-92DC-C68B5C1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158B-6E3C-48A8-9B7E-FA6C77C9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5B7D-D2F7-48A2-B86C-FE108D51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BFF3-A491-4759-A9A1-9441242FD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57A3-AA30-45E8-AC1B-16FABF12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1580-9783-4450-B698-3F7552FF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1C6F-D54B-400E-9D96-A26EF177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A0B6-5509-4D40-9B85-25A0E47D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9DD-3059-43BA-878F-56152ED8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832A-9C8E-4F8A-8AF1-DCA4C899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CD878-2AC6-4529-9AF2-F2C940A6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2F1B-6BAA-47A8-9EB2-186D8C5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1D93-4141-418E-8721-12409D8B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81C5-F434-4C48-81E8-A42ADA4E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6BAC-BDF6-45D6-A5BD-E817760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16BD-5619-45CF-B5FC-BD9058C6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6D60-04E2-4C08-A7AA-5A57FC81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ABBE-A455-410C-AFAE-CDBB1F42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51B9-8267-436A-9906-09C02A1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FC1D-320E-4A8E-ACA3-C350A83E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BF808-3880-4E59-BC9E-FB64A988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7B5C-C51B-4541-9AFD-D7AD3CC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DF6B-EE0D-49DA-8E73-8BD8CCED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17F2-5B3B-408A-B4F8-565BEF87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0C36-22F1-45C4-9FC8-C4C1EC57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7621-348D-499E-8292-77E811A7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5E34-694A-43A3-A3D3-665D59BC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37930-992A-41FF-ADF3-D90CBE4B9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C35A7-5493-410E-ABF7-6C224260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6A356-B63C-46DD-96F6-98F8CE0C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92A1D-CAA4-40BE-A49F-14EBA65D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6D4F5-C49D-4370-BB30-FD9972A4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543-6A1D-4DB5-91A0-A38DEDB9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8760F-FFDA-478A-9326-5BA0FD47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60257-BEBC-437E-BF8A-C38D46FF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57058-6257-45CE-AA79-91225EF0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B8A68-7D3E-454D-AD8E-5781B61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D1819-2EB6-42BD-9FDC-B0F64D5A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A17E-6B96-44BF-81AE-E96578DB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27CE-4C5A-435C-8EAC-E8EB10BA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3F75-92E5-4127-A48C-661DA914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5ED6-400F-424C-ABB7-AEC8E20B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8001-691B-42ED-83CE-65B32136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61D0-AB8C-4CC5-9BB3-6305F0B7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6C8F-BB42-4190-876F-238ABEE8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264D-7560-4B15-A0D3-EDD8A62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79C1-D6F2-487A-908B-AACB69E2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4B41B-1B2C-4B42-8294-662EEA77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DC68D-895C-4801-8D01-EDA4AD9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FB1C-AF3F-4946-AB26-F18DF196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53B9-1E12-45F3-B6DB-59BE0DCA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D234C-4B46-4619-B3F6-6226A4B4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C17A-AB8B-425A-BC55-25BF3DAB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C20D-61E6-4C38-A05A-1F399F37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8220-6B64-4995-996A-EEBCF84361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2605-6A2E-49D5-A5AC-9F4F0663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3C5E-6174-42DD-BC93-0D7213C9C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3F83-FD53-4A16-89C5-64C3AA7C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482DB8F0-3685-4E40-A50C-4110B16FC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D313DB-A74D-4462-B9E6-6C3C2CE9F0E2}"/>
              </a:ext>
            </a:extLst>
          </p:cNvPr>
          <p:cNvSpPr/>
          <p:nvPr/>
        </p:nvSpPr>
        <p:spPr>
          <a:xfrm>
            <a:off x="1020278" y="359923"/>
            <a:ext cx="361050" cy="4241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28AE2-83A0-40B1-A61E-B2F51C0C8C56}"/>
              </a:ext>
            </a:extLst>
          </p:cNvPr>
          <p:cNvSpPr/>
          <p:nvPr/>
        </p:nvSpPr>
        <p:spPr>
          <a:xfrm>
            <a:off x="2713232" y="359923"/>
            <a:ext cx="289850" cy="4241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5E1C1-3F28-4E06-9A96-FB407C3DA787}"/>
              </a:ext>
            </a:extLst>
          </p:cNvPr>
          <p:cNvSpPr/>
          <p:nvPr/>
        </p:nvSpPr>
        <p:spPr>
          <a:xfrm>
            <a:off x="3969737" y="359922"/>
            <a:ext cx="457883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F71B21-CA3D-4790-A8B2-ED404DF72355}"/>
              </a:ext>
            </a:extLst>
          </p:cNvPr>
          <p:cNvSpPr/>
          <p:nvPr/>
        </p:nvSpPr>
        <p:spPr>
          <a:xfrm>
            <a:off x="5915730" y="359922"/>
            <a:ext cx="1543849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0EBC33-D6E9-44A6-ACE5-318B4303ACCE}"/>
              </a:ext>
            </a:extLst>
          </p:cNvPr>
          <p:cNvSpPr/>
          <p:nvPr/>
        </p:nvSpPr>
        <p:spPr>
          <a:xfrm>
            <a:off x="8830581" y="370060"/>
            <a:ext cx="255668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C6199-688E-4AC9-8113-090E421593E8}"/>
              </a:ext>
            </a:extLst>
          </p:cNvPr>
          <p:cNvSpPr/>
          <p:nvPr/>
        </p:nvSpPr>
        <p:spPr>
          <a:xfrm>
            <a:off x="10934794" y="370060"/>
            <a:ext cx="480768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DF275-F043-417E-847F-6A9F72A04E37}"/>
              </a:ext>
            </a:extLst>
          </p:cNvPr>
          <p:cNvSpPr txBox="1"/>
          <p:nvPr/>
        </p:nvSpPr>
        <p:spPr>
          <a:xfrm>
            <a:off x="4107405" y="5047782"/>
            <a:ext cx="296594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 public holidays:</a:t>
            </a:r>
          </a:p>
          <a:p>
            <a:pPr marL="342900" indent="-342900">
              <a:buAutoNum type="arabicPeriod"/>
            </a:pPr>
            <a:r>
              <a:rPr lang="en-US" sz="1600" dirty="0"/>
              <a:t>01.05 - Arbeidernes </a:t>
            </a:r>
            <a:r>
              <a:rPr lang="en-US" sz="1600" dirty="0" err="1"/>
              <a:t>dag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17.05 – Grunnlovsdag</a:t>
            </a:r>
          </a:p>
          <a:p>
            <a:pPr marL="342900" indent="-342900">
              <a:buAutoNum type="arabicPeriod"/>
            </a:pPr>
            <a:r>
              <a:rPr lang="en-US" sz="1600" dirty="0"/>
              <a:t>30.05 – Kristi </a:t>
            </a:r>
            <a:r>
              <a:rPr lang="en-US" sz="1600" dirty="0" err="1"/>
              <a:t>himmelfartsdag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10.06 - Andre </a:t>
            </a:r>
            <a:r>
              <a:rPr lang="en-US" sz="1600" dirty="0" err="1"/>
              <a:t>pinsedag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BFF9590-44EF-4F23-85A9-E3633637C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0189" y="4073538"/>
            <a:ext cx="1618782" cy="329706"/>
          </a:xfrm>
          <a:prstGeom prst="bentConnector3">
            <a:avLst>
              <a:gd name="adj1" fmla="val 66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1912584-26E2-43E9-930E-0D19A119F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1663" y="4279193"/>
            <a:ext cx="1419057" cy="1181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B4995A-3501-4832-BFD4-CA8B2F0B8989}"/>
              </a:ext>
            </a:extLst>
          </p:cNvPr>
          <p:cNvCxnSpPr>
            <a:cxnSpLocks/>
          </p:cNvCxnSpPr>
          <p:nvPr/>
        </p:nvCxnSpPr>
        <p:spPr>
          <a:xfrm rot="5400000">
            <a:off x="4595262" y="4288451"/>
            <a:ext cx="1419062" cy="99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5FB9BCE-3F5E-4052-8111-CBF6347D9CC4}"/>
              </a:ext>
            </a:extLst>
          </p:cNvPr>
          <p:cNvCxnSpPr>
            <a:cxnSpLocks/>
          </p:cNvCxnSpPr>
          <p:nvPr/>
        </p:nvCxnSpPr>
        <p:spPr>
          <a:xfrm rot="5400000">
            <a:off x="4662510" y="4059751"/>
            <a:ext cx="1794439" cy="181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46EBC339-362F-4E19-95EC-7A877912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B8499C-7403-4D49-AF2B-A709685C6568}"/>
              </a:ext>
            </a:extLst>
          </p:cNvPr>
          <p:cNvSpPr/>
          <p:nvPr/>
        </p:nvSpPr>
        <p:spPr>
          <a:xfrm>
            <a:off x="1020278" y="359923"/>
            <a:ext cx="361050" cy="611787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1186C-0FB1-4F09-A5DF-A5E0E3BA7AE4}"/>
              </a:ext>
            </a:extLst>
          </p:cNvPr>
          <p:cNvSpPr/>
          <p:nvPr/>
        </p:nvSpPr>
        <p:spPr>
          <a:xfrm>
            <a:off x="2713232" y="359923"/>
            <a:ext cx="289850" cy="611787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BB7D0-1B33-453C-8782-DA8E5397DB34}"/>
              </a:ext>
            </a:extLst>
          </p:cNvPr>
          <p:cNvSpPr/>
          <p:nvPr/>
        </p:nvSpPr>
        <p:spPr>
          <a:xfrm>
            <a:off x="3969737" y="359922"/>
            <a:ext cx="457883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D1BE7-583B-402C-B440-F7F5D67998A7}"/>
              </a:ext>
            </a:extLst>
          </p:cNvPr>
          <p:cNvSpPr/>
          <p:nvPr/>
        </p:nvSpPr>
        <p:spPr>
          <a:xfrm>
            <a:off x="5915730" y="359922"/>
            <a:ext cx="1543849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ADE625-DF25-4291-86FD-B81F9E7259F0}"/>
              </a:ext>
            </a:extLst>
          </p:cNvPr>
          <p:cNvSpPr/>
          <p:nvPr/>
        </p:nvSpPr>
        <p:spPr>
          <a:xfrm>
            <a:off x="8830581" y="370060"/>
            <a:ext cx="255668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0FADC-CCBE-4E51-A1F0-AE69FCB44862}"/>
              </a:ext>
            </a:extLst>
          </p:cNvPr>
          <p:cNvSpPr/>
          <p:nvPr/>
        </p:nvSpPr>
        <p:spPr>
          <a:xfrm>
            <a:off x="10934794" y="1809549"/>
            <a:ext cx="480768" cy="467839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57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D0912CE5-1DBD-4086-9380-0003EDD6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D313DB-A74D-4462-B9E6-6C3C2CE9F0E2}"/>
              </a:ext>
            </a:extLst>
          </p:cNvPr>
          <p:cNvSpPr/>
          <p:nvPr/>
        </p:nvSpPr>
        <p:spPr>
          <a:xfrm>
            <a:off x="1020278" y="359923"/>
            <a:ext cx="361050" cy="611787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28AE2-83A0-40B1-A61E-B2F51C0C8C56}"/>
              </a:ext>
            </a:extLst>
          </p:cNvPr>
          <p:cNvSpPr/>
          <p:nvPr/>
        </p:nvSpPr>
        <p:spPr>
          <a:xfrm>
            <a:off x="2713232" y="359923"/>
            <a:ext cx="289850" cy="611787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5E1C1-3F28-4E06-9A96-FB407C3DA787}"/>
              </a:ext>
            </a:extLst>
          </p:cNvPr>
          <p:cNvSpPr/>
          <p:nvPr/>
        </p:nvSpPr>
        <p:spPr>
          <a:xfrm>
            <a:off x="3969737" y="359922"/>
            <a:ext cx="457883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F71B21-CA3D-4790-A8B2-ED404DF72355}"/>
              </a:ext>
            </a:extLst>
          </p:cNvPr>
          <p:cNvSpPr/>
          <p:nvPr/>
        </p:nvSpPr>
        <p:spPr>
          <a:xfrm>
            <a:off x="5915730" y="359922"/>
            <a:ext cx="1543849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0EBC33-D6E9-44A6-ACE5-318B4303ACCE}"/>
              </a:ext>
            </a:extLst>
          </p:cNvPr>
          <p:cNvSpPr/>
          <p:nvPr/>
        </p:nvSpPr>
        <p:spPr>
          <a:xfrm>
            <a:off x="8830581" y="370060"/>
            <a:ext cx="255668" cy="611787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C6199-688E-4AC9-8113-090E421593E8}"/>
              </a:ext>
            </a:extLst>
          </p:cNvPr>
          <p:cNvSpPr/>
          <p:nvPr/>
        </p:nvSpPr>
        <p:spPr>
          <a:xfrm>
            <a:off x="10934794" y="1809549"/>
            <a:ext cx="480768" cy="467839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16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651672016E44ABF5176F26D44FB4D" ma:contentTypeVersion="12" ma:contentTypeDescription="Create a new document." ma:contentTypeScope="" ma:versionID="a7969ba1d2a04c1b32a710832968d990">
  <xsd:schema xmlns:xsd="http://www.w3.org/2001/XMLSchema" xmlns:xs="http://www.w3.org/2001/XMLSchema" xmlns:p="http://schemas.microsoft.com/office/2006/metadata/properties" xmlns:ns3="4fbb3ccf-1c6a-42fc-bd2a-61180a375680" xmlns:ns4="ca369219-6917-48af-a333-95e401eca40a" targetNamespace="http://schemas.microsoft.com/office/2006/metadata/properties" ma:root="true" ma:fieldsID="76ede57b75b3cfa400ac1119de978b1d" ns3:_="" ns4:_="">
    <xsd:import namespace="4fbb3ccf-1c6a-42fc-bd2a-61180a375680"/>
    <xsd:import namespace="ca369219-6917-48af-a333-95e401eca40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b3ccf-1c6a-42fc-bd2a-61180a3756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69219-6917-48af-a333-95e401eca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D742A-ECF7-4F42-94ED-142DAEE188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F7B613-EF48-412A-8345-9ECCD8E8A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8B42CD-5478-4887-83F9-F39C626B9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b3ccf-1c6a-42fc-bd2a-61180a375680"/>
    <ds:schemaRef ds:uri="ca369219-6917-48af-a333-95e401eca4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37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Khrulenko</dc:creator>
  <cp:lastModifiedBy>Alexey Khrulenko</cp:lastModifiedBy>
  <cp:revision>3</cp:revision>
  <dcterms:created xsi:type="dcterms:W3CDTF">2020-07-01T13:31:30Z</dcterms:created>
  <dcterms:modified xsi:type="dcterms:W3CDTF">2020-07-30T21:42:30Z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0x010100C5E651672016E44ABF5176F26D44FB4D</vt:lpwstr>
  </property>
</Properties>
</file>