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25" r:id="rId5"/>
    <p:sldId id="3826" r:id="rId6"/>
    <p:sldId id="3828" r:id="rId7"/>
    <p:sldId id="3791" r:id="rId8"/>
    <p:sldId id="3835" r:id="rId9"/>
    <p:sldId id="3792" r:id="rId10"/>
    <p:sldId id="3836" r:id="rId11"/>
    <p:sldId id="3830" r:id="rId12"/>
    <p:sldId id="3831" r:id="rId13"/>
    <p:sldId id="3837" r:id="rId14"/>
    <p:sldId id="3839" r:id="rId15"/>
    <p:sldId id="3838" r:id="rId16"/>
    <p:sldId id="3840" r:id="rId17"/>
    <p:sldId id="3841" r:id="rId18"/>
    <p:sldId id="3842" r:id="rId19"/>
    <p:sldId id="3843" r:id="rId20"/>
    <p:sldId id="3794" r:id="rId21"/>
    <p:sldId id="3834" r:id="rId2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2023/2/7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55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44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0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36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20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31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06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10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3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6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19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17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30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6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時鐘辨識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報告人：陳韋硯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Step2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/>
              <a:t>圖像預處理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623A40F-9573-4891-FBAC-F9B751BF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81EAF5-7658-B46F-968E-7B169DE4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59" y="1512720"/>
            <a:ext cx="865943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431DE-15FE-4544-384D-A5810A7F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C1161-AE18-78B6-BDEB-1F936BC8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23FE6-D18B-7D3A-B34B-374B83AC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F4D31-D695-C4F7-F537-1460049E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367DC-3BFA-E73F-480B-ADF1A22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36EEAD-688D-2FF2-DDF3-B3A2FC06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3" y="1721669"/>
            <a:ext cx="2750814" cy="2894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81C9AFE-B9E1-2B4D-E3B6-0D9CF07C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87" y="1727051"/>
            <a:ext cx="2758785" cy="28946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B912F83-FF01-D18B-01EE-EC4B1ABF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72" y="1721669"/>
            <a:ext cx="2763941" cy="290119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74B182-8A0A-2E73-C4AD-33957327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57" y="1721668"/>
            <a:ext cx="2884887" cy="289461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4FF2ED-DF64-1365-0DA5-C45FFDC97BD2}"/>
              </a:ext>
            </a:extLst>
          </p:cNvPr>
          <p:cNvSpPr txBox="1"/>
          <p:nvPr/>
        </p:nvSpPr>
        <p:spPr>
          <a:xfrm>
            <a:off x="1699759" y="4745553"/>
            <a:ext cx="7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原圖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7A64EA-B18C-A393-D711-D7D2445228D1}"/>
              </a:ext>
            </a:extLst>
          </p:cNvPr>
          <p:cNvSpPr txBox="1"/>
          <p:nvPr/>
        </p:nvSpPr>
        <p:spPr>
          <a:xfrm>
            <a:off x="4263601" y="4728342"/>
            <a:ext cx="11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二值圖像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AED885-47E2-E811-977D-8E9EBEB01426}"/>
              </a:ext>
            </a:extLst>
          </p:cNvPr>
          <p:cNvSpPr txBox="1"/>
          <p:nvPr/>
        </p:nvSpPr>
        <p:spPr>
          <a:xfrm>
            <a:off x="7409897" y="4728342"/>
            <a:ext cx="7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膨脹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E0F45B-88A8-395F-EC8E-E136F8B762FE}"/>
              </a:ext>
            </a:extLst>
          </p:cNvPr>
          <p:cNvSpPr txBox="1"/>
          <p:nvPr/>
        </p:nvSpPr>
        <p:spPr>
          <a:xfrm>
            <a:off x="9886464" y="4721543"/>
            <a:ext cx="110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骨架提取</a:t>
            </a:r>
          </a:p>
        </p:txBody>
      </p:sp>
    </p:spTree>
    <p:extLst>
      <p:ext uri="{BB962C8B-B14F-4D97-AF65-F5344CB8AC3E}">
        <p14:creationId xmlns:p14="http://schemas.microsoft.com/office/powerpoint/2010/main" val="85152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Step3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霍夫直線偵測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623A40F-9573-4891-FBAC-F9B751BF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40A4D4B-F2AD-AA4E-8908-497CF6C1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80" y="1690688"/>
            <a:ext cx="925959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執行結果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30ABE4-78EA-04FD-A66C-418988BE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18" y="1380821"/>
            <a:ext cx="4254619" cy="44548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D85A2D-88BA-31D5-EFB9-F1A511B37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51" y="3700518"/>
            <a:ext cx="2429214" cy="170521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4C0C49-6713-800D-D543-3D3CCE779212}"/>
              </a:ext>
            </a:extLst>
          </p:cNvPr>
          <p:cNvSpPr txBox="1"/>
          <p:nvPr/>
        </p:nvSpPr>
        <p:spPr>
          <a:xfrm>
            <a:off x="10637019" y="4056679"/>
            <a:ext cx="155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直線的起始</a:t>
            </a:r>
            <a:endParaRPr lang="en-US" altLang="zh-TW" dirty="0"/>
          </a:p>
          <a:p>
            <a:r>
              <a:rPr lang="zh-TW" altLang="en-US" dirty="0"/>
              <a:t>終點座標</a:t>
            </a:r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3F0E8ED0-05E3-8275-B3B0-C4B6B988BD1D}"/>
              </a:ext>
            </a:extLst>
          </p:cNvPr>
          <p:cNvSpPr/>
          <p:nvPr/>
        </p:nvSpPr>
        <p:spPr>
          <a:xfrm>
            <a:off x="10164432" y="3657493"/>
            <a:ext cx="399460" cy="144470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363DED-2474-3398-B228-945B3E5DC85E}"/>
              </a:ext>
            </a:extLst>
          </p:cNvPr>
          <p:cNvSpPr txBox="1"/>
          <p:nvPr/>
        </p:nvSpPr>
        <p:spPr>
          <a:xfrm>
            <a:off x="10364162" y="5481761"/>
            <a:ext cx="155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直線長度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91CFD93-CE00-904E-2578-6C86315BCA47}"/>
              </a:ext>
            </a:extLst>
          </p:cNvPr>
          <p:cNvCxnSpPr>
            <a:cxnSpLocks/>
          </p:cNvCxnSpPr>
          <p:nvPr/>
        </p:nvCxnSpPr>
        <p:spPr>
          <a:xfrm>
            <a:off x="9982200" y="5303039"/>
            <a:ext cx="381962" cy="3214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Step4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區分指針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623A40F-9573-4891-FBAC-F9B751BF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475B3-9E0E-3194-5E9D-586C7929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66" y="1420543"/>
            <a:ext cx="7649260" cy="5205953"/>
          </a:xfrm>
          <a:prstGeom prst="rect">
            <a:avLst/>
          </a:prstGeom>
        </p:spPr>
      </p:pic>
      <p:sp>
        <p:nvSpPr>
          <p:cNvPr id="9" name="右大括弧 8">
            <a:extLst>
              <a:ext uri="{FF2B5EF4-FFF2-40B4-BE49-F238E27FC236}">
                <a16:creationId xmlns:a16="http://schemas.microsoft.com/office/drawing/2014/main" id="{D330E8CE-4E7B-3E65-E660-DD28113996D0}"/>
              </a:ext>
            </a:extLst>
          </p:cNvPr>
          <p:cNvSpPr/>
          <p:nvPr/>
        </p:nvSpPr>
        <p:spPr>
          <a:xfrm>
            <a:off x="5400675" y="1990725"/>
            <a:ext cx="303839" cy="17430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688B0B-F67B-EFFC-529F-D5C9E2D3154A}"/>
              </a:ext>
            </a:extLst>
          </p:cNvPr>
          <p:cNvSpPr txBox="1"/>
          <p:nvPr/>
        </p:nvSpPr>
        <p:spPr>
          <a:xfrm>
            <a:off x="5728982" y="2729757"/>
            <a:ext cx="2822196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找出長度前三大的值</a:t>
            </a:r>
          </a:p>
        </p:txBody>
      </p:sp>
    </p:spTree>
    <p:extLst>
      <p:ext uri="{BB962C8B-B14F-4D97-AF65-F5344CB8AC3E}">
        <p14:creationId xmlns:p14="http://schemas.microsoft.com/office/powerpoint/2010/main" val="404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執行結果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DD29B0-CB3C-ED6D-EA55-AEAA3DDB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9725"/>
            <a:ext cx="3889061" cy="40247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86BF6A4-B7EB-DD20-999A-9F7D3909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86" y="2840942"/>
            <a:ext cx="4743824" cy="181678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21F311-AA4F-B95D-6A6A-2F4ABE239D41}"/>
              </a:ext>
            </a:extLst>
          </p:cNvPr>
          <p:cNvSpPr txBox="1"/>
          <p:nvPr/>
        </p:nvSpPr>
        <p:spPr>
          <a:xfrm>
            <a:off x="8716275" y="2840942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原直線長度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79AB27-EB63-76AE-80C6-FDE52F664D9C}"/>
              </a:ext>
            </a:extLst>
          </p:cNvPr>
          <p:cNvSpPr txBox="1"/>
          <p:nvPr/>
        </p:nvSpPr>
        <p:spPr>
          <a:xfrm>
            <a:off x="8153400" y="312551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比完大小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F4D7A9-CDE6-FD0F-2746-0178EDB9B13D}"/>
              </a:ext>
            </a:extLst>
          </p:cNvPr>
          <p:cNvSpPr txBox="1"/>
          <p:nvPr/>
        </p:nvSpPr>
        <p:spPr>
          <a:xfrm>
            <a:off x="7549462" y="340495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陣列中的位置</a:t>
            </a:r>
          </a:p>
        </p:txBody>
      </p:sp>
    </p:spTree>
    <p:extLst>
      <p:ext uri="{BB962C8B-B14F-4D97-AF65-F5344CB8AC3E}">
        <p14:creationId xmlns:p14="http://schemas.microsoft.com/office/powerpoint/2010/main" val="131511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498191"/>
            <a:ext cx="5559552" cy="2514600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結果與討論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18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結果與討論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進度與未來規劃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目前進度只差角度計算即可完成時間辨識。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角度計算將以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條線的焦點畫垂直線，以該線為基準線計算角度。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完成角度計算即可知道時間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改進的地方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85238" cy="3684588"/>
          </a:xfrm>
        </p:spPr>
        <p:txBody>
          <a:bodyPr rtlCol="0"/>
          <a:lstStyle/>
          <a:p>
            <a:r>
              <a:rPr lang="zh-TW" altLang="en-US" dirty="0"/>
              <a:t>換一張圖片的失敗率高</a:t>
            </a:r>
            <a:endParaRPr lang="en-US" altLang="zh-TW" dirty="0"/>
          </a:p>
          <a:p>
            <a:pPr rtl="0"/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圖片預處理即使用高斯濾波，還使有雜訊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應改成只抓取指針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(ROI)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進行後續動作。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2023/2/6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時間辨識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D3BA51A-7E17-F978-4646-2F8C0B357DE5}"/>
              </a:ext>
            </a:extLst>
          </p:cNvPr>
          <p:cNvSpPr/>
          <p:nvPr/>
        </p:nvSpPr>
        <p:spPr>
          <a:xfrm>
            <a:off x="6740555" y="3707861"/>
            <a:ext cx="394282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8E81BB-C8CA-0978-785F-399250D3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63" y="4501014"/>
            <a:ext cx="1792797" cy="1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謝謝聆聽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時鐘辨識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一、問題描述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r>
              <a:rPr lang="zh-TW" altLang="en-US" dirty="0"/>
              <a:t>二、使用工具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三、程式設計</a:t>
            </a:r>
          </a:p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四、結果與討論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548524"/>
            <a:ext cx="5559552" cy="2514600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問題描述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問題描述</a:t>
            </a:r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一張含有 文字, 時鐘 的圖片&#10;&#10;自動產生的描述">
            <a:extLst>
              <a:ext uri="{FF2B5EF4-FFF2-40B4-BE49-F238E27FC236}">
                <a16:creationId xmlns:a16="http://schemas.microsoft.com/office/drawing/2014/main" id="{9D9BA827-21B8-9A18-5776-D059B43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72" y="1894935"/>
            <a:ext cx="6303056" cy="37740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F3EA75-1F12-1D09-2C1B-0C4EF6AE648E}"/>
              </a:ext>
            </a:extLst>
          </p:cNvPr>
          <p:cNvSpPr txBox="1"/>
          <p:nvPr/>
        </p:nvSpPr>
        <p:spPr>
          <a:xfrm>
            <a:off x="8316986" y="4991879"/>
            <a:ext cx="32933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實驗先以</a:t>
            </a:r>
            <a:r>
              <a:rPr lang="zh-TW" altLang="en-US" sz="2000" b="1" dirty="0"/>
              <a:t>指針式</a:t>
            </a:r>
            <a:r>
              <a:rPr lang="zh-TW" altLang="en-US" sz="2000" dirty="0"/>
              <a:t>的時鐘為主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使用工具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28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使用工具</a:t>
            </a:r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How to Code in Python using Spyder | i2tutorials">
            <a:extLst>
              <a:ext uri="{FF2B5EF4-FFF2-40B4-BE49-F238E27FC236}">
                <a16:creationId xmlns:a16="http://schemas.microsoft.com/office/drawing/2014/main" id="{9F4B8093-E7ED-8C83-7EB4-1D79A5C516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42" y="1352226"/>
            <a:ext cx="2607716" cy="26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 Tutorial | OpenCV using Python - javatpoint">
            <a:extLst>
              <a:ext uri="{FF2B5EF4-FFF2-40B4-BE49-F238E27FC236}">
                <a16:creationId xmlns:a16="http://schemas.microsoft.com/office/drawing/2014/main" id="{B50F58D0-6D94-1691-CA7C-F3FC2DCF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18" y="1587383"/>
            <a:ext cx="2373792" cy="2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维基百科，自由的百科全书">
            <a:extLst>
              <a:ext uri="{FF2B5EF4-FFF2-40B4-BE49-F238E27FC236}">
                <a16:creationId xmlns:a16="http://schemas.microsoft.com/office/drawing/2014/main" id="{20F31974-5861-BCE4-02FD-7BCCFE86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77" y="3966576"/>
            <a:ext cx="4812834" cy="21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498191"/>
            <a:ext cx="5559552" cy="2514600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程式設計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9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程式流程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5C52103-9882-B4B4-3F0C-A96E0F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24" y="708025"/>
            <a:ext cx="35337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Step1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檔案讀取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2023/2/7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時鐘辨識</a:t>
            </a:r>
            <a:endParaRPr lang="zh-TW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623A40F-9573-4891-FBAC-F9B751BF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E01E30A-55CE-9CC6-E734-A1104602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72" y="2839649"/>
            <a:ext cx="488700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{2BBF8A71-2EC5-460E-99CA-A170739FF973}tf78504181_win32</Template>
  <TotalTime>1988</TotalTime>
  <Words>253</Words>
  <Application>Microsoft Office PowerPoint</Application>
  <PresentationFormat>寬螢幕</PresentationFormat>
  <Paragraphs>98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Microsoft JhengHei UI</vt:lpstr>
      <vt:lpstr>Arial</vt:lpstr>
      <vt:lpstr>Avenir Next LT Pro</vt:lpstr>
      <vt:lpstr>ShapesVTI</vt:lpstr>
      <vt:lpstr>時鐘辨識</vt:lpstr>
      <vt:lpstr>目錄</vt:lpstr>
      <vt:lpstr>問題描述</vt:lpstr>
      <vt:lpstr>問題描述</vt:lpstr>
      <vt:lpstr>使用工具</vt:lpstr>
      <vt:lpstr>使用工具</vt:lpstr>
      <vt:lpstr>程式設計</vt:lpstr>
      <vt:lpstr>程式流程</vt:lpstr>
      <vt:lpstr>Step1 檔案讀取</vt:lpstr>
      <vt:lpstr>Step2 圖像預處理</vt:lpstr>
      <vt:lpstr>執行結果</vt:lpstr>
      <vt:lpstr>Step3 霍夫直線偵測</vt:lpstr>
      <vt:lpstr>執行結果</vt:lpstr>
      <vt:lpstr>Step4 區分指針</vt:lpstr>
      <vt:lpstr>執行結果</vt:lpstr>
      <vt:lpstr>結果與討論</vt:lpstr>
      <vt:lpstr>結果與討論</vt:lpstr>
      <vt:lpstr>謝謝聆聽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時鐘辨識</dc:title>
  <dc:creator>韋硯 陳</dc:creator>
  <cp:lastModifiedBy>韋硯 陳</cp:lastModifiedBy>
  <cp:revision>8</cp:revision>
  <dcterms:created xsi:type="dcterms:W3CDTF">2023-02-05T06:48:23Z</dcterms:created>
  <dcterms:modified xsi:type="dcterms:W3CDTF">2023-02-07T14:40:41Z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