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58" autoAdjust="0"/>
    <p:restoredTop sz="94660"/>
  </p:normalViewPr>
  <p:slideViewPr>
    <p:cSldViewPr>
      <p:cViewPr>
        <p:scale>
          <a:sx n="33" d="100"/>
          <a:sy n="33" d="100"/>
        </p:scale>
        <p:origin x="1636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1" name="群組 230"/>
          <p:cNvGrpSpPr/>
          <p:nvPr/>
        </p:nvGrpSpPr>
        <p:grpSpPr>
          <a:xfrm>
            <a:off x="2744028" y="512676"/>
            <a:ext cx="4796764" cy="4371810"/>
            <a:chOff x="2744028" y="512676"/>
            <a:chExt cx="4796764" cy="4371810"/>
          </a:xfrm>
        </p:grpSpPr>
        <p:sp>
          <p:nvSpPr>
            <p:cNvPr id="2" name="圓角矩形 1"/>
            <p:cNvSpPr/>
            <p:nvPr/>
          </p:nvSpPr>
          <p:spPr>
            <a:xfrm>
              <a:off x="2744028" y="512676"/>
              <a:ext cx="4792132" cy="4356484"/>
            </a:xfrm>
            <a:prstGeom prst="roundRect">
              <a:avLst>
                <a:gd name="adj" fmla="val 0"/>
              </a:avLst>
            </a:prstGeom>
            <a:solidFill>
              <a:srgbClr val="60AE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接點 3"/>
            <p:cNvCxnSpPr>
              <a:stCxn id="2" idx="1"/>
              <a:endCxn id="2" idx="3"/>
            </p:cNvCxnSpPr>
            <p:nvPr/>
          </p:nvCxnSpPr>
          <p:spPr>
            <a:xfrm>
              <a:off x="3663660" y="2690918"/>
              <a:ext cx="3024385" cy="0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/>
            <p:cNvCxnSpPr>
              <a:stCxn id="2" idx="0"/>
              <a:endCxn id="2" idx="2"/>
            </p:cNvCxnSpPr>
            <p:nvPr/>
          </p:nvCxnSpPr>
          <p:spPr>
            <a:xfrm>
              <a:off x="5140094" y="1338401"/>
              <a:ext cx="0" cy="2705034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群組 170"/>
            <p:cNvGrpSpPr/>
            <p:nvPr/>
          </p:nvGrpSpPr>
          <p:grpSpPr>
            <a:xfrm>
              <a:off x="3004818" y="1390414"/>
              <a:ext cx="4355780" cy="2394571"/>
              <a:chOff x="-4705200" y="983936"/>
              <a:chExt cx="4355780" cy="2394571"/>
            </a:xfrm>
          </p:grpSpPr>
          <p:sp>
            <p:nvSpPr>
              <p:cNvPr id="127" name="橢圓 126"/>
              <p:cNvSpPr>
                <a:spLocks noChangeAspect="1"/>
              </p:cNvSpPr>
              <p:nvPr/>
            </p:nvSpPr>
            <p:spPr>
              <a:xfrm>
                <a:off x="-2786384" y="2076590"/>
                <a:ext cx="432000" cy="43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橢圓 127"/>
              <p:cNvSpPr>
                <a:spLocks noChangeAspect="1"/>
              </p:cNvSpPr>
              <p:nvPr/>
            </p:nvSpPr>
            <p:spPr>
              <a:xfrm>
                <a:off x="-3338318" y="2701377"/>
                <a:ext cx="396000" cy="396000"/>
              </a:xfrm>
              <a:prstGeom prst="ellipse">
                <a:avLst/>
              </a:prstGeom>
              <a:solidFill>
                <a:srgbClr val="FF9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9" name="橢圓 128"/>
              <p:cNvSpPr>
                <a:spLocks noChangeAspect="1"/>
              </p:cNvSpPr>
              <p:nvPr/>
            </p:nvSpPr>
            <p:spPr>
              <a:xfrm>
                <a:off x="-3608530" y="2969089"/>
                <a:ext cx="360000" cy="360000"/>
              </a:xfrm>
              <a:prstGeom prst="ellipse">
                <a:avLst/>
              </a:prstGeom>
              <a:solidFill>
                <a:srgbClr val="FFC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橢圓 129"/>
              <p:cNvSpPr>
                <a:spLocks noChangeAspect="1"/>
              </p:cNvSpPr>
              <p:nvPr/>
            </p:nvSpPr>
            <p:spPr>
              <a:xfrm>
                <a:off x="-3990334" y="3017923"/>
                <a:ext cx="324000" cy="324000"/>
              </a:xfrm>
              <a:prstGeom prst="ellipse">
                <a:avLst/>
              </a:prstGeom>
              <a:solidFill>
                <a:srgbClr val="FFF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橢圓 130"/>
              <p:cNvSpPr>
                <a:spLocks noChangeAspect="1"/>
              </p:cNvSpPr>
              <p:nvPr/>
            </p:nvSpPr>
            <p:spPr>
              <a:xfrm>
                <a:off x="-4305625" y="2885667"/>
                <a:ext cx="288000" cy="288000"/>
              </a:xfrm>
              <a:prstGeom prst="ellipse">
                <a:avLst/>
              </a:prstGeom>
              <a:solidFill>
                <a:srgbClr val="D8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橢圓 131"/>
              <p:cNvSpPr>
                <a:spLocks noChangeAspect="1"/>
              </p:cNvSpPr>
              <p:nvPr/>
            </p:nvSpPr>
            <p:spPr>
              <a:xfrm>
                <a:off x="-4505237" y="2663954"/>
                <a:ext cx="252000" cy="252000"/>
              </a:xfrm>
              <a:prstGeom prst="ellipse">
                <a:avLst/>
              </a:prstGeom>
              <a:solidFill>
                <a:srgbClr val="70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橢圓 132"/>
              <p:cNvSpPr>
                <a:spLocks noChangeAspect="1"/>
              </p:cNvSpPr>
              <p:nvPr/>
            </p:nvSpPr>
            <p:spPr>
              <a:xfrm>
                <a:off x="-4651633" y="2448523"/>
                <a:ext cx="216000" cy="216000"/>
              </a:xfrm>
              <a:prstGeom prst="ellipse">
                <a:avLst/>
              </a:prstGeom>
              <a:solidFill>
                <a:srgbClr val="09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橢圓 133"/>
              <p:cNvSpPr>
                <a:spLocks noChangeAspect="1"/>
              </p:cNvSpPr>
              <p:nvPr/>
            </p:nvSpPr>
            <p:spPr>
              <a:xfrm>
                <a:off x="-4705200" y="2216560"/>
                <a:ext cx="144000" cy="144000"/>
              </a:xfrm>
              <a:prstGeom prst="ellipse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橢圓 134"/>
              <p:cNvSpPr>
                <a:spLocks noChangeAspect="1"/>
              </p:cNvSpPr>
              <p:nvPr/>
            </p:nvSpPr>
            <p:spPr>
              <a:xfrm>
                <a:off x="-3075358" y="2385767"/>
                <a:ext cx="414000" cy="414000"/>
              </a:xfrm>
              <a:prstGeom prst="ellipse">
                <a:avLst/>
              </a:prstGeom>
              <a:solidFill>
                <a:srgbClr val="FF5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橢圓 135"/>
              <p:cNvSpPr>
                <a:spLocks noChangeAspect="1"/>
              </p:cNvSpPr>
              <p:nvPr/>
            </p:nvSpPr>
            <p:spPr>
              <a:xfrm flipV="1">
                <a:off x="-3920058" y="1002272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37" name="橢圓 136"/>
              <p:cNvSpPr>
                <a:spLocks noChangeAspect="1"/>
              </p:cNvSpPr>
              <p:nvPr/>
            </p:nvSpPr>
            <p:spPr>
              <a:xfrm flipV="1">
                <a:off x="-4238942" y="1109345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38" name="橢圓 137"/>
              <p:cNvSpPr>
                <a:spLocks noChangeAspect="1"/>
              </p:cNvSpPr>
              <p:nvPr/>
            </p:nvSpPr>
            <p:spPr>
              <a:xfrm flipV="1">
                <a:off x="-4474214" y="13416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39" name="橢圓 138"/>
              <p:cNvSpPr>
                <a:spLocks noChangeAspect="1"/>
              </p:cNvSpPr>
              <p:nvPr/>
            </p:nvSpPr>
            <p:spPr>
              <a:xfrm flipV="1">
                <a:off x="-4629106" y="1618372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40" name="橢圓 139"/>
              <p:cNvSpPr>
                <a:spLocks noChangeAspect="1"/>
              </p:cNvSpPr>
              <p:nvPr/>
            </p:nvSpPr>
            <p:spPr>
              <a:xfrm>
                <a:off x="-4703237" y="1915159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橢圓 140"/>
              <p:cNvSpPr>
                <a:spLocks noChangeAspect="1"/>
              </p:cNvSpPr>
              <p:nvPr/>
            </p:nvSpPr>
            <p:spPr>
              <a:xfrm>
                <a:off x="-3525166" y="112088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橢圓 141"/>
              <p:cNvSpPr>
                <a:spLocks noChangeAspect="1"/>
              </p:cNvSpPr>
              <p:nvPr/>
            </p:nvSpPr>
            <p:spPr>
              <a:xfrm>
                <a:off x="-3229390" y="1329997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橢圓 142"/>
              <p:cNvSpPr>
                <a:spLocks noChangeAspect="1"/>
              </p:cNvSpPr>
              <p:nvPr/>
            </p:nvSpPr>
            <p:spPr>
              <a:xfrm>
                <a:off x="-3012647" y="1620568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橢圓 143"/>
              <p:cNvSpPr>
                <a:spLocks noChangeAspect="1"/>
              </p:cNvSpPr>
              <p:nvPr/>
            </p:nvSpPr>
            <p:spPr>
              <a:xfrm>
                <a:off x="-2838688" y="190813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橢圓 144"/>
              <p:cNvSpPr>
                <a:spLocks noChangeAspect="1"/>
              </p:cNvSpPr>
              <p:nvPr/>
            </p:nvSpPr>
            <p:spPr>
              <a:xfrm flipV="1">
                <a:off x="-1535570" y="2982507"/>
                <a:ext cx="396000" cy="3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46" name="橢圓 145"/>
              <p:cNvSpPr>
                <a:spLocks noChangeAspect="1"/>
              </p:cNvSpPr>
              <p:nvPr/>
            </p:nvSpPr>
            <p:spPr>
              <a:xfrm flipV="1">
                <a:off x="-1144686" y="2947434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47" name="橢圓 146"/>
              <p:cNvSpPr>
                <a:spLocks noChangeAspect="1"/>
              </p:cNvSpPr>
              <p:nvPr/>
            </p:nvSpPr>
            <p:spPr>
              <a:xfrm flipV="1">
                <a:off x="-858814" y="282933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48" name="橢圓 147"/>
              <p:cNvSpPr>
                <a:spLocks noChangeAspect="1"/>
              </p:cNvSpPr>
              <p:nvPr/>
            </p:nvSpPr>
            <p:spPr>
              <a:xfrm flipV="1">
                <a:off x="-664386" y="259835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50" name="橢圓 149"/>
              <p:cNvSpPr>
                <a:spLocks noChangeAspect="1"/>
              </p:cNvSpPr>
              <p:nvPr/>
            </p:nvSpPr>
            <p:spPr>
              <a:xfrm>
                <a:off x="-1862367" y="2983799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橢圓 150"/>
              <p:cNvSpPr>
                <a:spLocks noChangeAspect="1"/>
              </p:cNvSpPr>
              <p:nvPr/>
            </p:nvSpPr>
            <p:spPr>
              <a:xfrm>
                <a:off x="-2158699" y="280766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橢圓 151"/>
              <p:cNvSpPr>
                <a:spLocks noChangeAspect="1"/>
              </p:cNvSpPr>
              <p:nvPr/>
            </p:nvSpPr>
            <p:spPr>
              <a:xfrm>
                <a:off x="-2346591" y="265162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橢圓 152"/>
              <p:cNvSpPr>
                <a:spLocks noChangeAspect="1"/>
              </p:cNvSpPr>
              <p:nvPr/>
            </p:nvSpPr>
            <p:spPr>
              <a:xfrm>
                <a:off x="-2257116" y="1447116"/>
                <a:ext cx="396000" cy="396000"/>
              </a:xfrm>
              <a:prstGeom prst="ellipse">
                <a:avLst/>
              </a:prstGeom>
              <a:solidFill>
                <a:srgbClr val="FF0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橢圓 153"/>
              <p:cNvSpPr>
                <a:spLocks noChangeAspect="1"/>
              </p:cNvSpPr>
              <p:nvPr/>
            </p:nvSpPr>
            <p:spPr>
              <a:xfrm>
                <a:off x="-1999578" y="1168294"/>
                <a:ext cx="360000" cy="360000"/>
              </a:xfrm>
              <a:prstGeom prst="ellipse">
                <a:avLst/>
              </a:prstGeom>
              <a:solidFill>
                <a:srgbClr val="FF0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橢圓 154"/>
              <p:cNvSpPr>
                <a:spLocks noChangeAspect="1"/>
              </p:cNvSpPr>
              <p:nvPr/>
            </p:nvSpPr>
            <p:spPr>
              <a:xfrm>
                <a:off x="-1629286" y="983936"/>
                <a:ext cx="324000" cy="324000"/>
              </a:xfrm>
              <a:prstGeom prst="ellipse">
                <a:avLst/>
              </a:prstGeom>
              <a:solidFill>
                <a:srgbClr val="E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6" name="橢圓 155"/>
              <p:cNvSpPr>
                <a:spLocks noChangeAspect="1"/>
              </p:cNvSpPr>
              <p:nvPr/>
            </p:nvSpPr>
            <p:spPr>
              <a:xfrm>
                <a:off x="-1229161" y="1044377"/>
                <a:ext cx="288000" cy="288000"/>
              </a:xfrm>
              <a:prstGeom prst="ellipse">
                <a:avLst/>
              </a:prstGeom>
              <a:solidFill>
                <a:srgbClr val="D1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橢圓 156"/>
              <p:cNvSpPr>
                <a:spLocks noChangeAspect="1"/>
              </p:cNvSpPr>
              <p:nvPr/>
            </p:nvSpPr>
            <p:spPr>
              <a:xfrm>
                <a:off x="-907671" y="1303853"/>
                <a:ext cx="252000" cy="252000"/>
              </a:xfrm>
              <a:prstGeom prst="ellipse">
                <a:avLst/>
              </a:prstGeom>
              <a:solidFill>
                <a:srgbClr val="A7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橢圓 157"/>
              <p:cNvSpPr>
                <a:spLocks noChangeAspect="1"/>
              </p:cNvSpPr>
              <p:nvPr/>
            </p:nvSpPr>
            <p:spPr>
              <a:xfrm>
                <a:off x="-700874" y="1546983"/>
                <a:ext cx="216000" cy="216000"/>
              </a:xfrm>
              <a:prstGeom prst="ellipse">
                <a:avLst/>
              </a:prstGeom>
              <a:solidFill>
                <a:srgbClr val="5D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橢圓 158"/>
              <p:cNvSpPr>
                <a:spLocks noChangeAspect="1"/>
              </p:cNvSpPr>
              <p:nvPr/>
            </p:nvSpPr>
            <p:spPr>
              <a:xfrm>
                <a:off x="-557313" y="1794773"/>
                <a:ext cx="180000" cy="180000"/>
              </a:xfrm>
              <a:prstGeom prst="ellipse">
                <a:avLst/>
              </a:prstGeom>
              <a:solidFill>
                <a:srgbClr val="1B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橢圓 159"/>
              <p:cNvSpPr>
                <a:spLocks noChangeAspect="1"/>
              </p:cNvSpPr>
              <p:nvPr/>
            </p:nvSpPr>
            <p:spPr>
              <a:xfrm>
                <a:off x="-2491616" y="1775282"/>
                <a:ext cx="414000" cy="414000"/>
              </a:xfrm>
              <a:prstGeom prst="ellipse">
                <a:avLst/>
              </a:prstGeom>
              <a:solidFill>
                <a:srgbClr val="FF00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橢圓 160"/>
              <p:cNvSpPr>
                <a:spLocks noChangeAspect="1"/>
              </p:cNvSpPr>
              <p:nvPr/>
            </p:nvSpPr>
            <p:spPr>
              <a:xfrm>
                <a:off x="-493420" y="2219093"/>
                <a:ext cx="144000" cy="144000"/>
              </a:xfrm>
              <a:prstGeom prst="ellipse">
                <a:avLst/>
              </a:prstGeom>
              <a:solidFill>
                <a:srgbClr val="00FF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橢圓 161"/>
              <p:cNvSpPr>
                <a:spLocks noChangeAspect="1"/>
              </p:cNvSpPr>
              <p:nvPr/>
            </p:nvSpPr>
            <p:spPr>
              <a:xfrm>
                <a:off x="-2476729" y="2503628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橢圓 167"/>
              <p:cNvSpPr>
                <a:spLocks noChangeAspect="1"/>
              </p:cNvSpPr>
              <p:nvPr/>
            </p:nvSpPr>
            <p:spPr>
              <a:xfrm flipV="1">
                <a:off x="-549480" y="2388181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u="sng"/>
              </a:p>
            </p:txBody>
          </p:sp>
          <p:sp>
            <p:nvSpPr>
              <p:cNvPr id="169" name="橢圓 168"/>
              <p:cNvSpPr>
                <a:spLocks noChangeAspect="1"/>
              </p:cNvSpPr>
              <p:nvPr/>
            </p:nvSpPr>
            <p:spPr>
              <a:xfrm>
                <a:off x="-513496" y="2015614"/>
                <a:ext cx="162000" cy="162000"/>
              </a:xfrm>
              <a:prstGeom prst="ellipse">
                <a:avLst/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13" name="直線接點 212"/>
            <p:cNvCxnSpPr/>
            <p:nvPr/>
          </p:nvCxnSpPr>
          <p:spPr>
            <a:xfrm>
              <a:off x="7411394" y="528721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rot="5400000">
              <a:off x="6833189" y="-50639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 rot="10800000">
              <a:off x="2874890" y="3481049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 rot="16200000">
              <a:off x="3444180" y="4050339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 rot="16200000">
              <a:off x="3448103" y="-4948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2879523" y="515172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rot="5400000">
              <a:off x="6846737" y="405996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rot="10800000">
              <a:off x="7414901" y="3496375"/>
              <a:ext cx="0" cy="1388111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26</cp:revision>
  <dcterms:created xsi:type="dcterms:W3CDTF">2018-06-25T01:06:04Z</dcterms:created>
  <dcterms:modified xsi:type="dcterms:W3CDTF">2018-06-25T22:26:47Z</dcterms:modified>
</cp:coreProperties>
</file>