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A401FF"/>
    <a:srgbClr val="00C4DE"/>
    <a:srgbClr val="1B00FF"/>
    <a:srgbClr val="00FFFF"/>
    <a:srgbClr val="00FFFE"/>
    <a:srgbClr val="00C9FF"/>
    <a:srgbClr val="00EAFF"/>
    <a:srgbClr val="5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>
      <p:cViewPr>
        <p:scale>
          <a:sx n="75" d="100"/>
          <a:sy n="75" d="100"/>
        </p:scale>
        <p:origin x="1108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3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1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3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0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83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9B01-F502-41B5-8074-DD51F49C9025}" type="datetimeFigureOut">
              <a:rPr lang="zh-TW" altLang="en-US" smtClean="0"/>
              <a:t>2018/6/26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8159-EDC0-478B-8B7C-33FD9DF71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54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0" y="788978"/>
            <a:ext cx="6213199" cy="4652103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grpSp>
        <p:nvGrpSpPr>
          <p:cNvPr id="66" name="群組 65"/>
          <p:cNvGrpSpPr/>
          <p:nvPr/>
        </p:nvGrpSpPr>
        <p:grpSpPr>
          <a:xfrm>
            <a:off x="1055440" y="-171400"/>
            <a:ext cx="5976665" cy="6480719"/>
            <a:chOff x="1055438" y="548680"/>
            <a:chExt cx="5760640" cy="5760643"/>
          </a:xfrm>
          <a:scene3d>
            <a:camera prst="perspectiveRelaxedModerately">
              <a:rot lat="20090638" lon="0" rev="0"/>
            </a:camera>
            <a:lightRig rig="threePt" dir="t"/>
          </a:scene3d>
        </p:grpSpPr>
        <p:grpSp>
          <p:nvGrpSpPr>
            <p:cNvPr id="67" name="群組 66"/>
            <p:cNvGrpSpPr/>
            <p:nvPr/>
          </p:nvGrpSpPr>
          <p:grpSpPr>
            <a:xfrm>
              <a:off x="1055438" y="548680"/>
              <a:ext cx="1440162" cy="2160242"/>
              <a:chOff x="1055439" y="548680"/>
              <a:chExt cx="1980222" cy="2160241"/>
            </a:xfrm>
          </p:grpSpPr>
          <p:cxnSp>
            <p:nvCxnSpPr>
              <p:cNvPr id="82" name="直線接點 81"/>
              <p:cNvCxnSpPr/>
              <p:nvPr/>
            </p:nvCxnSpPr>
            <p:spPr>
              <a:xfrm>
                <a:off x="1106238" y="548680"/>
                <a:ext cx="0" cy="2160241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H="1">
                <a:off x="1055439" y="599480"/>
                <a:ext cx="1980222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 rot="10800000">
              <a:off x="5375918" y="4149082"/>
              <a:ext cx="1440159" cy="2160241"/>
              <a:chOff x="1055438" y="548679"/>
              <a:chExt cx="1980219" cy="2160240"/>
            </a:xfrm>
          </p:grpSpPr>
          <p:cxnSp>
            <p:nvCxnSpPr>
              <p:cNvPr id="80" name="直線接點 79"/>
              <p:cNvCxnSpPr/>
              <p:nvPr/>
            </p:nvCxnSpPr>
            <p:spPr>
              <a:xfrm rot="10800000" flipV="1">
                <a:off x="1106239" y="548679"/>
                <a:ext cx="0" cy="216024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/>
              <p:cNvCxnSpPr/>
              <p:nvPr/>
            </p:nvCxnSpPr>
            <p:spPr>
              <a:xfrm rot="10800000">
                <a:off x="1055438" y="600368"/>
                <a:ext cx="1980219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群組 68"/>
            <p:cNvGrpSpPr/>
            <p:nvPr/>
          </p:nvGrpSpPr>
          <p:grpSpPr>
            <a:xfrm rot="16200000">
              <a:off x="696841" y="4510565"/>
              <a:ext cx="2160240" cy="1437276"/>
              <a:chOff x="1055440" y="548680"/>
              <a:chExt cx="2160239" cy="1976255"/>
            </a:xfrm>
          </p:grpSpPr>
          <p:cxnSp>
            <p:nvCxnSpPr>
              <p:cNvPr id="78" name="直線接點 77"/>
              <p:cNvCxnSpPr/>
              <p:nvPr/>
            </p:nvCxnSpPr>
            <p:spPr>
              <a:xfrm rot="5400000">
                <a:off x="118112" y="1536808"/>
                <a:ext cx="1976255" cy="0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/>
              <p:cNvCxnSpPr/>
              <p:nvPr/>
            </p:nvCxnSpPr>
            <p:spPr>
              <a:xfrm rot="5400000">
                <a:off x="2135560" y="-479753"/>
                <a:ext cx="0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群組 69"/>
            <p:cNvGrpSpPr/>
            <p:nvPr/>
          </p:nvGrpSpPr>
          <p:grpSpPr>
            <a:xfrm rot="5400000">
              <a:off x="5015877" y="908722"/>
              <a:ext cx="2160241" cy="1440160"/>
              <a:chOff x="1055441" y="548680"/>
              <a:chExt cx="2160239" cy="1980220"/>
            </a:xfrm>
          </p:grpSpPr>
          <p:cxnSp>
            <p:nvCxnSpPr>
              <p:cNvPr id="76" name="直線接點 75"/>
              <p:cNvCxnSpPr/>
              <p:nvPr/>
            </p:nvCxnSpPr>
            <p:spPr>
              <a:xfrm rot="16200000" flipH="1">
                <a:off x="116574" y="1538346"/>
                <a:ext cx="1980220" cy="888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 rot="16200000" flipV="1">
                <a:off x="2135560" y="-479753"/>
                <a:ext cx="1" cy="2160239"/>
              </a:xfrm>
              <a:prstGeom prst="line">
                <a:avLst/>
              </a:prstGeom>
              <a:ln w="635000">
                <a:solidFill>
                  <a:srgbClr val="7030A0"/>
                </a:solidFill>
              </a:ln>
              <a:sp3d prstMaterial="matt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線接點 70"/>
            <p:cNvCxnSpPr/>
            <p:nvPr/>
          </p:nvCxnSpPr>
          <p:spPr>
            <a:xfrm flipH="1">
              <a:off x="1775519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 flipH="1">
              <a:off x="4655837" y="3429001"/>
              <a:ext cx="1440160" cy="0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H="1" flipV="1">
              <a:off x="3936224" y="4509122"/>
              <a:ext cx="2" cy="1075386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flipV="1">
              <a:off x="3936225" y="1268763"/>
              <a:ext cx="0" cy="1080118"/>
            </a:xfrm>
            <a:prstGeom prst="line">
              <a:avLst/>
            </a:prstGeom>
            <a:ln w="635000">
              <a:solidFill>
                <a:srgbClr val="7030A0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橢圓 74"/>
            <p:cNvSpPr/>
            <p:nvPr/>
          </p:nvSpPr>
          <p:spPr>
            <a:xfrm>
              <a:off x="3748043" y="3240815"/>
              <a:ext cx="376370" cy="376370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9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圖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4720" y="294795"/>
            <a:ext cx="7490086" cy="5548325"/>
          </a:xfrm>
          <a:prstGeom prst="roundRect">
            <a:avLst>
              <a:gd name="adj" fmla="val 10600"/>
            </a:avLst>
          </a:prstGeom>
          <a:gradFill flip="none" rotWithShape="0">
            <a:gsLst>
              <a:gs pos="100000">
                <a:schemeClr val="bg1">
                  <a:lumMod val="0"/>
                  <a:lumOff val="100000"/>
                </a:schemeClr>
              </a:gs>
              <a:gs pos="51000">
                <a:srgbClr val="FFFFFF">
                  <a:alpha val="25000"/>
                  <a:lumMod val="0"/>
                  <a:lumOff val="100000"/>
                </a:srgbClr>
              </a:gs>
              <a:gs pos="0">
                <a:schemeClr val="accent6">
                  <a:alpha val="54000"/>
                  <a:lumMod val="0"/>
                  <a:lumOff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52400" dist="50800" dir="1200000" kx="110000" ky="200000" algn="tl" rotWithShape="0">
              <a:srgbClr val="000000">
                <a:alpha val="40000"/>
              </a:srgbClr>
            </a:outerShdw>
            <a:softEdge rad="0"/>
          </a:effectLst>
          <a:scene3d>
            <a:camera prst="perspectiveRelaxed" fov="3900000">
              <a:rot lat="21100537" lon="2442847" rev="21040979"/>
            </a:camera>
            <a:lightRig rig="chilly" dir="t">
              <a:rot lat="0" lon="0" rev="0"/>
            </a:lightRig>
          </a:scene3d>
          <a:sp3d extrusionH="127000" contourW="38100" prstMaterial="flat">
            <a:bevelT w="0"/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</p:pic>
      <p:cxnSp>
        <p:nvCxnSpPr>
          <p:cNvPr id="71" name="直線接點 70"/>
          <p:cNvCxnSpPr/>
          <p:nvPr/>
        </p:nvCxnSpPr>
        <p:spPr>
          <a:xfrm flipH="1">
            <a:off x="2201088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5189419" y="3068959"/>
            <a:ext cx="697039" cy="0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 flipV="1">
            <a:off x="4044256" y="4284093"/>
            <a:ext cx="2" cy="1209811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V="1">
            <a:off x="4044257" y="638693"/>
            <a:ext cx="0" cy="1215133"/>
          </a:xfrm>
          <a:prstGeom prst="line">
            <a:avLst/>
          </a:prstGeom>
          <a:ln w="635000" cap="rnd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/>
          <p:cNvSpPr/>
          <p:nvPr/>
        </p:nvSpPr>
        <p:spPr>
          <a:xfrm>
            <a:off x="3923031" y="2937504"/>
            <a:ext cx="242459" cy="262908"/>
          </a:xfrm>
          <a:prstGeom prst="ellipse">
            <a:avLst/>
          </a:prstGeom>
          <a:solidFill>
            <a:srgbClr val="7030A0"/>
          </a:solidFill>
          <a:ln w="635000">
            <a:solidFill>
              <a:srgbClr val="7030A0"/>
            </a:solidFill>
          </a:ln>
          <a:scene3d>
            <a:camera prst="perspectiveRelaxedModerately">
              <a:rot lat="20090638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94794"/>
            <a:ext cx="7948323" cy="60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x="116000" sy="116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 fov="6300000">
              <a:rot lat="21561842" lon="812492" rev="21225922"/>
            </a:camera>
            <a:lightRig rig="freezing" dir="t"/>
          </a:scene3d>
          <a:sp3d contourW="6350">
            <a:bevelT w="101600" h="101600"/>
            <a:contourClr>
              <a:srgbClr val="969696"/>
            </a:contourClr>
          </a:sp3d>
        </p:spPr>
      </p:pic>
      <p:grpSp>
        <p:nvGrpSpPr>
          <p:cNvPr id="4" name="群組 3"/>
          <p:cNvGrpSpPr/>
          <p:nvPr/>
        </p:nvGrpSpPr>
        <p:grpSpPr>
          <a:xfrm rot="5400000">
            <a:off x="10661543" y="758888"/>
            <a:ext cx="3685370" cy="4855211"/>
            <a:chOff x="10661543" y="758888"/>
            <a:chExt cx="3685370" cy="4855211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7030A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86683" y="329424"/>
            <a:ext cx="7783055" cy="5513696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perspectiveRelaxed" fov="5100000">
              <a:rot lat="21452728" lon="1754167" rev="2116084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pSp>
        <p:nvGrpSpPr>
          <p:cNvPr id="32" name="群組 31"/>
          <p:cNvGrpSpPr/>
          <p:nvPr/>
        </p:nvGrpSpPr>
        <p:grpSpPr>
          <a:xfrm rot="5400000">
            <a:off x="-6369017" y="595718"/>
            <a:ext cx="3685370" cy="4855211"/>
            <a:chOff x="10661543" y="758888"/>
            <a:chExt cx="3685370" cy="4855211"/>
          </a:xfrm>
        </p:grpSpPr>
        <p:cxnSp>
          <p:nvCxnSpPr>
            <p:cNvPr id="33" name="直線接點 32"/>
            <p:cNvCxnSpPr/>
            <p:nvPr/>
          </p:nvCxnSpPr>
          <p:spPr>
            <a:xfrm flipH="1">
              <a:off x="10661543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13649874" y="3189154"/>
              <a:ext cx="697039" cy="0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 flipV="1">
              <a:off x="12504711" y="4404288"/>
              <a:ext cx="2" cy="1209811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12504712" y="758888"/>
              <a:ext cx="0" cy="1215133"/>
            </a:xfrm>
            <a:prstGeom prst="line">
              <a:avLst/>
            </a:prstGeom>
            <a:ln w="635000" cap="rnd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橢圓 36"/>
            <p:cNvSpPr/>
            <p:nvPr/>
          </p:nvSpPr>
          <p:spPr>
            <a:xfrm>
              <a:off x="12383486" y="3057699"/>
              <a:ext cx="242459" cy="262908"/>
            </a:xfrm>
            <a:prstGeom prst="ellipse">
              <a:avLst/>
            </a:prstGeom>
            <a:solidFill>
              <a:srgbClr val="7030A0"/>
            </a:solidFill>
            <a:ln w="635000">
              <a:solidFill>
                <a:srgbClr val="00B0F0"/>
              </a:solidFill>
            </a:ln>
            <a:scene3d>
              <a:camera prst="perspectiveRelaxedModerately">
                <a:rot lat="20090638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50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1739" y="3526346"/>
            <a:ext cx="3607622" cy="2261115"/>
          </a:xfrm>
          <a:prstGeom prst="rect">
            <a:avLst/>
          </a:prstGeom>
        </p:spPr>
      </p:pic>
      <p:grpSp>
        <p:nvGrpSpPr>
          <p:cNvPr id="125" name="群組 124"/>
          <p:cNvGrpSpPr/>
          <p:nvPr/>
        </p:nvGrpSpPr>
        <p:grpSpPr>
          <a:xfrm>
            <a:off x="-5052140" y="-1850338"/>
            <a:ext cx="4348809" cy="2407271"/>
            <a:chOff x="7392144" y="4399985"/>
            <a:chExt cx="4348809" cy="2407271"/>
          </a:xfrm>
        </p:grpSpPr>
        <p:sp>
          <p:nvSpPr>
            <p:cNvPr id="13" name="橢圓 12"/>
            <p:cNvSpPr>
              <a:spLocks noChangeAspect="1"/>
            </p:cNvSpPr>
            <p:nvPr/>
          </p:nvSpPr>
          <p:spPr>
            <a:xfrm>
              <a:off x="9336360" y="5498989"/>
              <a:ext cx="432000" cy="43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>
              <a:spLocks noChangeAspect="1"/>
            </p:cNvSpPr>
            <p:nvPr/>
          </p:nvSpPr>
          <p:spPr>
            <a:xfrm>
              <a:off x="8765376" y="609837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>
              <a:spLocks noChangeAspect="1"/>
            </p:cNvSpPr>
            <p:nvPr/>
          </p:nvSpPr>
          <p:spPr>
            <a:xfrm>
              <a:off x="8482464" y="6366088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>
              <a:spLocks noChangeAspect="1"/>
            </p:cNvSpPr>
            <p:nvPr/>
          </p:nvSpPr>
          <p:spPr>
            <a:xfrm>
              <a:off x="8107010" y="6446672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>
              <a:spLocks noChangeAspect="1"/>
            </p:cNvSpPr>
            <p:nvPr/>
          </p:nvSpPr>
          <p:spPr>
            <a:xfrm>
              <a:off x="7791719" y="631441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>
              <a:spLocks noChangeAspect="1"/>
            </p:cNvSpPr>
            <p:nvPr/>
          </p:nvSpPr>
          <p:spPr>
            <a:xfrm>
              <a:off x="7592107" y="6092703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>
              <a:spLocks noChangeAspect="1"/>
            </p:cNvSpPr>
            <p:nvPr/>
          </p:nvSpPr>
          <p:spPr>
            <a:xfrm>
              <a:off x="7445711" y="587727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>
              <a:spLocks noChangeAspect="1"/>
            </p:cNvSpPr>
            <p:nvPr/>
          </p:nvSpPr>
          <p:spPr>
            <a:xfrm>
              <a:off x="7392144" y="5624989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>
              <a:spLocks noChangeAspect="1"/>
            </p:cNvSpPr>
            <p:nvPr/>
          </p:nvSpPr>
          <p:spPr>
            <a:xfrm>
              <a:off x="9060086" y="5814516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>
              <a:spLocks noChangeAspect="1"/>
            </p:cNvSpPr>
            <p:nvPr/>
          </p:nvSpPr>
          <p:spPr>
            <a:xfrm rot="18358660" flipV="1">
              <a:off x="8177286" y="4431021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7" name="橢圓 36"/>
            <p:cNvSpPr>
              <a:spLocks noChangeAspect="1"/>
            </p:cNvSpPr>
            <p:nvPr/>
          </p:nvSpPr>
          <p:spPr>
            <a:xfrm rot="20292767" flipV="1">
              <a:off x="7858402" y="4538094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8" name="橢圓 37"/>
            <p:cNvSpPr>
              <a:spLocks noChangeAspect="1"/>
            </p:cNvSpPr>
            <p:nvPr/>
          </p:nvSpPr>
          <p:spPr>
            <a:xfrm rot="20292767" flipV="1">
              <a:off x="7623130" y="4770411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39" name="橢圓 38"/>
            <p:cNvSpPr>
              <a:spLocks noChangeAspect="1"/>
            </p:cNvSpPr>
            <p:nvPr/>
          </p:nvSpPr>
          <p:spPr>
            <a:xfrm rot="20292767" flipV="1">
              <a:off x="7468238" y="5047121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58" name="橢圓 57"/>
            <p:cNvSpPr>
              <a:spLocks noChangeAspect="1"/>
            </p:cNvSpPr>
            <p:nvPr/>
          </p:nvSpPr>
          <p:spPr>
            <a:xfrm rot="20292767">
              <a:off x="7394107" y="5343908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>
              <a:spLocks noChangeAspect="1"/>
            </p:cNvSpPr>
            <p:nvPr/>
          </p:nvSpPr>
          <p:spPr>
            <a:xfrm rot="10800000">
              <a:off x="8572178" y="454963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>
              <a:spLocks noChangeAspect="1"/>
            </p:cNvSpPr>
            <p:nvPr/>
          </p:nvSpPr>
          <p:spPr>
            <a:xfrm rot="10800000">
              <a:off x="8867954" y="475874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>
              <a:spLocks noChangeAspect="1"/>
            </p:cNvSpPr>
            <p:nvPr/>
          </p:nvSpPr>
          <p:spPr>
            <a:xfrm rot="10800000">
              <a:off x="9084697" y="5049317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>
              <a:spLocks noChangeAspect="1"/>
            </p:cNvSpPr>
            <p:nvPr/>
          </p:nvSpPr>
          <p:spPr>
            <a:xfrm rot="10800000">
              <a:off x="9258656" y="5336887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橢圓 102"/>
            <p:cNvSpPr>
              <a:spLocks noChangeAspect="1"/>
            </p:cNvSpPr>
            <p:nvPr/>
          </p:nvSpPr>
          <p:spPr>
            <a:xfrm rot="7558660" flipV="1">
              <a:off x="10561774" y="6411256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4" name="橢圓 103"/>
            <p:cNvSpPr>
              <a:spLocks noChangeAspect="1"/>
            </p:cNvSpPr>
            <p:nvPr/>
          </p:nvSpPr>
          <p:spPr>
            <a:xfrm rot="9492767" flipV="1">
              <a:off x="10952658" y="6376183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5" name="橢圓 104"/>
            <p:cNvSpPr>
              <a:spLocks noChangeAspect="1"/>
            </p:cNvSpPr>
            <p:nvPr/>
          </p:nvSpPr>
          <p:spPr>
            <a:xfrm rot="9492767" flipV="1">
              <a:off x="11223930" y="617986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6" name="橢圓 105"/>
            <p:cNvSpPr>
              <a:spLocks noChangeAspect="1"/>
            </p:cNvSpPr>
            <p:nvPr/>
          </p:nvSpPr>
          <p:spPr>
            <a:xfrm rot="9492767" flipV="1">
              <a:off x="11414822" y="5939156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07" name="橢圓 106"/>
            <p:cNvSpPr>
              <a:spLocks noChangeAspect="1"/>
            </p:cNvSpPr>
            <p:nvPr/>
          </p:nvSpPr>
          <p:spPr>
            <a:xfrm rot="9492767">
              <a:off x="11524953" y="5678369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>
              <a:spLocks noChangeAspect="1"/>
            </p:cNvSpPr>
            <p:nvPr/>
          </p:nvSpPr>
          <p:spPr>
            <a:xfrm>
              <a:off x="10234977" y="6412548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>
              <a:spLocks noChangeAspect="1"/>
            </p:cNvSpPr>
            <p:nvPr/>
          </p:nvSpPr>
          <p:spPr>
            <a:xfrm>
              <a:off x="9938645" y="6236418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>
              <a:spLocks noChangeAspect="1"/>
            </p:cNvSpPr>
            <p:nvPr/>
          </p:nvSpPr>
          <p:spPr>
            <a:xfrm>
              <a:off x="9750753" y="6080376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>
              <a:spLocks noChangeAspect="1"/>
            </p:cNvSpPr>
            <p:nvPr/>
          </p:nvSpPr>
          <p:spPr>
            <a:xfrm rot="10147423">
              <a:off x="9795778" y="4825065"/>
              <a:ext cx="396000" cy="39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>
              <a:spLocks noChangeAspect="1"/>
            </p:cNvSpPr>
            <p:nvPr/>
          </p:nvSpPr>
          <p:spPr>
            <a:xfrm rot="10147423">
              <a:off x="10078716" y="4571643"/>
              <a:ext cx="360000" cy="36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>
              <a:spLocks noChangeAspect="1"/>
            </p:cNvSpPr>
            <p:nvPr/>
          </p:nvSpPr>
          <p:spPr>
            <a:xfrm rot="10147423">
              <a:off x="10480758" y="4399985"/>
              <a:ext cx="324000" cy="32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/>
            <p:cNvSpPr>
              <a:spLocks noChangeAspect="1"/>
            </p:cNvSpPr>
            <p:nvPr/>
          </p:nvSpPr>
          <p:spPr>
            <a:xfrm rot="10147423">
              <a:off x="10868183" y="4473126"/>
              <a:ext cx="288000" cy="288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>
              <a:spLocks noChangeAspect="1"/>
            </p:cNvSpPr>
            <p:nvPr/>
          </p:nvSpPr>
          <p:spPr>
            <a:xfrm rot="10147423">
              <a:off x="11189673" y="4732602"/>
              <a:ext cx="252000" cy="252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>
              <a:spLocks noChangeAspect="1"/>
            </p:cNvSpPr>
            <p:nvPr/>
          </p:nvSpPr>
          <p:spPr>
            <a:xfrm rot="10147423">
              <a:off x="11396470" y="4975732"/>
              <a:ext cx="216000" cy="216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>
              <a:spLocks noChangeAspect="1"/>
            </p:cNvSpPr>
            <p:nvPr/>
          </p:nvSpPr>
          <p:spPr>
            <a:xfrm rot="10147423">
              <a:off x="11540031" y="5233682"/>
              <a:ext cx="180000" cy="180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>
              <a:spLocks noChangeAspect="1"/>
            </p:cNvSpPr>
            <p:nvPr/>
          </p:nvSpPr>
          <p:spPr>
            <a:xfrm rot="10147423">
              <a:off x="9552313" y="5142940"/>
              <a:ext cx="414000" cy="41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>
              <a:spLocks noChangeAspect="1"/>
            </p:cNvSpPr>
            <p:nvPr/>
          </p:nvSpPr>
          <p:spPr>
            <a:xfrm rot="10147423">
              <a:off x="11579103" y="5483822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>
              <a:spLocks noChangeAspect="1"/>
            </p:cNvSpPr>
            <p:nvPr/>
          </p:nvSpPr>
          <p:spPr>
            <a:xfrm rot="10147423">
              <a:off x="9620615" y="5932377"/>
              <a:ext cx="144000" cy="144000"/>
            </a:xfrm>
            <a:prstGeom prst="ellipse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63" name="圖片 1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87675" y="583715"/>
            <a:ext cx="2676525" cy="2409825"/>
          </a:xfrm>
          <a:prstGeom prst="rect">
            <a:avLst/>
          </a:prstGeom>
        </p:spPr>
      </p:pic>
      <p:grpSp>
        <p:nvGrpSpPr>
          <p:cNvPr id="172" name="群組 171"/>
          <p:cNvGrpSpPr/>
          <p:nvPr/>
        </p:nvGrpSpPr>
        <p:grpSpPr>
          <a:xfrm>
            <a:off x="-5019562" y="773235"/>
            <a:ext cx="4355780" cy="2407271"/>
            <a:chOff x="-4705200" y="971236"/>
            <a:chExt cx="4355780" cy="2407271"/>
          </a:xfrm>
        </p:grpSpPr>
        <p:sp>
          <p:nvSpPr>
            <p:cNvPr id="173" name="橢圓 172"/>
            <p:cNvSpPr>
              <a:spLocks noChangeAspect="1"/>
            </p:cNvSpPr>
            <p:nvPr/>
          </p:nvSpPr>
          <p:spPr>
            <a:xfrm>
              <a:off x="-2760984" y="2070240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/>
            <p:cNvSpPr>
              <a:spLocks noChangeAspect="1"/>
            </p:cNvSpPr>
            <p:nvPr/>
          </p:nvSpPr>
          <p:spPr>
            <a:xfrm>
              <a:off x="-3331968" y="2669627"/>
              <a:ext cx="396000" cy="396000"/>
            </a:xfrm>
            <a:prstGeom prst="ellipse">
              <a:avLst/>
            </a:prstGeom>
            <a:solidFill>
              <a:srgbClr val="FF9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橢圓 174"/>
            <p:cNvSpPr>
              <a:spLocks noChangeAspect="1"/>
            </p:cNvSpPr>
            <p:nvPr/>
          </p:nvSpPr>
          <p:spPr>
            <a:xfrm>
              <a:off x="-3614880" y="2937339"/>
              <a:ext cx="360000" cy="360000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橢圓 175"/>
            <p:cNvSpPr>
              <a:spLocks noChangeAspect="1"/>
            </p:cNvSpPr>
            <p:nvPr/>
          </p:nvSpPr>
          <p:spPr>
            <a:xfrm>
              <a:off x="-3990334" y="3017923"/>
              <a:ext cx="324000" cy="324000"/>
            </a:xfrm>
            <a:prstGeom prst="ellipse">
              <a:avLst/>
            </a:prstGeom>
            <a:solidFill>
              <a:srgbClr val="FF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橢圓 176"/>
            <p:cNvSpPr>
              <a:spLocks noChangeAspect="1"/>
            </p:cNvSpPr>
            <p:nvPr/>
          </p:nvSpPr>
          <p:spPr>
            <a:xfrm>
              <a:off x="-4305625" y="2885667"/>
              <a:ext cx="288000" cy="288000"/>
            </a:xfrm>
            <a:prstGeom prst="ellipse">
              <a:avLst/>
            </a:prstGeom>
            <a:solidFill>
              <a:srgbClr val="D8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橢圓 177"/>
            <p:cNvSpPr>
              <a:spLocks noChangeAspect="1"/>
            </p:cNvSpPr>
            <p:nvPr/>
          </p:nvSpPr>
          <p:spPr>
            <a:xfrm>
              <a:off x="-4505237" y="2663954"/>
              <a:ext cx="252000" cy="252000"/>
            </a:xfrm>
            <a:prstGeom prst="ellipse">
              <a:avLst/>
            </a:prstGeom>
            <a:solidFill>
              <a:srgbClr val="7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9" name="橢圓 178"/>
            <p:cNvSpPr>
              <a:spLocks noChangeAspect="1"/>
            </p:cNvSpPr>
            <p:nvPr/>
          </p:nvSpPr>
          <p:spPr>
            <a:xfrm>
              <a:off x="-4651633" y="2448523"/>
              <a:ext cx="216000" cy="216000"/>
            </a:xfrm>
            <a:prstGeom prst="ellipse">
              <a:avLst/>
            </a:prstGeom>
            <a:solidFill>
              <a:srgbClr val="09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>
              <a:spLocks noChangeAspect="1"/>
            </p:cNvSpPr>
            <p:nvPr/>
          </p:nvSpPr>
          <p:spPr>
            <a:xfrm>
              <a:off x="-4705200" y="2216560"/>
              <a:ext cx="144000" cy="14400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>
              <a:spLocks noChangeAspect="1"/>
            </p:cNvSpPr>
            <p:nvPr/>
          </p:nvSpPr>
          <p:spPr>
            <a:xfrm>
              <a:off x="-3037258" y="2385767"/>
              <a:ext cx="414000" cy="414000"/>
            </a:xfrm>
            <a:prstGeom prst="ellipse">
              <a:avLst/>
            </a:prstGeom>
            <a:solidFill>
              <a:srgbClr val="FF5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橢圓 181"/>
            <p:cNvSpPr>
              <a:spLocks noChangeAspect="1"/>
            </p:cNvSpPr>
            <p:nvPr/>
          </p:nvSpPr>
          <p:spPr>
            <a:xfrm flipV="1">
              <a:off x="-3920058" y="1002272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3" name="橢圓 182"/>
            <p:cNvSpPr>
              <a:spLocks noChangeAspect="1"/>
            </p:cNvSpPr>
            <p:nvPr/>
          </p:nvSpPr>
          <p:spPr>
            <a:xfrm flipV="1">
              <a:off x="-4238942" y="110934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4" name="橢圓 183"/>
            <p:cNvSpPr>
              <a:spLocks noChangeAspect="1"/>
            </p:cNvSpPr>
            <p:nvPr/>
          </p:nvSpPr>
          <p:spPr>
            <a:xfrm flipV="1">
              <a:off x="-4474214" y="1341662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5" name="橢圓 184"/>
            <p:cNvSpPr>
              <a:spLocks noChangeAspect="1"/>
            </p:cNvSpPr>
            <p:nvPr/>
          </p:nvSpPr>
          <p:spPr>
            <a:xfrm flipV="1">
              <a:off x="-4629106" y="161837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86" name="橢圓 185"/>
            <p:cNvSpPr>
              <a:spLocks noChangeAspect="1"/>
            </p:cNvSpPr>
            <p:nvPr/>
          </p:nvSpPr>
          <p:spPr>
            <a:xfrm>
              <a:off x="-4703237" y="191515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7" name="橢圓 186"/>
            <p:cNvSpPr>
              <a:spLocks noChangeAspect="1"/>
            </p:cNvSpPr>
            <p:nvPr/>
          </p:nvSpPr>
          <p:spPr>
            <a:xfrm>
              <a:off x="-3525166" y="112088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8" name="橢圓 187"/>
            <p:cNvSpPr>
              <a:spLocks noChangeAspect="1"/>
            </p:cNvSpPr>
            <p:nvPr/>
          </p:nvSpPr>
          <p:spPr>
            <a:xfrm>
              <a:off x="-3229390" y="1329997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橢圓 188"/>
            <p:cNvSpPr>
              <a:spLocks noChangeAspect="1"/>
            </p:cNvSpPr>
            <p:nvPr/>
          </p:nvSpPr>
          <p:spPr>
            <a:xfrm>
              <a:off x="-3012647" y="162056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0" name="橢圓 189"/>
            <p:cNvSpPr>
              <a:spLocks noChangeAspect="1"/>
            </p:cNvSpPr>
            <p:nvPr/>
          </p:nvSpPr>
          <p:spPr>
            <a:xfrm>
              <a:off x="-2838688" y="190813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橢圓 190"/>
            <p:cNvSpPr>
              <a:spLocks noChangeAspect="1"/>
            </p:cNvSpPr>
            <p:nvPr/>
          </p:nvSpPr>
          <p:spPr>
            <a:xfrm flipV="1">
              <a:off x="-1535570" y="2982507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2" name="橢圓 191"/>
            <p:cNvSpPr>
              <a:spLocks noChangeAspect="1"/>
            </p:cNvSpPr>
            <p:nvPr/>
          </p:nvSpPr>
          <p:spPr>
            <a:xfrm flipV="1">
              <a:off x="-1144686" y="294743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3" name="橢圓 192"/>
            <p:cNvSpPr>
              <a:spLocks noChangeAspect="1"/>
            </p:cNvSpPr>
            <p:nvPr/>
          </p:nvSpPr>
          <p:spPr>
            <a:xfrm flipV="1">
              <a:off x="-858814" y="282933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4" name="橢圓 193"/>
            <p:cNvSpPr>
              <a:spLocks noChangeAspect="1"/>
            </p:cNvSpPr>
            <p:nvPr/>
          </p:nvSpPr>
          <p:spPr>
            <a:xfrm flipV="1">
              <a:off x="-664386" y="259835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195" name="橢圓 194"/>
            <p:cNvSpPr>
              <a:spLocks noChangeAspect="1"/>
            </p:cNvSpPr>
            <p:nvPr/>
          </p:nvSpPr>
          <p:spPr>
            <a:xfrm>
              <a:off x="-1862367" y="2983799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橢圓 195"/>
            <p:cNvSpPr>
              <a:spLocks noChangeAspect="1"/>
            </p:cNvSpPr>
            <p:nvPr/>
          </p:nvSpPr>
          <p:spPr>
            <a:xfrm>
              <a:off x="-2158699" y="2807669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7" name="橢圓 196"/>
            <p:cNvSpPr>
              <a:spLocks noChangeAspect="1"/>
            </p:cNvSpPr>
            <p:nvPr/>
          </p:nvSpPr>
          <p:spPr>
            <a:xfrm>
              <a:off x="-2346591" y="26516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8" name="橢圓 197"/>
            <p:cNvSpPr>
              <a:spLocks noChangeAspect="1"/>
            </p:cNvSpPr>
            <p:nvPr/>
          </p:nvSpPr>
          <p:spPr>
            <a:xfrm>
              <a:off x="-2301566" y="1396316"/>
              <a:ext cx="396000" cy="396000"/>
            </a:xfrm>
            <a:prstGeom prst="ellipse">
              <a:avLst/>
            </a:prstGeom>
            <a:solidFill>
              <a:srgbClr val="FF0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橢圓 198"/>
            <p:cNvSpPr>
              <a:spLocks noChangeAspect="1"/>
            </p:cNvSpPr>
            <p:nvPr/>
          </p:nvSpPr>
          <p:spPr>
            <a:xfrm>
              <a:off x="-2018628" y="1142894"/>
              <a:ext cx="360000" cy="360000"/>
            </a:xfrm>
            <a:prstGeom prst="ellipse">
              <a:avLst/>
            </a:prstGeom>
            <a:solidFill>
              <a:srgbClr val="FF0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0" name="橢圓 199"/>
            <p:cNvSpPr>
              <a:spLocks noChangeAspect="1"/>
            </p:cNvSpPr>
            <p:nvPr/>
          </p:nvSpPr>
          <p:spPr>
            <a:xfrm>
              <a:off x="-1616586" y="971236"/>
              <a:ext cx="324000" cy="324000"/>
            </a:xfrm>
            <a:prstGeom prst="ellipse">
              <a:avLst/>
            </a:prstGeom>
            <a:solidFill>
              <a:srgbClr val="E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1" name="橢圓 200"/>
            <p:cNvSpPr>
              <a:spLocks noChangeAspect="1"/>
            </p:cNvSpPr>
            <p:nvPr/>
          </p:nvSpPr>
          <p:spPr>
            <a:xfrm>
              <a:off x="-1229161" y="1044377"/>
              <a:ext cx="288000" cy="288000"/>
            </a:xfrm>
            <a:prstGeom prst="ellipse">
              <a:avLst/>
            </a:prstGeom>
            <a:solidFill>
              <a:srgbClr val="D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2" name="橢圓 201"/>
            <p:cNvSpPr>
              <a:spLocks noChangeAspect="1"/>
            </p:cNvSpPr>
            <p:nvPr/>
          </p:nvSpPr>
          <p:spPr>
            <a:xfrm>
              <a:off x="-907671" y="1303853"/>
              <a:ext cx="252000" cy="252000"/>
            </a:xfrm>
            <a:prstGeom prst="ellipse">
              <a:avLst/>
            </a:prstGeom>
            <a:solidFill>
              <a:srgbClr val="A7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3" name="橢圓 202"/>
            <p:cNvSpPr>
              <a:spLocks noChangeAspect="1"/>
            </p:cNvSpPr>
            <p:nvPr/>
          </p:nvSpPr>
          <p:spPr>
            <a:xfrm>
              <a:off x="-700874" y="1546983"/>
              <a:ext cx="216000" cy="216000"/>
            </a:xfrm>
            <a:prstGeom prst="ellipse">
              <a:avLst/>
            </a:prstGeom>
            <a:solidFill>
              <a:srgbClr val="5D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4" name="橢圓 203"/>
            <p:cNvSpPr>
              <a:spLocks noChangeAspect="1"/>
            </p:cNvSpPr>
            <p:nvPr/>
          </p:nvSpPr>
          <p:spPr>
            <a:xfrm>
              <a:off x="-557313" y="1794773"/>
              <a:ext cx="180000" cy="180000"/>
            </a:xfrm>
            <a:prstGeom prst="ellipse">
              <a:avLst/>
            </a:prstGeom>
            <a:solidFill>
              <a:srgbClr val="1B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橢圓 204"/>
            <p:cNvSpPr>
              <a:spLocks noChangeAspect="1"/>
            </p:cNvSpPr>
            <p:nvPr/>
          </p:nvSpPr>
          <p:spPr>
            <a:xfrm>
              <a:off x="-2545031" y="1714191"/>
              <a:ext cx="414000" cy="414000"/>
            </a:xfrm>
            <a:prstGeom prst="ellipse">
              <a:avLst/>
            </a:prstGeom>
            <a:solidFill>
              <a:srgbClr val="FF00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6" name="橢圓 205"/>
            <p:cNvSpPr>
              <a:spLocks noChangeAspect="1"/>
            </p:cNvSpPr>
            <p:nvPr/>
          </p:nvSpPr>
          <p:spPr>
            <a:xfrm>
              <a:off x="-493420" y="2219093"/>
              <a:ext cx="144000" cy="144000"/>
            </a:xfrm>
            <a:prstGeom prst="ellipse">
              <a:avLst/>
            </a:prstGeom>
            <a:solidFill>
              <a:srgbClr val="00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7" name="橢圓 206"/>
            <p:cNvSpPr>
              <a:spLocks noChangeAspect="1"/>
            </p:cNvSpPr>
            <p:nvPr/>
          </p:nvSpPr>
          <p:spPr>
            <a:xfrm>
              <a:off x="-2476729" y="2503628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8" name="橢圓 207"/>
            <p:cNvSpPr>
              <a:spLocks noChangeAspect="1"/>
            </p:cNvSpPr>
            <p:nvPr/>
          </p:nvSpPr>
          <p:spPr>
            <a:xfrm flipV="1">
              <a:off x="-549480" y="238818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u="sng"/>
            </a:p>
          </p:txBody>
        </p:sp>
        <p:sp>
          <p:nvSpPr>
            <p:cNvPr id="209" name="橢圓 208"/>
            <p:cNvSpPr>
              <a:spLocks noChangeAspect="1"/>
            </p:cNvSpPr>
            <p:nvPr/>
          </p:nvSpPr>
          <p:spPr>
            <a:xfrm>
              <a:off x="-513496" y="2015614"/>
              <a:ext cx="162000" cy="162000"/>
            </a:xfrm>
            <a:prstGeom prst="ellipse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0" y="0"/>
            <a:ext cx="4792132" cy="4356484"/>
            <a:chOff x="0" y="0"/>
            <a:chExt cx="4792132" cy="4356484"/>
          </a:xfrm>
        </p:grpSpPr>
        <p:grpSp>
          <p:nvGrpSpPr>
            <p:cNvPr id="4" name="群組 3"/>
            <p:cNvGrpSpPr/>
            <p:nvPr/>
          </p:nvGrpSpPr>
          <p:grpSpPr>
            <a:xfrm>
              <a:off x="0" y="0"/>
              <a:ext cx="4792132" cy="4356484"/>
              <a:chOff x="0" y="0"/>
              <a:chExt cx="4792132" cy="4356484"/>
            </a:xfrm>
          </p:grpSpPr>
          <p:sp>
            <p:nvSpPr>
              <p:cNvPr id="164" name="圓角矩形 163"/>
              <p:cNvSpPr/>
              <p:nvPr/>
            </p:nvSpPr>
            <p:spPr>
              <a:xfrm>
                <a:off x="0" y="0"/>
                <a:ext cx="4792132" cy="4356484"/>
              </a:xfrm>
              <a:prstGeom prst="roundRect">
                <a:avLst>
                  <a:gd name="adj" fmla="val 0"/>
                </a:avLst>
              </a:prstGeom>
              <a:solidFill>
                <a:srgbClr val="60AE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 rot="10800000">
                <a:off x="0" y="0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0" y="0"/>
                <a:ext cx="270000" cy="138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3404020" y="0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404020" y="4085407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1" name="矩形 370"/>
              <p:cNvSpPr/>
              <p:nvPr/>
            </p:nvSpPr>
            <p:spPr>
              <a:xfrm rot="5400000">
                <a:off x="3962537" y="3526889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 rot="10800000">
                <a:off x="0" y="4085407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 rot="16200000">
                <a:off x="3962537" y="558517"/>
                <a:ext cx="1388112" cy="2710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0" y="2966884"/>
                <a:ext cx="270000" cy="138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72" name="群組 371"/>
            <p:cNvGrpSpPr/>
            <p:nvPr/>
          </p:nvGrpSpPr>
          <p:grpSpPr>
            <a:xfrm>
              <a:off x="218176" y="825725"/>
              <a:ext cx="4355780" cy="2705034"/>
              <a:chOff x="3116683" y="1970066"/>
              <a:chExt cx="4355780" cy="2705034"/>
            </a:xfrm>
          </p:grpSpPr>
          <p:cxnSp>
            <p:nvCxnSpPr>
              <p:cNvPr id="373" name="直線接點 372"/>
              <p:cNvCxnSpPr/>
              <p:nvPr/>
            </p:nvCxnSpPr>
            <p:spPr>
              <a:xfrm>
                <a:off x="3775525" y="3322583"/>
                <a:ext cx="3024385" cy="0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線接點 373"/>
              <p:cNvCxnSpPr/>
              <p:nvPr/>
            </p:nvCxnSpPr>
            <p:spPr>
              <a:xfrm>
                <a:off x="5251959" y="1970066"/>
                <a:ext cx="0" cy="2705034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5" name="群組 374"/>
              <p:cNvGrpSpPr/>
              <p:nvPr/>
            </p:nvGrpSpPr>
            <p:grpSpPr>
              <a:xfrm>
                <a:off x="3116683" y="2022079"/>
                <a:ext cx="4355780" cy="2394571"/>
                <a:chOff x="-4705200" y="983936"/>
                <a:chExt cx="4355780" cy="2394571"/>
              </a:xfrm>
            </p:grpSpPr>
            <p:sp>
              <p:nvSpPr>
                <p:cNvPr id="376" name="橢圓 375"/>
                <p:cNvSpPr>
                  <a:spLocks noChangeAspect="1"/>
                </p:cNvSpPr>
                <p:nvPr/>
              </p:nvSpPr>
              <p:spPr>
                <a:xfrm>
                  <a:off x="-2786384" y="2076590"/>
                  <a:ext cx="432000" cy="43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7" name="橢圓 376"/>
                <p:cNvSpPr>
                  <a:spLocks noChangeAspect="1"/>
                </p:cNvSpPr>
                <p:nvPr/>
              </p:nvSpPr>
              <p:spPr>
                <a:xfrm>
                  <a:off x="-3338318" y="2701377"/>
                  <a:ext cx="396000" cy="396000"/>
                </a:xfrm>
                <a:prstGeom prst="ellipse">
                  <a:avLst/>
                </a:prstGeom>
                <a:solidFill>
                  <a:srgbClr val="FF9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8" name="橢圓 377"/>
                <p:cNvSpPr>
                  <a:spLocks noChangeAspect="1"/>
                </p:cNvSpPr>
                <p:nvPr/>
              </p:nvSpPr>
              <p:spPr>
                <a:xfrm>
                  <a:off x="-3608530" y="2969089"/>
                  <a:ext cx="360000" cy="360000"/>
                </a:xfrm>
                <a:prstGeom prst="ellipse">
                  <a:avLst/>
                </a:prstGeom>
                <a:solidFill>
                  <a:srgbClr val="FFC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9" name="橢圓 378"/>
                <p:cNvSpPr>
                  <a:spLocks noChangeAspect="1"/>
                </p:cNvSpPr>
                <p:nvPr/>
              </p:nvSpPr>
              <p:spPr>
                <a:xfrm>
                  <a:off x="-3990334" y="3017923"/>
                  <a:ext cx="324000" cy="324000"/>
                </a:xfrm>
                <a:prstGeom prst="ellipse">
                  <a:avLst/>
                </a:prstGeom>
                <a:solidFill>
                  <a:srgbClr val="FFF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0" name="橢圓 379"/>
                <p:cNvSpPr>
                  <a:spLocks noChangeAspect="1"/>
                </p:cNvSpPr>
                <p:nvPr/>
              </p:nvSpPr>
              <p:spPr>
                <a:xfrm>
                  <a:off x="-4305625" y="2885667"/>
                  <a:ext cx="288000" cy="288000"/>
                </a:xfrm>
                <a:prstGeom prst="ellipse">
                  <a:avLst/>
                </a:prstGeom>
                <a:solidFill>
                  <a:srgbClr val="D8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1" name="橢圓 380"/>
                <p:cNvSpPr>
                  <a:spLocks noChangeAspect="1"/>
                </p:cNvSpPr>
                <p:nvPr/>
              </p:nvSpPr>
              <p:spPr>
                <a:xfrm>
                  <a:off x="-4505237" y="2663954"/>
                  <a:ext cx="252000" cy="252000"/>
                </a:xfrm>
                <a:prstGeom prst="ellipse">
                  <a:avLst/>
                </a:prstGeom>
                <a:solidFill>
                  <a:srgbClr val="70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2" name="橢圓 381"/>
                <p:cNvSpPr>
                  <a:spLocks noChangeAspect="1"/>
                </p:cNvSpPr>
                <p:nvPr/>
              </p:nvSpPr>
              <p:spPr>
                <a:xfrm>
                  <a:off x="-4651633" y="2448523"/>
                  <a:ext cx="216000" cy="216000"/>
                </a:xfrm>
                <a:prstGeom prst="ellipse">
                  <a:avLst/>
                </a:prstGeom>
                <a:solidFill>
                  <a:srgbClr val="09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3" name="橢圓 382"/>
                <p:cNvSpPr>
                  <a:spLocks noChangeAspect="1"/>
                </p:cNvSpPr>
                <p:nvPr/>
              </p:nvSpPr>
              <p:spPr>
                <a:xfrm>
                  <a:off x="-4705200" y="2216560"/>
                  <a:ext cx="144000" cy="144000"/>
                </a:xfrm>
                <a:prstGeom prst="ellipse">
                  <a:avLst/>
                </a:prstGeom>
                <a:solidFill>
                  <a:srgbClr val="00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4" name="橢圓 383"/>
                <p:cNvSpPr>
                  <a:spLocks noChangeAspect="1"/>
                </p:cNvSpPr>
                <p:nvPr/>
              </p:nvSpPr>
              <p:spPr>
                <a:xfrm>
                  <a:off x="-3075358" y="2385767"/>
                  <a:ext cx="414000" cy="414000"/>
                </a:xfrm>
                <a:prstGeom prst="ellipse">
                  <a:avLst/>
                </a:prstGeom>
                <a:solidFill>
                  <a:srgbClr val="FF54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5" name="橢圓 384"/>
                <p:cNvSpPr>
                  <a:spLocks noChangeAspect="1"/>
                </p:cNvSpPr>
                <p:nvPr/>
              </p:nvSpPr>
              <p:spPr>
                <a:xfrm flipV="1">
                  <a:off x="-3920058" y="1002272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6" name="橢圓 385"/>
                <p:cNvSpPr>
                  <a:spLocks noChangeAspect="1"/>
                </p:cNvSpPr>
                <p:nvPr/>
              </p:nvSpPr>
              <p:spPr>
                <a:xfrm flipV="1">
                  <a:off x="-4238942" y="1109345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7" name="橢圓 386"/>
                <p:cNvSpPr>
                  <a:spLocks noChangeAspect="1"/>
                </p:cNvSpPr>
                <p:nvPr/>
              </p:nvSpPr>
              <p:spPr>
                <a:xfrm flipV="1">
                  <a:off x="-4474214" y="1341662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8" name="橢圓 387"/>
                <p:cNvSpPr>
                  <a:spLocks noChangeAspect="1"/>
                </p:cNvSpPr>
                <p:nvPr/>
              </p:nvSpPr>
              <p:spPr>
                <a:xfrm flipV="1">
                  <a:off x="-4629106" y="1618372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89" name="橢圓 388"/>
                <p:cNvSpPr>
                  <a:spLocks noChangeAspect="1"/>
                </p:cNvSpPr>
                <p:nvPr/>
              </p:nvSpPr>
              <p:spPr>
                <a:xfrm>
                  <a:off x="-4703237" y="1915159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0" name="橢圓 389"/>
                <p:cNvSpPr>
                  <a:spLocks noChangeAspect="1"/>
                </p:cNvSpPr>
                <p:nvPr/>
              </p:nvSpPr>
              <p:spPr>
                <a:xfrm>
                  <a:off x="-3525166" y="1120889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1" name="橢圓 390"/>
                <p:cNvSpPr>
                  <a:spLocks noChangeAspect="1"/>
                </p:cNvSpPr>
                <p:nvPr/>
              </p:nvSpPr>
              <p:spPr>
                <a:xfrm>
                  <a:off x="-3229390" y="1329997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2" name="橢圓 391"/>
                <p:cNvSpPr>
                  <a:spLocks noChangeAspect="1"/>
                </p:cNvSpPr>
                <p:nvPr/>
              </p:nvSpPr>
              <p:spPr>
                <a:xfrm>
                  <a:off x="-3012647" y="1620568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3" name="橢圓 392"/>
                <p:cNvSpPr>
                  <a:spLocks noChangeAspect="1"/>
                </p:cNvSpPr>
                <p:nvPr/>
              </p:nvSpPr>
              <p:spPr>
                <a:xfrm>
                  <a:off x="-2838688" y="1908138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4" name="橢圓 393"/>
                <p:cNvSpPr>
                  <a:spLocks noChangeAspect="1"/>
                </p:cNvSpPr>
                <p:nvPr/>
              </p:nvSpPr>
              <p:spPr>
                <a:xfrm flipV="1">
                  <a:off x="-1535570" y="2982507"/>
                  <a:ext cx="396000" cy="3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5" name="橢圓 394"/>
                <p:cNvSpPr>
                  <a:spLocks noChangeAspect="1"/>
                </p:cNvSpPr>
                <p:nvPr/>
              </p:nvSpPr>
              <p:spPr>
                <a:xfrm flipV="1">
                  <a:off x="-1144686" y="2947434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6" name="橢圓 395"/>
                <p:cNvSpPr>
                  <a:spLocks noChangeAspect="1"/>
                </p:cNvSpPr>
                <p:nvPr/>
              </p:nvSpPr>
              <p:spPr>
                <a:xfrm flipV="1">
                  <a:off x="-858814" y="2829339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7" name="橢圓 396"/>
                <p:cNvSpPr>
                  <a:spLocks noChangeAspect="1"/>
                </p:cNvSpPr>
                <p:nvPr/>
              </p:nvSpPr>
              <p:spPr>
                <a:xfrm flipV="1">
                  <a:off x="-664386" y="2598350"/>
                  <a:ext cx="252000" cy="25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398" name="橢圓 397"/>
                <p:cNvSpPr>
                  <a:spLocks noChangeAspect="1"/>
                </p:cNvSpPr>
                <p:nvPr/>
              </p:nvSpPr>
              <p:spPr>
                <a:xfrm>
                  <a:off x="-1862367" y="2983799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99" name="橢圓 398"/>
                <p:cNvSpPr>
                  <a:spLocks noChangeAspect="1"/>
                </p:cNvSpPr>
                <p:nvPr/>
              </p:nvSpPr>
              <p:spPr>
                <a:xfrm>
                  <a:off x="-2158699" y="2807669"/>
                  <a:ext cx="288000" cy="288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0" name="橢圓 399"/>
                <p:cNvSpPr>
                  <a:spLocks noChangeAspect="1"/>
                </p:cNvSpPr>
                <p:nvPr/>
              </p:nvSpPr>
              <p:spPr>
                <a:xfrm>
                  <a:off x="-2346591" y="2651627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1" name="橢圓 400"/>
                <p:cNvSpPr>
                  <a:spLocks noChangeAspect="1"/>
                </p:cNvSpPr>
                <p:nvPr/>
              </p:nvSpPr>
              <p:spPr>
                <a:xfrm>
                  <a:off x="-2257116" y="1447116"/>
                  <a:ext cx="396000" cy="396000"/>
                </a:xfrm>
                <a:prstGeom prst="ellipse">
                  <a:avLst/>
                </a:prstGeom>
                <a:solidFill>
                  <a:srgbClr val="FF00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2" name="橢圓 401"/>
                <p:cNvSpPr>
                  <a:spLocks noChangeAspect="1"/>
                </p:cNvSpPr>
                <p:nvPr/>
              </p:nvSpPr>
              <p:spPr>
                <a:xfrm>
                  <a:off x="-1999578" y="1168294"/>
                  <a:ext cx="360000" cy="360000"/>
                </a:xfrm>
                <a:prstGeom prst="ellipse">
                  <a:avLst/>
                </a:prstGeom>
                <a:solidFill>
                  <a:srgbClr val="FF00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3" name="橢圓 402"/>
                <p:cNvSpPr>
                  <a:spLocks noChangeAspect="1"/>
                </p:cNvSpPr>
                <p:nvPr/>
              </p:nvSpPr>
              <p:spPr>
                <a:xfrm>
                  <a:off x="-1629286" y="983936"/>
                  <a:ext cx="324000" cy="324000"/>
                </a:xfrm>
                <a:prstGeom prst="ellipse">
                  <a:avLst/>
                </a:prstGeom>
                <a:solidFill>
                  <a:srgbClr val="ED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4" name="橢圓 403"/>
                <p:cNvSpPr>
                  <a:spLocks noChangeAspect="1"/>
                </p:cNvSpPr>
                <p:nvPr/>
              </p:nvSpPr>
              <p:spPr>
                <a:xfrm>
                  <a:off x="-1229161" y="1044377"/>
                  <a:ext cx="288000" cy="288000"/>
                </a:xfrm>
                <a:prstGeom prst="ellipse">
                  <a:avLst/>
                </a:prstGeom>
                <a:solidFill>
                  <a:srgbClr val="D1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5" name="橢圓 404"/>
                <p:cNvSpPr>
                  <a:spLocks noChangeAspect="1"/>
                </p:cNvSpPr>
                <p:nvPr/>
              </p:nvSpPr>
              <p:spPr>
                <a:xfrm>
                  <a:off x="-907671" y="1303853"/>
                  <a:ext cx="252000" cy="252000"/>
                </a:xfrm>
                <a:prstGeom prst="ellipse">
                  <a:avLst/>
                </a:prstGeom>
                <a:solidFill>
                  <a:srgbClr val="A7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6" name="橢圓 405"/>
                <p:cNvSpPr>
                  <a:spLocks noChangeAspect="1"/>
                </p:cNvSpPr>
                <p:nvPr/>
              </p:nvSpPr>
              <p:spPr>
                <a:xfrm>
                  <a:off x="-700874" y="1546983"/>
                  <a:ext cx="216000" cy="216000"/>
                </a:xfrm>
                <a:prstGeom prst="ellipse">
                  <a:avLst/>
                </a:prstGeom>
                <a:solidFill>
                  <a:srgbClr val="5D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7" name="橢圓 406"/>
                <p:cNvSpPr>
                  <a:spLocks noChangeAspect="1"/>
                </p:cNvSpPr>
                <p:nvPr/>
              </p:nvSpPr>
              <p:spPr>
                <a:xfrm>
                  <a:off x="-557313" y="1794773"/>
                  <a:ext cx="180000" cy="180000"/>
                </a:xfrm>
                <a:prstGeom prst="ellipse">
                  <a:avLst/>
                </a:prstGeom>
                <a:solidFill>
                  <a:srgbClr val="1B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8" name="橢圓 407"/>
                <p:cNvSpPr>
                  <a:spLocks noChangeAspect="1"/>
                </p:cNvSpPr>
                <p:nvPr/>
              </p:nvSpPr>
              <p:spPr>
                <a:xfrm>
                  <a:off x="-2491616" y="1775282"/>
                  <a:ext cx="414000" cy="414000"/>
                </a:xfrm>
                <a:prstGeom prst="ellipse">
                  <a:avLst/>
                </a:prstGeom>
                <a:solidFill>
                  <a:srgbClr val="FF00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9" name="橢圓 408"/>
                <p:cNvSpPr>
                  <a:spLocks noChangeAspect="1"/>
                </p:cNvSpPr>
                <p:nvPr/>
              </p:nvSpPr>
              <p:spPr>
                <a:xfrm>
                  <a:off x="-493420" y="2219093"/>
                  <a:ext cx="144000" cy="144000"/>
                </a:xfrm>
                <a:prstGeom prst="ellipse">
                  <a:avLst/>
                </a:prstGeom>
                <a:solidFill>
                  <a:srgbClr val="00FFF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0" name="橢圓 409"/>
                <p:cNvSpPr>
                  <a:spLocks noChangeAspect="1"/>
                </p:cNvSpPr>
                <p:nvPr/>
              </p:nvSpPr>
              <p:spPr>
                <a:xfrm>
                  <a:off x="-2476729" y="2503628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1" name="橢圓 410"/>
                <p:cNvSpPr>
                  <a:spLocks noChangeAspect="1"/>
                </p:cNvSpPr>
                <p:nvPr/>
              </p:nvSpPr>
              <p:spPr>
                <a:xfrm flipV="1">
                  <a:off x="-549480" y="2388181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u="sng"/>
                </a:p>
              </p:txBody>
            </p:sp>
            <p:sp>
              <p:nvSpPr>
                <p:cNvPr id="412" name="橢圓 411"/>
                <p:cNvSpPr>
                  <a:spLocks noChangeAspect="1"/>
                </p:cNvSpPr>
                <p:nvPr/>
              </p:nvSpPr>
              <p:spPr>
                <a:xfrm>
                  <a:off x="-513496" y="2015614"/>
                  <a:ext cx="162000" cy="162000"/>
                </a:xfrm>
                <a:prstGeom prst="ellipse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5460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群組 204"/>
          <p:cNvGrpSpPr/>
          <p:nvPr/>
        </p:nvGrpSpPr>
        <p:grpSpPr>
          <a:xfrm>
            <a:off x="599917" y="174728"/>
            <a:ext cx="9075514" cy="6580433"/>
            <a:chOff x="599917" y="174728"/>
            <a:chExt cx="9075514" cy="6580433"/>
          </a:xfrm>
        </p:grpSpPr>
        <p:sp>
          <p:nvSpPr>
            <p:cNvPr id="152" name="矩形 151"/>
            <p:cNvSpPr/>
            <p:nvPr/>
          </p:nvSpPr>
          <p:spPr>
            <a:xfrm>
              <a:off x="599917" y="174728"/>
              <a:ext cx="9075514" cy="65804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03" name="圖片 2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7729" y="2054651"/>
              <a:ext cx="3099890" cy="2820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98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育忠 莊</dc:creator>
  <cp:lastModifiedBy>育忠 莊</cp:lastModifiedBy>
  <cp:revision>39</cp:revision>
  <dcterms:created xsi:type="dcterms:W3CDTF">2018-06-25T01:06:04Z</dcterms:created>
  <dcterms:modified xsi:type="dcterms:W3CDTF">2018-06-26T15:59:28Z</dcterms:modified>
</cp:coreProperties>
</file>