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1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0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0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2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4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F908-9169-46D4-B81E-4620DA224DE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796F-28CB-49B4-9365-40F595826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4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2084662" y="-409942"/>
            <a:ext cx="10744418" cy="11013458"/>
            <a:chOff x="-2084662" y="-409942"/>
            <a:chExt cx="10744418" cy="1101345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84661" y="-409942"/>
              <a:ext cx="5283639" cy="3522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84661" y="3335574"/>
              <a:ext cx="5283639" cy="352242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117" y="-409942"/>
              <a:ext cx="5283639" cy="352242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84662" y="7081090"/>
              <a:ext cx="5283639" cy="352242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117" y="3335574"/>
              <a:ext cx="5283639" cy="352242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116" y="7081090"/>
              <a:ext cx="5283640" cy="3522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83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0" y="-2076165"/>
            <a:ext cx="10748180" cy="110103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693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2</cp:revision>
  <dcterms:created xsi:type="dcterms:W3CDTF">2019-02-15T23:56:39Z</dcterms:created>
  <dcterms:modified xsi:type="dcterms:W3CDTF">2019-02-16T00:01:18Z</dcterms:modified>
</cp:coreProperties>
</file>