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A6F45A0-2F60-45E8-A98E-0A9C0C342CF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A621C5A-C49E-4DBB-B854-F4AB0E1CFF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255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45A0-2F60-45E8-A98E-0A9C0C342CF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C5A-C49E-4DBB-B854-F4AB0E1C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2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45A0-2F60-45E8-A98E-0A9C0C342CF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C5A-C49E-4DBB-B854-F4AB0E1C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05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45A0-2F60-45E8-A98E-0A9C0C342CF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C5A-C49E-4DBB-B854-F4AB0E1CFFB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765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45A0-2F60-45E8-A98E-0A9C0C342CF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C5A-C49E-4DBB-B854-F4AB0E1C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47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45A0-2F60-45E8-A98E-0A9C0C342CF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C5A-C49E-4DBB-B854-F4AB0E1C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8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45A0-2F60-45E8-A98E-0A9C0C342CF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C5A-C49E-4DBB-B854-F4AB0E1C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80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45A0-2F60-45E8-A98E-0A9C0C342CF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C5A-C49E-4DBB-B854-F4AB0E1C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31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45A0-2F60-45E8-A98E-0A9C0C342CF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C5A-C49E-4DBB-B854-F4AB0E1C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45A0-2F60-45E8-A98E-0A9C0C342CF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C5A-C49E-4DBB-B854-F4AB0E1C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0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45A0-2F60-45E8-A98E-0A9C0C342CF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C5A-C49E-4DBB-B854-F4AB0E1C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45A0-2F60-45E8-A98E-0A9C0C342CF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C5A-C49E-4DBB-B854-F4AB0E1C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4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45A0-2F60-45E8-A98E-0A9C0C342CF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C5A-C49E-4DBB-B854-F4AB0E1C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8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45A0-2F60-45E8-A98E-0A9C0C342CF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C5A-C49E-4DBB-B854-F4AB0E1C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6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45A0-2F60-45E8-A98E-0A9C0C342CF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C5A-C49E-4DBB-B854-F4AB0E1C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5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45A0-2F60-45E8-A98E-0A9C0C342CF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C5A-C49E-4DBB-B854-F4AB0E1C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7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45A0-2F60-45E8-A98E-0A9C0C342CF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C5A-C49E-4DBB-B854-F4AB0E1C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45A0-2F60-45E8-A98E-0A9C0C342CF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C5A-C49E-4DBB-B854-F4AB0E1C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A6F45A0-2F60-45E8-A98E-0A9C0C342CF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621C5A-C49E-4DBB-B854-F4AB0E1C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ED88-9F66-43CE-BE55-D3563C6C2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091" y="1264024"/>
            <a:ext cx="7014297" cy="4597026"/>
          </a:xfrm>
        </p:spPr>
        <p:txBody>
          <a:bodyPr/>
          <a:lstStyle/>
          <a:p>
            <a:endParaRPr lang="ka-GE" dirty="0"/>
          </a:p>
          <a:p>
            <a:pPr marL="0" indent="0">
              <a:buNone/>
            </a:pPr>
            <a:endParaRPr lang="ka-GE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a-G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lfaen" panose="010A0502050306030303" pitchFamily="18" charset="0"/>
                <a:ea typeface="+mn-ea"/>
                <a:cs typeface="+mn-cs"/>
              </a:rPr>
              <a:t>       გუნდის კაპიტანი: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a-GE" sz="2000" dirty="0">
                <a:solidFill>
                  <a:prstClr val="black"/>
                </a:solidFill>
                <a:latin typeface="Sylfaen" panose="010A0502050306030303" pitchFamily="18" charset="0"/>
              </a:rPr>
              <a:t>         </a:t>
            </a:r>
            <a:r>
              <a:rPr kumimoji="0" lang="ka-G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lfaen" panose="010A0502050306030303" pitchFamily="18" charset="0"/>
                <a:ea typeface="+mn-ea"/>
                <a:cs typeface="+mn-cs"/>
              </a:rPr>
              <a:t>ალეკო ღორჯომელაძე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a-GE" sz="2000" dirty="0">
              <a:solidFill>
                <a:prstClr val="black"/>
              </a:solidFill>
              <a:latin typeface="Sylfaen" panose="010A050205030603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a-GE" sz="2000" dirty="0">
                <a:solidFill>
                  <a:prstClr val="black"/>
                </a:solidFill>
                <a:latin typeface="Sylfaen" panose="010A0502050306030303" pitchFamily="18" charset="0"/>
              </a:rPr>
              <a:t>     გუნდის წევრები: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a-G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lfaen" panose="010A0502050306030303" pitchFamily="18" charset="0"/>
                <a:ea typeface="+mn-ea"/>
                <a:cs typeface="+mn-cs"/>
              </a:rPr>
              <a:t>  გიორგი გლოველი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a-GE" sz="2000" dirty="0">
                <a:solidFill>
                  <a:prstClr val="black"/>
                </a:solidFill>
                <a:latin typeface="Sylfaen" panose="010A0502050306030303" pitchFamily="18" charset="0"/>
              </a:rPr>
              <a:t>       </a:t>
            </a:r>
            <a:r>
              <a:rPr kumimoji="0" lang="ka-G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lfaen" panose="010A0502050306030303" pitchFamily="18" charset="0"/>
                <a:ea typeface="+mn-ea"/>
                <a:cs typeface="+mn-cs"/>
              </a:rPr>
              <a:t>ირაკლი სომხიშვილი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EFCED-72FD-4E9C-91DF-F680B5DE2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4874" y="995363"/>
            <a:ext cx="2946399" cy="4873625"/>
          </a:xfrm>
        </p:spPr>
        <p:txBody>
          <a:bodyPr/>
          <a:lstStyle/>
          <a:p>
            <a:endParaRPr lang="ka-GE" dirty="0"/>
          </a:p>
          <a:p>
            <a:endParaRPr lang="ka-GE" dirty="0"/>
          </a:p>
          <a:p>
            <a:endParaRPr lang="ka-GE" dirty="0"/>
          </a:p>
          <a:p>
            <a:endParaRPr lang="ka-GE" dirty="0"/>
          </a:p>
          <a:p>
            <a:endParaRPr lang="ka-GE" dirty="0"/>
          </a:p>
          <a:p>
            <a:r>
              <a:rPr lang="ka-GE" dirty="0"/>
              <a:t>      </a:t>
            </a:r>
            <a:r>
              <a:rPr lang="ka-GE" sz="4000" dirty="0"/>
              <a:t>გუნდი 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79588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9177-FED5-4155-8B9D-0DF0C2962CC0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839788" y="457200"/>
            <a:ext cx="3932237" cy="1186873"/>
          </a:xfrm>
        </p:spPr>
        <p:txBody>
          <a:bodyPr/>
          <a:lstStyle/>
          <a:p>
            <a:r>
              <a:rPr kumimoji="0" lang="ka-G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lfaen" panose="010A0502050306030303" pitchFamily="18" charset="0"/>
                <a:ea typeface="+mj-ea"/>
                <a:cs typeface="+mj-cs"/>
              </a:rPr>
              <a:t>საქართველოს კულტურა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6B61-9228-40E9-BDC5-82106ABE8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618" y="987425"/>
            <a:ext cx="7032770" cy="48736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a-G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lfaen" panose="010A0502050306030303" pitchFamily="18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a-GE" sz="2000" dirty="0">
              <a:solidFill>
                <a:prstClr val="black"/>
              </a:solidFill>
              <a:latin typeface="Sylfaen" panose="010A0502050306030303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a-G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lfaen" panose="010A0502050306030303" pitchFamily="18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a-GE" sz="2000" dirty="0">
              <a:solidFill>
                <a:prstClr val="black"/>
              </a:solidFill>
              <a:latin typeface="Sylfaen" panose="010A0502050306030303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a-G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lfaen" panose="010A0502050306030303" pitchFamily="18" charset="0"/>
                <a:ea typeface="+mn-ea"/>
                <a:cs typeface="+mn-cs"/>
              </a:rPr>
              <a:t>ალეკო ღორჯომელაძე-ცეკვა, ღირსშესანიშნაობები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a-G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lfaen" panose="010A0502050306030303" pitchFamily="18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a-G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lfaen" panose="010A0502050306030303" pitchFamily="18" charset="0"/>
                <a:ea typeface="+mn-ea"/>
                <a:cs typeface="+mn-cs"/>
              </a:rPr>
              <a:t>გიორგი გლოველი-კერძები, </a:t>
            </a:r>
            <a:r>
              <a:rPr lang="ka-GE" sz="2000" dirty="0">
                <a:solidFill>
                  <a:prstClr val="black"/>
                </a:solidFill>
                <a:latin typeface="Sylfaen" panose="010A0502050306030303" pitchFamily="18" charset="0"/>
              </a:rPr>
              <a:t>მთავარი გვერდი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a-G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lfaen" panose="010A0502050306030303" pitchFamily="18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a-G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lfaen" panose="010A0502050306030303" pitchFamily="18" charset="0"/>
                <a:ea typeface="+mn-ea"/>
                <a:cs typeface="+mn-cs"/>
              </a:rPr>
              <a:t>ირაკლი სომხიშვილი- სიმღერა, დამწერლობა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B198B-BA94-4647-AE78-F22952CF8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0764"/>
            <a:ext cx="3704503" cy="1838035"/>
          </a:xfrm>
        </p:spPr>
        <p:txBody>
          <a:bodyPr>
            <a:normAutofit/>
          </a:bodyPr>
          <a:lstStyle/>
          <a:p>
            <a:endParaRPr lang="ka-GE" dirty="0"/>
          </a:p>
          <a:p>
            <a:endParaRPr lang="ka-GE" dirty="0"/>
          </a:p>
          <a:p>
            <a:r>
              <a:rPr lang="ka-GE" sz="3200" dirty="0"/>
              <a:t>როლები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314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A616-A4E8-4B49-8091-3EF66CDE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2073"/>
          </a:xfrm>
        </p:spPr>
        <p:txBody>
          <a:bodyPr>
            <a:normAutofit fontScale="90000"/>
          </a:bodyPr>
          <a:lstStyle/>
          <a:p>
            <a:r>
              <a:rPr lang="ka-GE" dirty="0"/>
              <a:t>თემა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EE807-3336-4FD9-80E2-D702631E4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529" y="1122364"/>
            <a:ext cx="9278471" cy="349120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ka-GE" sz="1800" dirty="0"/>
              <a:t>                ჩვენი საპროექტო თემა არის საქართველოს კულტურა.</a:t>
            </a:r>
          </a:p>
          <a:p>
            <a:pPr algn="l"/>
            <a:r>
              <a:rPr lang="ka-GE" sz="1800" dirty="0"/>
              <a:t>ავაწყობთ საიტს სადაც მომხმარებელი შეძლებს გაეცნოს საქართველოს კულტურას.</a:t>
            </a:r>
          </a:p>
          <a:p>
            <a:pPr algn="l"/>
            <a:r>
              <a:rPr lang="ka-GE" sz="1800" dirty="0"/>
              <a:t>კონკრეტულად:</a:t>
            </a:r>
          </a:p>
          <a:p>
            <a:pPr algn="l"/>
            <a:r>
              <a:rPr lang="ka-GE" sz="1800" dirty="0"/>
              <a:t> 1) ქართული ცეკვები, </a:t>
            </a:r>
          </a:p>
          <a:p>
            <a:pPr algn="l"/>
            <a:r>
              <a:rPr lang="ka-GE" sz="1800" dirty="0"/>
              <a:t> 2) სიმღერები, </a:t>
            </a:r>
          </a:p>
          <a:p>
            <a:pPr algn="l"/>
            <a:r>
              <a:rPr lang="ka-GE" sz="1800" dirty="0"/>
              <a:t> 3) კერძები,</a:t>
            </a:r>
          </a:p>
          <a:p>
            <a:pPr algn="l"/>
            <a:r>
              <a:rPr lang="ka-GE" sz="1800" dirty="0"/>
              <a:t> 4) დამწერლობა, </a:t>
            </a:r>
          </a:p>
          <a:p>
            <a:pPr algn="l"/>
            <a:r>
              <a:rPr lang="ka-GE" sz="1800" dirty="0"/>
              <a:t> 5) ღირსშესანიშნაობა და ა.შ.</a:t>
            </a:r>
          </a:p>
          <a:p>
            <a:pPr algn="l"/>
            <a:r>
              <a:rPr lang="ka-GE" sz="1800" dirty="0"/>
              <a:t>ეს დაეხმარება შემოსულ სტუმარს გაეცნოს მოკლედ და დეტალურად საქართველოს კულტურას და</a:t>
            </a:r>
          </a:p>
          <a:p>
            <a:pPr algn="l"/>
            <a:r>
              <a:rPr lang="ka-GE" sz="1800" dirty="0"/>
              <a:t> თან  ნახოს ყველაფერი ერთ სივრცეში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274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152</TotalTime>
  <Words>104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Impact</vt:lpstr>
      <vt:lpstr>Sylfaen</vt:lpstr>
      <vt:lpstr>Main Event</vt:lpstr>
      <vt:lpstr>PowerPoint Presentation</vt:lpstr>
      <vt:lpstr>საქართველოს კულტურა</vt:lpstr>
      <vt:lpstr>თემა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საქართველოს კულტურა</dc:title>
  <dc:creator>aleko gorjomeladze</dc:creator>
  <cp:lastModifiedBy>aleko gorjomeladze</cp:lastModifiedBy>
  <cp:revision>7</cp:revision>
  <dcterms:created xsi:type="dcterms:W3CDTF">2024-11-11T12:35:26Z</dcterms:created>
  <dcterms:modified xsi:type="dcterms:W3CDTF">2024-11-11T15:08:40Z</dcterms:modified>
</cp:coreProperties>
</file>