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61639" y="271908"/>
            <a:ext cx="8791575" cy="1566036"/>
          </a:xfrm>
        </p:spPr>
        <p:txBody>
          <a:bodyPr/>
          <a:lstStyle/>
          <a:p>
            <a:r>
              <a:rPr lang="ru-RU" b="1" dirty="0" smtClean="0"/>
              <a:t>Проект </a:t>
            </a:r>
            <a:r>
              <a:rPr lang="en-US" b="1" dirty="0" smtClean="0"/>
              <a:t>API “</a:t>
            </a:r>
            <a:r>
              <a:rPr lang="ru-RU" b="1" dirty="0" err="1" smtClean="0"/>
              <a:t>Телеграм</a:t>
            </a:r>
            <a:r>
              <a:rPr lang="ru-RU" b="1" dirty="0" smtClean="0"/>
              <a:t>-бот</a:t>
            </a:r>
            <a:r>
              <a:rPr lang="en-US" b="1" dirty="0" smtClean="0"/>
              <a:t>”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0238" y="5376672"/>
            <a:ext cx="8791575" cy="813816"/>
          </a:xfrm>
        </p:spPr>
        <p:txBody>
          <a:bodyPr/>
          <a:lstStyle/>
          <a:p>
            <a:r>
              <a:rPr lang="ru-RU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Подготовил </a:t>
            </a:r>
            <a:r>
              <a:rPr lang="ru-RU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тРошкин</a:t>
            </a:r>
            <a:r>
              <a:rPr lang="ru-RU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алексе</a:t>
            </a:r>
            <a:r>
              <a:rPr lang="ru-RU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й</a:t>
            </a:r>
            <a:endParaRPr lang="ru-RU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26" y="2083308"/>
            <a:ext cx="4057650" cy="3048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1506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Техническое задание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249487"/>
            <a:ext cx="5524564" cy="3541714"/>
          </a:xfrm>
        </p:spPr>
        <p:txBody>
          <a:bodyPr/>
          <a:lstStyle/>
          <a:p>
            <a:r>
              <a:rPr lang="ru-RU" dirty="0" smtClean="0"/>
              <a:t>Написать бота, который сможет рассказать о творчестве разных поэтов, пользуясь информацией из базы данных и сайтов, заложенных в программе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686" y="2097088"/>
            <a:ext cx="4192386" cy="416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1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591086"/>
            <a:ext cx="9905998" cy="780514"/>
          </a:xfrm>
        </p:spPr>
        <p:txBody>
          <a:bodyPr/>
          <a:lstStyle/>
          <a:p>
            <a:pPr algn="ctr"/>
            <a:r>
              <a:rPr lang="ru-RU" b="1" dirty="0" smtClean="0"/>
              <a:t>Структура БД:</a:t>
            </a:r>
            <a:endParaRPr lang="ru-RU" b="1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460"/>
          <a:stretch/>
        </p:blipFill>
        <p:spPr>
          <a:xfrm>
            <a:off x="541351" y="1740536"/>
            <a:ext cx="6861621" cy="218224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b="42585"/>
          <a:stretch/>
        </p:blipFill>
        <p:spPr>
          <a:xfrm>
            <a:off x="3767328" y="4075582"/>
            <a:ext cx="7482840" cy="241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1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3666"/>
          </a:xfrm>
        </p:spPr>
        <p:txBody>
          <a:bodyPr/>
          <a:lstStyle/>
          <a:p>
            <a:pPr algn="ctr"/>
            <a:r>
              <a:rPr lang="ru-RU" b="1" dirty="0" smtClean="0"/>
              <a:t>Данные </a:t>
            </a:r>
            <a:r>
              <a:rPr lang="ru-RU" b="1" dirty="0" err="1" smtClean="0"/>
              <a:t>бд</a:t>
            </a:r>
            <a:r>
              <a:rPr lang="ru-RU" b="1" dirty="0" smtClean="0"/>
              <a:t>: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6937"/>
          <a:stretch/>
        </p:blipFill>
        <p:spPr>
          <a:xfrm>
            <a:off x="230457" y="1865440"/>
            <a:ext cx="6296376" cy="25876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21334" b="33892"/>
          <a:stretch/>
        </p:blipFill>
        <p:spPr>
          <a:xfrm>
            <a:off x="4812962" y="2886810"/>
            <a:ext cx="7182302" cy="339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4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2810"/>
          </a:xfrm>
        </p:spPr>
        <p:txBody>
          <a:bodyPr/>
          <a:lstStyle/>
          <a:p>
            <a:pPr algn="ctr"/>
            <a:r>
              <a:rPr lang="ru-RU" b="1" dirty="0" smtClean="0"/>
              <a:t>Работа программы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2580" y="2121471"/>
            <a:ext cx="9905999" cy="2039049"/>
          </a:xfrm>
        </p:spPr>
        <p:txBody>
          <a:bodyPr/>
          <a:lstStyle/>
          <a:p>
            <a:r>
              <a:rPr lang="ru-RU" dirty="0" smtClean="0"/>
              <a:t>Изначально пользователь должен выбрать язык (русский, английский, испанский)</a:t>
            </a:r>
            <a:r>
              <a:rPr lang="en-US" dirty="0" smtClean="0"/>
              <a:t>. </a:t>
            </a:r>
            <a:r>
              <a:rPr lang="ru-RU" dirty="0" smtClean="0"/>
              <a:t>После выбора языка пользователю предоставляется клавиатура, с помощью которой он и будет общаться с представленным ботом.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511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08530"/>
          </a:xfrm>
        </p:spPr>
        <p:txBody>
          <a:bodyPr/>
          <a:lstStyle/>
          <a:p>
            <a:pPr algn="ctr"/>
            <a:r>
              <a:rPr lang="ru-RU" b="1" dirty="0" smtClean="0"/>
              <a:t>Выводы: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66525" y="1595538"/>
            <a:ext cx="5716587" cy="45598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Программа соответствует техническому заданию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Для развития программы можно адаптировать код с использованием библиотеки для перевода на иностранные языки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Возможна адаптация базы данных для к новому пути файлов фото и документов, использованных в проекте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4347" r="23733"/>
          <a:stretch/>
        </p:blipFill>
        <p:spPr>
          <a:xfrm>
            <a:off x="1141413" y="1758636"/>
            <a:ext cx="3794760" cy="447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66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70</TotalTime>
  <Words>107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Tw Cen MT</vt:lpstr>
      <vt:lpstr>Wingdings</vt:lpstr>
      <vt:lpstr>Контур</vt:lpstr>
      <vt:lpstr>Проект API “Телеграм-бот”</vt:lpstr>
      <vt:lpstr>Техническое задание</vt:lpstr>
      <vt:lpstr>Структура БД:</vt:lpstr>
      <vt:lpstr>Данные бд:</vt:lpstr>
      <vt:lpstr>Работа программы</vt:lpstr>
      <vt:lpstr>Выводы: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API “Телеграм-бот”</dc:title>
  <dc:creator>Директор</dc:creator>
  <cp:lastModifiedBy>Директор</cp:lastModifiedBy>
  <cp:revision>6</cp:revision>
  <dcterms:created xsi:type="dcterms:W3CDTF">2023-04-21T18:26:42Z</dcterms:created>
  <dcterms:modified xsi:type="dcterms:W3CDTF">2023-04-21T19:37:37Z</dcterms:modified>
</cp:coreProperties>
</file>