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859F2-2551-470D-B214-8BADB30C0CE9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3EDD-548B-4CB1-93F2-30C28141F4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63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93EDD-548B-4CB1-93F2-30C28141F4E3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799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09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62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448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46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7856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08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347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667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4703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450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43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24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93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6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25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74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49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384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1395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24"/>
            <a:ext cx="12192000" cy="6895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077" y="152400"/>
            <a:ext cx="11523473" cy="149220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065" marR="5080" algn="ctr">
              <a:lnSpc>
                <a:spcPts val="5840"/>
              </a:lnSpc>
              <a:spcBef>
                <a:spcPts val="830"/>
              </a:spcBef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PREDIKCIA ČASOVÝCH RADOV POMOCOU METÓD STROJOVÉHO UČENIA V OBLASTI POČÍTAČOVEJ BEZPEČNOSTI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569" y="5088026"/>
            <a:ext cx="5422900" cy="166968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5"/>
              </a:spcBef>
              <a:tabLst>
                <a:tab pos="1841500" algn="l"/>
              </a:tabLst>
            </a:pPr>
            <a:r>
              <a:rPr sz="2000" spc="-25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Vedúci</a:t>
            </a:r>
            <a:r>
              <a:rPr sz="2000" spc="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práce</a:t>
            </a:r>
            <a:r>
              <a:rPr lang="sk-SK" sz="2000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Mgr. Richard Staňa</a:t>
            </a:r>
            <a:r>
              <a:rPr sz="2000" spc="-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sk-SK" sz="2000" spc="-2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4600"/>
              </a:lnSpc>
              <a:spcBef>
                <a:spcPts val="15"/>
              </a:spcBef>
              <a:tabLst>
                <a:tab pos="1841500" algn="l"/>
              </a:tabLst>
            </a:pPr>
            <a:r>
              <a:rPr sz="2000" spc="-15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Konzultant</a:t>
            </a:r>
            <a:r>
              <a:rPr sz="2000" spc="-1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k-SK"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spc="-1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RNDr. JUDr. Pavol Sokol, PhD</a:t>
            </a:r>
            <a:r>
              <a:rPr lang="sk-SK" sz="2000" spc="-1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5080">
              <a:lnSpc>
                <a:spcPct val="124600"/>
              </a:lnSpc>
              <a:spcBef>
                <a:spcPts val="15"/>
              </a:spcBef>
              <a:tabLst>
                <a:tab pos="1841500" algn="l"/>
              </a:tabLst>
            </a:pPr>
            <a:r>
              <a:rPr lang="sk-SK"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Študent:	Alex Gajdoš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4600"/>
              </a:lnSpc>
              <a:spcBef>
                <a:spcPts val="15"/>
              </a:spcBef>
              <a:tabLst>
                <a:tab pos="18415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9968"/>
            <a:ext cx="101434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Motivácia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57200" y="2514600"/>
            <a:ext cx="1173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Zlepšenie predikcie v oblasti časových radov pomocou metód strojového učenia.</a:t>
            </a:r>
          </a:p>
          <a:p>
            <a:pPr marL="342900" indent="-342900">
              <a:buAutoNum type="arabicPeriod"/>
            </a:pPr>
            <a:endParaRPr lang="sk-SK" dirty="0"/>
          </a:p>
          <a:p>
            <a:pPr marL="342900" indent="-342900">
              <a:buAutoNum type="arabicPeriod"/>
            </a:pPr>
            <a:endParaRPr lang="sk-SK" dirty="0" smtClean="0"/>
          </a:p>
          <a:p>
            <a:pPr marL="342900" indent="-342900">
              <a:buAutoNum type="arabicPeriod"/>
            </a:pPr>
            <a:endParaRPr lang="sk-SK" dirty="0"/>
          </a:p>
          <a:p>
            <a:pPr marL="342900" indent="-342900">
              <a:buAutoNum type="arabicPeriod"/>
            </a:pPr>
            <a:endParaRPr lang="sk-SK" dirty="0" smtClean="0"/>
          </a:p>
          <a:p>
            <a:pPr marL="342900" indent="-342900">
              <a:buAutoNum type="arabicPeriod"/>
            </a:pPr>
            <a:r>
              <a:rPr lang="sk-SK" dirty="0" smtClean="0"/>
              <a:t>Porovnať výsledky štatistických metód s metódami strojového učenia na predikciu časových radov.</a:t>
            </a:r>
          </a:p>
          <a:p>
            <a:pPr marL="342900" indent="-342900">
              <a:buAutoNum type="arabicPeriod"/>
            </a:pPr>
            <a:endParaRPr lang="sk-SK" dirty="0"/>
          </a:p>
          <a:p>
            <a:pPr marL="342900" indent="-342900">
              <a:buAutoNum type="arabicPeriod"/>
            </a:pPr>
            <a:endParaRPr lang="sk-SK" dirty="0" smtClean="0"/>
          </a:p>
          <a:p>
            <a:pPr marL="342900" indent="-342900">
              <a:buAutoNum type="arabicPeriod"/>
            </a:pPr>
            <a:endParaRPr lang="sk-SK" dirty="0"/>
          </a:p>
          <a:p>
            <a:pPr marL="342900" indent="-342900">
              <a:buAutoNum type="arabicPeriod"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573100"/>
            <a:ext cx="10296271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9745" y="1772949"/>
            <a:ext cx="7407275" cy="115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Analyzovať existujúce prístupy predikcie časových radov v oblasti počítačovej bezpečnosti.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7977" y="3529965"/>
            <a:ext cx="743585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sk-SK" sz="2800" spc="-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Implementovať modely strojového učenia na predikciu časových radov.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9745" y="4990301"/>
            <a:ext cx="8496300" cy="54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lang="sk-SK" sz="2800" spc="-1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Porovnať dosiahnuté výsledky s existujúcimi výsledkami.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4457" y="2202211"/>
            <a:ext cx="643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4457" y="3654481"/>
            <a:ext cx="643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4457" y="5031846"/>
            <a:ext cx="64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1162" y="3352800"/>
            <a:ext cx="8673465" cy="0"/>
          </a:xfrm>
          <a:custGeom>
            <a:avLst/>
            <a:gdLst/>
            <a:ahLst/>
            <a:cxnLst/>
            <a:rect l="l" t="t" r="r" b="b"/>
            <a:pathLst>
              <a:path w="8673465">
                <a:moveTo>
                  <a:pt x="0" y="0"/>
                </a:moveTo>
                <a:lnTo>
                  <a:pt x="8673465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1162" y="4724400"/>
            <a:ext cx="8673465" cy="0"/>
          </a:xfrm>
          <a:custGeom>
            <a:avLst/>
            <a:gdLst/>
            <a:ahLst/>
            <a:cxnLst/>
            <a:rect l="l" t="t" r="r" b="b"/>
            <a:pathLst>
              <a:path w="8673465">
                <a:moveTo>
                  <a:pt x="0" y="0"/>
                </a:moveTo>
                <a:lnTo>
                  <a:pt x="8673465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24" y="762000"/>
            <a:ext cx="10055861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Najbližšie</a:t>
            </a:r>
            <a:r>
              <a:rPr sz="4800" b="1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kroky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635376"/>
            <a:ext cx="10287000" cy="2121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lang="sk-SK" sz="2800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Naštudovanie</a:t>
            </a:r>
            <a:r>
              <a:rPr sz="2800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odporúčanej</a:t>
            </a:r>
            <a:r>
              <a:rPr sz="28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literatúry</a:t>
            </a:r>
            <a:r>
              <a:rPr lang="sk-SK" sz="2800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31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lang="sk-SK" sz="2600" spc="-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Nájsť vhodné metódy strojového učenia na predikciu časových radov.</a:t>
            </a: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endParaRPr lang="sk-SK" sz="2600" spc="-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lang="sk-SK" sz="2600" spc="-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Aplikácia naštudovanej metódy na predikciu časových radov.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3100"/>
            <a:ext cx="9674861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Odporúčaná</a:t>
            </a:r>
            <a:r>
              <a:rPr sz="4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10487025" cy="4706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293370" indent="-515620">
              <a:lnSpc>
                <a:spcPct val="1401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Staňa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Pekarčík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Gajdoš, A.,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Sokol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situation awareness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sk-SK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neural networks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ITISE 2020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prija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744220" indent="-515620">
              <a:lnSpc>
                <a:spcPct val="140100"/>
              </a:lnSpc>
              <a:spcBef>
                <a:spcPts val="99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Sokol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Staňa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Gajdoš, A.,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Pekarčík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(2022). Network security situation awareness forecasting based on statistical approach and neural networks.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Journal of the IGPL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744220" indent="-515620">
              <a:lnSpc>
                <a:spcPct val="140100"/>
              </a:lnSpc>
              <a:spcBef>
                <a:spcPts val="994"/>
              </a:spcBef>
              <a:buFontTx/>
              <a:buAutoNum type="arabicPeriod"/>
              <a:tabLst>
                <a:tab pos="527685" algn="l"/>
                <a:tab pos="528320" algn="l"/>
              </a:tabLst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Kacha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Kostenec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Kropacova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„Warden 3: Security event exchange redesign,“ in 19th International Conference on Computers: Recent Advances in Computer Science, 2015.</a:t>
            </a:r>
          </a:p>
          <a:p>
            <a:pPr marL="527685" marR="744220" indent="-515620">
              <a:lnSpc>
                <a:spcPct val="140100"/>
              </a:lnSpc>
              <a:spcBef>
                <a:spcPts val="994"/>
              </a:spcBef>
              <a:buFontTx/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HYNDMAN, Rob J.; ATHANASOPOULOS, George.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Forecasting: principles and practice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OTexts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2971800"/>
            <a:ext cx="11506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5025" algn="l"/>
              </a:tabLst>
            </a:pPr>
            <a:r>
              <a:rPr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	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pozornosť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pary">
  <a:themeElements>
    <a:clrScheme name="Výpary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ýpary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ýpary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165</Words>
  <Application>Microsoft Office PowerPoint</Application>
  <PresentationFormat>Širokouhlá</PresentationFormat>
  <Paragraphs>33</Paragraphs>
  <Slides>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Carlito</vt:lpstr>
      <vt:lpstr>Century Gothic</vt:lpstr>
      <vt:lpstr>Times New Roman</vt:lpstr>
      <vt:lpstr>Výpary</vt:lpstr>
      <vt:lpstr>PREDIKCIA ČASOVÝCH RADOV POMOCOU METÓD STROJOVÉHO UČENIA V OBLASTI POČÍTAČOVEJ BEZPEČNOSTI</vt:lpstr>
      <vt:lpstr>Motivácia</vt:lpstr>
      <vt:lpstr>Ciele</vt:lpstr>
      <vt:lpstr>Najbližšie kroky</vt:lpstr>
      <vt:lpstr>Odporúčaná literatúra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bezpečnostných hrozieb využívajúcich výnimočnú situáciu</dc:title>
  <dc:creator>Jakub Mohler</dc:creator>
  <cp:lastModifiedBy>Alex</cp:lastModifiedBy>
  <cp:revision>17</cp:revision>
  <dcterms:created xsi:type="dcterms:W3CDTF">2022-05-05T17:16:31Z</dcterms:created>
  <dcterms:modified xsi:type="dcterms:W3CDTF">2022-05-16T13:15:07Z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2020-04-09T00:00:00Z</vt:filetime>
  </property>
  <property fmtid="{D5CDD505-2E9C-101B-9397-08002B2CF9AE}" pid="3" name="Creator">
    <vt:lpwstr>Microsoft® PowerPoint® pre Office 365</vt:lpwstr>
  </property>
  <property fmtid="{D5CDD505-2E9C-101B-9397-08002B2CF9AE}" pid="4" name="LastSaved">
    <vt:filetime>2022-05-05T00:00:00Z</vt:filetime>
  </property>
</Properties>
</file>