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CD01E-35DE-D34D-BF2B-6C980A1FDAC3}" type="datetime1">
              <a:rPr lang="fr-FR" smtClean="0"/>
              <a:pPr/>
              <a:t>01/02/2012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E7F29-E53F-6D4B-9054-75605793BE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7612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E744A-71DA-5C4F-8E9C-72B740EC04FB}" type="datetime1">
              <a:rPr lang="fr-FR" smtClean="0"/>
              <a:pPr/>
              <a:t>01/02/2012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47A16-3D52-AF4C-AEF5-FACE896960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79328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47A16-3D52-AF4C-AEF5-FACE896960E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1961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fr-FR" smtClean="0"/>
              <a:t>31 janvier 2012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Programmation générique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33365" y="2187516"/>
            <a:ext cx="3313355" cy="170216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Objets Avancés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3744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Benjamin Hamon</a:t>
            </a:r>
          </a:p>
          <a:p>
            <a:r>
              <a:rPr lang="fr-FR" dirty="0"/>
              <a:t>Sophie Huart</a:t>
            </a:r>
          </a:p>
          <a:p>
            <a:r>
              <a:rPr lang="fr-FR" dirty="0"/>
              <a:t>Alexandre Fischer</a:t>
            </a:r>
          </a:p>
          <a:p>
            <a:r>
              <a:rPr lang="fr-FR" dirty="0"/>
              <a:t>Sébastien Corbeau</a:t>
            </a:r>
          </a:p>
          <a:p>
            <a:r>
              <a:rPr lang="fr-FR" dirty="0"/>
              <a:t>Alain Le</a:t>
            </a:r>
          </a:p>
          <a:p>
            <a:r>
              <a:rPr lang="fr-FR" dirty="0"/>
              <a:t>Jeremy </a:t>
            </a:r>
            <a:r>
              <a:rPr lang="fr-FR" dirty="0" err="1"/>
              <a:t>Moriaux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" b="97500" l="2918" r="9655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315" y="1924911"/>
            <a:ext cx="3047585" cy="32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694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– Les défauts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Défauts constatés :</a:t>
            </a:r>
          </a:p>
          <a:p>
            <a:pPr lvl="1"/>
            <a:r>
              <a:rPr lang="fr-FR" dirty="0" smtClean="0"/>
              <a:t>Récursivité pour l’exploration des dimensions</a:t>
            </a:r>
          </a:p>
          <a:p>
            <a:pPr lvl="1"/>
            <a:r>
              <a:rPr lang="fr-FR" dirty="0" smtClean="0"/>
              <a:t>Création de nombreux objets temporaires (indices, vues, …)</a:t>
            </a:r>
          </a:p>
          <a:p>
            <a:pPr lvl="1"/>
            <a:r>
              <a:rPr lang="fr-FR" dirty="0" smtClean="0"/>
              <a:t>Perte de performance due à la généricité (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</a:t>
            </a:r>
            <a:r>
              <a:rPr lang="fr-FR" dirty="0" err="1" smtClean="0"/>
              <a:t>iterator</a:t>
            </a:r>
            <a:r>
              <a:rPr lang="fr-FR" dirty="0" smtClean="0"/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–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sous-langage de manipulation des tableaux</a:t>
            </a:r>
          </a:p>
          <a:p>
            <a:pPr lvl="1"/>
            <a:r>
              <a:rPr lang="fr-FR" dirty="0" smtClean="0"/>
              <a:t>Mise en place d’un AST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Gain de lisibilité</a:t>
            </a:r>
          </a:p>
          <a:p>
            <a:r>
              <a:rPr lang="fr-FR" dirty="0" smtClean="0"/>
              <a:t>Gain de temps d’exécution</a:t>
            </a:r>
          </a:p>
          <a:p>
            <a:r>
              <a:rPr lang="fr-FR" dirty="0" smtClean="0"/>
              <a:t>Réduction de l’occupation mémoire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ctr"/>
            <a:r>
              <a:rPr lang="fr-FR" dirty="0" smtClean="0"/>
              <a:t>Des question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683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91636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Contexte du projet</a:t>
            </a:r>
          </a:p>
          <a:p>
            <a:endParaRPr lang="fr-FR" dirty="0" smtClean="0"/>
          </a:p>
          <a:p>
            <a:r>
              <a:rPr lang="fr-FR" dirty="0" smtClean="0"/>
              <a:t>Organisation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Démarche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Aide </a:t>
            </a:r>
            <a:r>
              <a:rPr lang="fr-FR" dirty="0" smtClean="0"/>
              <a:t>à la </a:t>
            </a:r>
            <a:r>
              <a:rPr lang="fr-FR" dirty="0" smtClean="0"/>
              <a:t>manipulation</a:t>
            </a:r>
          </a:p>
          <a:p>
            <a:endParaRPr lang="fr-FR" dirty="0" smtClean="0"/>
          </a:p>
          <a:p>
            <a:r>
              <a:rPr lang="fr-FR" dirty="0" smtClean="0"/>
              <a:t>Notion de vue</a:t>
            </a:r>
          </a:p>
          <a:p>
            <a:endParaRPr lang="fr-FR" dirty="0" smtClean="0"/>
          </a:p>
          <a:p>
            <a:r>
              <a:rPr lang="fr-FR" dirty="0" smtClean="0"/>
              <a:t>Optimisation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30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990600"/>
            <a:ext cx="7024744" cy="850900"/>
          </a:xfrm>
        </p:spPr>
        <p:txBody>
          <a:bodyPr>
            <a:normAutofit/>
          </a:bodyPr>
          <a:lstStyle/>
          <a:p>
            <a:r>
              <a:rPr lang="fr-FR" dirty="0" smtClean="0"/>
              <a:t>Contexte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bibliothèque logicielle C++</a:t>
            </a:r>
          </a:p>
          <a:p>
            <a:r>
              <a:rPr lang="fr-FR" dirty="0" smtClean="0"/>
              <a:t>Programmation générique</a:t>
            </a:r>
          </a:p>
          <a:p>
            <a:endParaRPr lang="fr-FR" dirty="0"/>
          </a:p>
          <a:p>
            <a:r>
              <a:rPr lang="fr-FR" dirty="0" smtClean="0"/>
              <a:t>Conteneurs multidimensionnels</a:t>
            </a:r>
          </a:p>
          <a:p>
            <a:r>
              <a:rPr lang="fr-FR" dirty="0" smtClean="0"/>
              <a:t>Tableaux à N dimensions</a:t>
            </a:r>
          </a:p>
          <a:p>
            <a:endParaRPr lang="fr-FR" dirty="0" smtClean="0"/>
          </a:p>
          <a:p>
            <a:r>
              <a:rPr lang="fr-FR" dirty="0" smtClean="0"/>
              <a:t>Gestion homogène de tout type de conteneurs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642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451100"/>
            <a:ext cx="6777317" cy="3381529"/>
          </a:xfrm>
        </p:spPr>
        <p:txBody>
          <a:bodyPr/>
          <a:lstStyle/>
          <a:p>
            <a:r>
              <a:rPr lang="fr-FR" dirty="0" smtClean="0"/>
              <a:t>Mise en place d’un dépôt GITHUB</a:t>
            </a:r>
          </a:p>
          <a:p>
            <a:endParaRPr lang="fr-FR" dirty="0"/>
          </a:p>
          <a:p>
            <a:r>
              <a:rPr lang="fr-FR" dirty="0" smtClean="0"/>
              <a:t>Répertoires Sources : « </a:t>
            </a:r>
            <a:r>
              <a:rPr lang="fr-FR" dirty="0" err="1" smtClean="0"/>
              <a:t>src</a:t>
            </a:r>
            <a:r>
              <a:rPr lang="fr-FR" dirty="0" smtClean="0"/>
              <a:t> » et « </a:t>
            </a:r>
            <a:r>
              <a:rPr lang="fr-FR" dirty="0" err="1" smtClean="0"/>
              <a:t>include</a:t>
            </a:r>
            <a:r>
              <a:rPr lang="fr-FR" dirty="0" smtClean="0"/>
              <a:t> »</a:t>
            </a:r>
          </a:p>
          <a:p>
            <a:endParaRPr lang="fr-FR" dirty="0"/>
          </a:p>
          <a:p>
            <a:r>
              <a:rPr lang="fr-FR" dirty="0" smtClean="0"/>
              <a:t>Répertoire de tests : « tests »</a:t>
            </a:r>
          </a:p>
          <a:p>
            <a:endParaRPr lang="fr-FR" dirty="0"/>
          </a:p>
          <a:p>
            <a:r>
              <a:rPr lang="fr-FR" dirty="0" smtClean="0"/>
              <a:t>Les fichiers </a:t>
            </a:r>
            <a:r>
              <a:rPr lang="fr-FR" dirty="0" err="1" smtClean="0"/>
              <a:t>Makefile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527300"/>
            <a:ext cx="6777317" cy="3305329"/>
          </a:xfrm>
        </p:spPr>
        <p:txBody>
          <a:bodyPr>
            <a:normAutofit/>
          </a:bodyPr>
          <a:lstStyle/>
          <a:p>
            <a:r>
              <a:rPr lang="fr-FR" dirty="0" smtClean="0"/>
              <a:t>Trois </a:t>
            </a:r>
            <a:r>
              <a:rPr lang="fr-FR" dirty="0"/>
              <a:t>catégories </a:t>
            </a:r>
            <a:r>
              <a:rPr lang="fr-FR" dirty="0" smtClean="0"/>
              <a:t>de conteneurs:</a:t>
            </a:r>
          </a:p>
          <a:p>
            <a:endParaRPr lang="fr-FR" dirty="0"/>
          </a:p>
          <a:p>
            <a:pPr lvl="1"/>
            <a:r>
              <a:rPr lang="fr-FR" dirty="0"/>
              <a:t>Les classes de conteneur génériques.</a:t>
            </a:r>
          </a:p>
          <a:p>
            <a:pPr lvl="1"/>
            <a:r>
              <a:rPr lang="fr-FR" dirty="0"/>
              <a:t>Les tableaux natifs du langage.</a:t>
            </a:r>
          </a:p>
          <a:p>
            <a:pPr lvl="1"/>
            <a:r>
              <a:rPr lang="fr-FR" dirty="0"/>
              <a:t>Les pointeurs sur des séries d’éléments contigus en mémoire.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74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875264"/>
            <a:ext cx="7024744" cy="864636"/>
          </a:xfrm>
        </p:spPr>
        <p:txBody>
          <a:bodyPr/>
          <a:lstStyle/>
          <a:p>
            <a:r>
              <a:rPr lang="fr-FR" dirty="0" smtClean="0"/>
              <a:t>Démarche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1448" y="6034722"/>
            <a:ext cx="3502152" cy="365125"/>
          </a:xfrm>
        </p:spPr>
        <p:txBody>
          <a:bodyPr/>
          <a:lstStyle/>
          <a:p>
            <a:r>
              <a:rPr lang="fr-FR" dirty="0" smtClean="0"/>
              <a:t>Programmation générique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Image 8" descr="Capture d’écran 2012-01-31 à 23.27.2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600" y="2019300"/>
            <a:ext cx="8178800" cy="132080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043492" y="3467100"/>
            <a:ext cx="6777317" cy="2628900"/>
          </a:xfrm>
        </p:spPr>
        <p:txBody>
          <a:bodyPr>
            <a:normAutofit/>
          </a:bodyPr>
          <a:lstStyle/>
          <a:p>
            <a:r>
              <a:rPr lang="fr-FR" dirty="0" smtClean="0"/>
              <a:t>Une dimension = Un « range »</a:t>
            </a:r>
          </a:p>
          <a:p>
            <a:endParaRPr lang="fr-FR" dirty="0" smtClean="0"/>
          </a:p>
          <a:p>
            <a:r>
              <a:rPr lang="fr-FR" dirty="0" smtClean="0"/>
              <a:t>Type de données et type d’</a:t>
            </a:r>
            <a:r>
              <a:rPr lang="fr-FR" dirty="0" err="1" smtClean="0"/>
              <a:t>itérators</a:t>
            </a:r>
            <a:r>
              <a:rPr lang="fr-FR" dirty="0" smtClean="0"/>
              <a:t> par le biais d’un « traits »</a:t>
            </a:r>
          </a:p>
          <a:p>
            <a:endParaRPr lang="fr-FR" dirty="0" smtClean="0"/>
          </a:p>
          <a:p>
            <a:r>
              <a:rPr lang="fr-FR" dirty="0" smtClean="0"/>
              <a:t>Paire d’</a:t>
            </a:r>
            <a:r>
              <a:rPr lang="fr-FR" dirty="0" err="1" smtClean="0"/>
              <a:t>itérators</a:t>
            </a:r>
            <a:r>
              <a:rPr lang="fr-FR" dirty="0" smtClean="0"/>
              <a:t> : « </a:t>
            </a:r>
            <a:r>
              <a:rPr lang="fr-FR" dirty="0" err="1" smtClean="0"/>
              <a:t>begin</a:t>
            </a:r>
            <a:r>
              <a:rPr lang="fr-FR" dirty="0" smtClean="0"/>
              <a:t> » et « end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5384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926064"/>
            <a:ext cx="7024744" cy="966236"/>
          </a:xfrm>
        </p:spPr>
        <p:txBody>
          <a:bodyPr/>
          <a:lstStyle/>
          <a:p>
            <a:r>
              <a:rPr lang="fr-FR" dirty="0" smtClean="0"/>
              <a:t>Démarche - extensibilité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8392" y="2323652"/>
            <a:ext cx="7732208" cy="3508977"/>
          </a:xfrm>
        </p:spPr>
        <p:txBody>
          <a:bodyPr/>
          <a:lstStyle/>
          <a:p>
            <a:r>
              <a:rPr lang="fr-FR" dirty="0" smtClean="0"/>
              <a:t>3 étapes pour intégrer un nouveau type de conteneur :</a:t>
            </a:r>
          </a:p>
          <a:p>
            <a:endParaRPr lang="fr-FR" dirty="0" smtClean="0"/>
          </a:p>
          <a:p>
            <a:pPr lvl="1"/>
            <a:r>
              <a:rPr lang="fr-FR" dirty="0"/>
              <a:t>Spécialisation du </a:t>
            </a:r>
            <a:r>
              <a:rPr lang="fr-FR" dirty="0" smtClean="0"/>
              <a:t>traits</a:t>
            </a:r>
          </a:p>
          <a:p>
            <a:pPr lvl="1"/>
            <a:r>
              <a:rPr lang="fr-FR" dirty="0" smtClean="0"/>
              <a:t>Définition </a:t>
            </a:r>
            <a:r>
              <a:rPr lang="fr-FR" dirty="0"/>
              <a:t>des fonctions </a:t>
            </a:r>
            <a:r>
              <a:rPr lang="fr-FR" dirty="0" err="1"/>
              <a:t>begin</a:t>
            </a:r>
            <a:r>
              <a:rPr lang="fr-FR" dirty="0"/>
              <a:t> (</a:t>
            </a:r>
            <a:r>
              <a:rPr lang="fr-FR" dirty="0" err="1"/>
              <a:t>const</a:t>
            </a:r>
            <a:r>
              <a:rPr lang="fr-FR" dirty="0"/>
              <a:t> et no-</a:t>
            </a:r>
            <a:r>
              <a:rPr lang="fr-FR" dirty="0" err="1"/>
              <a:t>const</a:t>
            </a:r>
            <a:r>
              <a:rPr lang="fr-FR" dirty="0"/>
              <a:t>) </a:t>
            </a:r>
            <a:endParaRPr lang="fr-FR" dirty="0" smtClean="0"/>
          </a:p>
          <a:p>
            <a:pPr lvl="1"/>
            <a:r>
              <a:rPr lang="fr-FR" dirty="0" smtClean="0"/>
              <a:t>Définition </a:t>
            </a:r>
            <a:r>
              <a:rPr lang="fr-FR" dirty="0"/>
              <a:t>des fonctions </a:t>
            </a:r>
            <a:r>
              <a:rPr lang="fr-FR" dirty="0" smtClean="0"/>
              <a:t>end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351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926064"/>
            <a:ext cx="7024744" cy="966236"/>
          </a:xfrm>
        </p:spPr>
        <p:txBody>
          <a:bodyPr>
            <a:normAutofit/>
          </a:bodyPr>
          <a:lstStyle/>
          <a:p>
            <a:r>
              <a:rPr lang="fr-FR" dirty="0" smtClean="0"/>
              <a:t>Aide à la manipulation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8392" y="2323652"/>
            <a:ext cx="7732208" cy="3508977"/>
          </a:xfrm>
        </p:spPr>
        <p:txBody>
          <a:bodyPr/>
          <a:lstStyle/>
          <a:p>
            <a:r>
              <a:rPr lang="fr-FR" dirty="0" smtClean="0"/>
              <a:t>Pour le moment, écriture un peu lourde.</a:t>
            </a:r>
          </a:p>
          <a:p>
            <a:r>
              <a:rPr lang="fr-FR" dirty="0" smtClean="0"/>
              <a:t>Type de base difficilement reconnaissable.</a:t>
            </a:r>
          </a:p>
          <a:p>
            <a:endParaRPr lang="fr-FR" dirty="0"/>
          </a:p>
          <a:p>
            <a:r>
              <a:rPr lang="fr-FR" dirty="0" smtClean="0"/>
              <a:t>Introduction d’un second « traits ».</a:t>
            </a:r>
          </a:p>
          <a:p>
            <a:r>
              <a:rPr lang="fr-FR" dirty="0" smtClean="0"/>
              <a:t>Permet l’inspection des types consécutifs des tableaux.</a:t>
            </a:r>
          </a:p>
          <a:p>
            <a:r>
              <a:rPr lang="fr-FR" dirty="0" smtClean="0"/>
              <a:t>Notion de dimension.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848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supporter les types natifs</a:t>
            </a:r>
          </a:p>
          <a:p>
            <a:pPr lvl="1"/>
            <a:r>
              <a:rPr lang="fr-FR" dirty="0" smtClean="0"/>
              <a:t>Tableaux (</a:t>
            </a:r>
            <a:r>
              <a:rPr lang="fr-FR" dirty="0" err="1" smtClean="0"/>
              <a:t>int</a:t>
            </a:r>
            <a:r>
              <a:rPr lang="fr-FR" dirty="0" smtClean="0"/>
              <a:t>[20])</a:t>
            </a:r>
          </a:p>
          <a:p>
            <a:pPr lvl="1"/>
            <a:r>
              <a:rPr lang="fr-FR" dirty="0" smtClean="0"/>
              <a:t>Pointeurs (</a:t>
            </a:r>
            <a:r>
              <a:rPr lang="fr-FR" dirty="0" err="1" smtClean="0"/>
              <a:t>doube</a:t>
            </a:r>
            <a:r>
              <a:rPr lang="fr-FR" dirty="0" smtClean="0"/>
              <a:t>***)</a:t>
            </a:r>
          </a:p>
          <a:p>
            <a:endParaRPr lang="fr-FR" dirty="0" smtClean="0"/>
          </a:p>
          <a:p>
            <a:r>
              <a:rPr lang="fr-FR" dirty="0" smtClean="0"/>
              <a:t>Ajoute une fonctionnalité de sélection de sous-espace</a:t>
            </a:r>
          </a:p>
          <a:p>
            <a:pPr lvl="1"/>
            <a:r>
              <a:rPr lang="fr-FR" dirty="0" smtClean="0"/>
              <a:t>Cas d’application : matrices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31 janvier 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générique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51</TotalTime>
  <Words>288</Words>
  <Application>Microsoft Office PowerPoint</Application>
  <PresentationFormat>Affichage à l'écran (4:3)</PresentationFormat>
  <Paragraphs>118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Austin</vt:lpstr>
      <vt:lpstr>Objets Avancés</vt:lpstr>
      <vt:lpstr>SOMMAIRE</vt:lpstr>
      <vt:lpstr>Contexte du projet</vt:lpstr>
      <vt:lpstr>Organisation</vt:lpstr>
      <vt:lpstr>Démarche</vt:lpstr>
      <vt:lpstr>Démarche</vt:lpstr>
      <vt:lpstr>Démarche - extensibilité</vt:lpstr>
      <vt:lpstr>Aide à la manipulation</vt:lpstr>
      <vt:lpstr>Notion de vue</vt:lpstr>
      <vt:lpstr>Optimisation – Les défauts</vt:lpstr>
      <vt:lpstr>Optimisation – La solution</vt:lpstr>
      <vt:lpstr>Merci de votre attention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Objets Avancés</dc:title>
  <dc:creator>Alexandre FISCHER</dc:creator>
  <cp:lastModifiedBy>Cryo</cp:lastModifiedBy>
  <cp:revision>11</cp:revision>
  <dcterms:created xsi:type="dcterms:W3CDTF">2012-01-31T18:37:29Z</dcterms:created>
  <dcterms:modified xsi:type="dcterms:W3CDTF">2012-01-31T23:56:57Z</dcterms:modified>
</cp:coreProperties>
</file>