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CD01E-35DE-D34D-BF2B-6C980A1FDAC3}" type="datetime1">
              <a:rPr lang="fr-FR" smtClean="0"/>
              <a:t>31/01/12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7F29-E53F-6D4B-9054-75605793BE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2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E744A-71DA-5C4F-8E9C-72B740EC04FB}" type="datetime1">
              <a:rPr lang="fr-FR" smtClean="0"/>
              <a:t>31/01/12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7A16-3D52-AF4C-AEF5-FACE896960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9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47A16-3D52-AF4C-AEF5-FACE896960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smtClean="0"/>
              <a:t>31 janvier 2012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33365" y="2187516"/>
            <a:ext cx="3313355" cy="170216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Objets Avancés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3744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Benjamin Hamon</a:t>
            </a:r>
          </a:p>
          <a:p>
            <a:r>
              <a:rPr lang="fr-FR" dirty="0"/>
              <a:t>Sophie Huart</a:t>
            </a:r>
          </a:p>
          <a:p>
            <a:r>
              <a:rPr lang="fr-FR" dirty="0"/>
              <a:t>Alexandre Fischer</a:t>
            </a:r>
          </a:p>
          <a:p>
            <a:r>
              <a:rPr lang="fr-FR" dirty="0"/>
              <a:t>Sébastien Corbeau</a:t>
            </a:r>
          </a:p>
          <a:p>
            <a:r>
              <a:rPr lang="fr-FR" dirty="0"/>
              <a:t>Alain Le</a:t>
            </a:r>
          </a:p>
          <a:p>
            <a:r>
              <a:rPr lang="fr-FR" dirty="0"/>
              <a:t>Jeremy </a:t>
            </a:r>
            <a:r>
              <a:rPr lang="fr-FR" dirty="0" err="1"/>
              <a:t>Moriaux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" b="97500" l="2918" r="965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315" y="1924911"/>
            <a:ext cx="3047585" cy="32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</a:p>
          <a:p>
            <a:endParaRPr lang="fr-FR" dirty="0"/>
          </a:p>
          <a:p>
            <a:r>
              <a:rPr lang="fr-FR" dirty="0" smtClean="0"/>
              <a:t>Organisation</a:t>
            </a:r>
          </a:p>
          <a:p>
            <a:endParaRPr lang="fr-FR" dirty="0"/>
          </a:p>
          <a:p>
            <a:r>
              <a:rPr lang="fr-FR" dirty="0" smtClean="0"/>
              <a:t>Démarche</a:t>
            </a:r>
          </a:p>
          <a:p>
            <a:endParaRPr lang="fr-FR" dirty="0"/>
          </a:p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</a:t>
            </a:r>
            <a:r>
              <a:rPr lang="fr-FR" dirty="0" smtClean="0"/>
              <a:t>la </a:t>
            </a:r>
            <a:r>
              <a:rPr lang="fr-FR" dirty="0" err="1" smtClean="0"/>
              <a:t>bla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</TotalTime>
  <Words>39</Words>
  <Application>Microsoft Macintosh PowerPoint</Application>
  <PresentationFormat>Présentation à l'écran (4:3)</PresentationFormat>
  <Paragraphs>24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Austin</vt:lpstr>
      <vt:lpstr>Objets Avancés</vt:lpstr>
      <vt:lpstr>SOMMAIRE</vt:lpstr>
      <vt:lpstr>Contexte du projet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Objets Avancés</dc:title>
  <dc:creator>Alexandre FISCHER</dc:creator>
  <cp:lastModifiedBy>Alexandre FISCHER</cp:lastModifiedBy>
  <cp:revision>2</cp:revision>
  <dcterms:created xsi:type="dcterms:W3CDTF">2012-01-31T18:37:29Z</dcterms:created>
  <dcterms:modified xsi:type="dcterms:W3CDTF">2012-01-31T18:48:28Z</dcterms:modified>
</cp:coreProperties>
</file>