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4" r:id="rId4"/>
    <p:sldId id="259" r:id="rId5"/>
    <p:sldId id="285" r:id="rId6"/>
    <p:sldId id="265" r:id="rId7"/>
    <p:sldId id="286" r:id="rId8"/>
    <p:sldId id="264" r:id="rId9"/>
    <p:sldId id="276" r:id="rId10"/>
    <p:sldId id="277" r:id="rId11"/>
    <p:sldId id="278" r:id="rId12"/>
    <p:sldId id="283" r:id="rId13"/>
    <p:sldId id="279" r:id="rId14"/>
    <p:sldId id="280" r:id="rId15"/>
    <p:sldId id="266" r:id="rId16"/>
    <p:sldId id="268" r:id="rId17"/>
    <p:sldId id="269" r:id="rId18"/>
    <p:sldId id="267" r:id="rId19"/>
    <p:sldId id="270" r:id="rId20"/>
    <p:sldId id="271" r:id="rId21"/>
    <p:sldId id="272" r:id="rId22"/>
    <p:sldId id="282" r:id="rId23"/>
    <p:sldId id="273" r:id="rId24"/>
    <p:sldId id="281" r:id="rId25"/>
    <p:sldId id="274" r:id="rId26"/>
    <p:sldId id="275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21DC-F7B3-42D0-8C50-EBD8C8C97815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031F7-4A08-4BAA-8E08-770285FA17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5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031F7-4A08-4BAA-8E08-770285FA17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2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986B82-2287-4461-BB00-3E678DC7C5B3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D3245-73AC-43AC-A49A-5A22F8EBC16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57966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8F33FE-9ACB-491E-A097-51FFE02EF4E1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262CA-DEAA-4B4A-ADF5-843F6FDDEF6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3707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0BF96-6F1A-4C72-AA41-F86B84ECAFB8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C6FFF-EF56-4C9C-9EF0-A02B5A7087E0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0435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EC9E2-A892-4684-877D-4C414B48036F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CB4E0-644C-4B90-AA28-272AF0BA31F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5882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9F6B6-3BE5-46EB-A0D3-D44C68C06CE0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FC6A-E006-499E-B4E1-546364DEF4C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8816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9069FC-0E13-4D00-B8A9-2BAAFB56EB2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43BB4-E371-486D-9C62-9243732C0B9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4179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2E49A-0985-4123-B794-7C08F3F78CAA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F286A-49AF-4413-A462-11819FE1E27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7313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F4B2F-8D46-406D-8D71-A0EB8E6C8495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82BA-6C21-4EE8-B941-17FE450F2EE2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4533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14C41-70D6-4A27-8944-D511842D08DD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4384C-9C85-4A29-B5B3-333ACB98515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9070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416-1FAA-4731-8647-5029D23AAB4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1BB7-9028-4571-872F-C693D41F7D7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6331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A47D5-1630-4D2A-B3DA-8E347D721B89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AE78-FCEB-4B7C-87F2-2B2332EF0EC1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110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7852AE3-49B1-42D6-BFC6-3EC3A77C9ABC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18828CA-C7DC-43F7-B6DE-2F34047CD71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x.asia/archives/39916" TargetMode="External"/><Relationship Id="rId4" Type="http://schemas.openxmlformats.org/officeDocument/2006/relationships/hyperlink" Target="https://kumawash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64088" y="4143375"/>
            <a:ext cx="2643758" cy="542925"/>
          </a:xfrm>
        </p:spPr>
        <p:txBody>
          <a:bodyPr>
            <a:noAutofit/>
          </a:bodyPr>
          <a:lstStyle/>
          <a:p>
            <a:pPr algn="r" eaLnBrk="1" hangingPunct="1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擁抱完美生活</a:t>
            </a:r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8" b="33358"/>
          <a:stretch/>
        </p:blipFill>
        <p:spPr>
          <a:xfrm>
            <a:off x="1917584" y="3207271"/>
            <a:ext cx="5237882" cy="93610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 bwMode="auto">
          <a:xfrm>
            <a:off x="5148064" y="5198976"/>
            <a:ext cx="4248472" cy="16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班級：二技夜資二甲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姓名：王士駿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N1046723</a:t>
            </a:r>
          </a:p>
          <a:p>
            <a:pPr algn="l" eaLnBrk="1" hangingPunct="1"/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行動</a:t>
            </a:r>
            <a:r>
              <a:rPr lang="en-US" altLang="zh-TW" b="1" dirty="0">
                <a:solidFill>
                  <a:schemeClr val="bg1"/>
                </a:solidFill>
              </a:rPr>
              <a:t>AP</a:t>
            </a:r>
            <a:r>
              <a:rPr lang="en-US" altLang="zh-TW" b="1" dirty="0">
                <a:solidFill>
                  <a:schemeClr val="bg1"/>
                </a:solidFill>
              </a:rPr>
              <a:t>P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8352" cy="519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2924944"/>
            <a:ext cx="3096344" cy="11620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753" y="4150581"/>
            <a:ext cx="3096344" cy="11656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743908" y="3289933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743908" y="4517375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16016" y="30739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選擇時間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716016" y="4301351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選擇香味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1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行動</a:t>
            </a:r>
            <a:r>
              <a:rPr lang="en-US" altLang="zh-TW" b="1" dirty="0">
                <a:solidFill>
                  <a:schemeClr val="bg1"/>
                </a:solidFill>
              </a:rPr>
              <a:t>AP</a:t>
            </a:r>
            <a:r>
              <a:rPr lang="en-US" altLang="zh-TW" b="1" dirty="0">
                <a:solidFill>
                  <a:schemeClr val="bg1"/>
                </a:solidFill>
              </a:rPr>
              <a:t>P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>
          <a:xfrm>
            <a:off x="202131" y="1556792"/>
            <a:ext cx="3145733" cy="4804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131" y="2924944"/>
            <a:ext cx="3096344" cy="20882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43908" y="3753036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76056" y="3537012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確認訂單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8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我要如何寄送？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9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專人到府收送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4608512" cy="4608512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076056" y="328498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最快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小時後為您送回</a:t>
            </a:r>
          </a:p>
        </p:txBody>
      </p:sp>
    </p:spTree>
    <p:extLst>
      <p:ext uri="{BB962C8B-B14F-4D97-AF65-F5344CB8AC3E}">
        <p14:creationId xmlns:p14="http://schemas.microsoft.com/office/powerpoint/2010/main" val="341548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整體服務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拆封分類全程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2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專業檢視分類處理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分機分色洗滌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洗劑除菌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分階洗滌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14500" y="116632"/>
            <a:ext cx="69723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fr-CA" sz="6600" b="1" dirty="0" smtClean="0">
                <a:solidFill>
                  <a:srgbClr val="595959"/>
                </a:solidFill>
              </a:rPr>
              <a:t>Agenda</a:t>
            </a:r>
            <a:endParaRPr lang="fr-FR" altLang="zh-TW" sz="6600" b="1" dirty="0" smtClean="0">
              <a:solidFill>
                <a:srgbClr val="595959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14500" y="1600200"/>
            <a:ext cx="69723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 WASH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低溫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低速翻滾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烘乾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整體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折疊精美包裝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價格呢？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altLang="zh-TW" b="1" dirty="0">
                <a:solidFill>
                  <a:schemeClr val="bg1"/>
                </a:solidFill>
              </a:rPr>
              <a:t>Service-</a:t>
            </a:r>
            <a:r>
              <a:rPr lang="zh-TW" altLang="en-US" b="1" dirty="0">
                <a:solidFill>
                  <a:schemeClr val="bg1"/>
                </a:solidFill>
              </a:rPr>
              <a:t>價格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1557" r="989" b="1053"/>
          <a:stretch/>
        </p:blipFill>
        <p:spPr>
          <a:xfrm>
            <a:off x="611560" y="1772816"/>
            <a:ext cx="4913341" cy="4503219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71" y="2636912"/>
            <a:ext cx="3594303" cy="20217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Reference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zh-TW" b="1" dirty="0">
                <a:solidFill>
                  <a:schemeClr val="bg1"/>
                </a:solidFill>
              </a:rPr>
              <a:t>Reference</a:t>
            </a:r>
            <a:endParaRPr lang="fr-FR" altLang="zh-TW" b="1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KUMA WASH</a:t>
            </a:r>
            <a:r>
              <a:rPr lang="zh-TW" altLang="en-US" b="1" dirty="0" smtClean="0"/>
              <a:t> </a:t>
            </a:r>
            <a:r>
              <a:rPr lang="en-US" altLang="zh-TW" b="1" dirty="0"/>
              <a:t>Official </a:t>
            </a:r>
            <a:r>
              <a:rPr lang="en-US" altLang="zh-TW" b="1" dirty="0" smtClean="0"/>
              <a:t>website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https://kumawash.com/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泛科技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panx.asia/archives/39916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THE END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KUMA WASH</a:t>
            </a:r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b="1" dirty="0" smtClean="0">
                <a:solidFill>
                  <a:schemeClr val="bg1"/>
                </a:solidFill>
              </a:rPr>
              <a:t>KUMA WASH</a:t>
            </a:r>
            <a:endParaRPr lang="fr-FR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年初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創辦人：林宜儒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(Lawrence)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以創新方式解決每個人洗衣困擾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三步驟完成洗衣家務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服務區域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b="1" dirty="0" smtClean="0">
                <a:solidFill>
                  <a:schemeClr val="bg1"/>
                </a:solidFill>
              </a:rPr>
              <a:t>Service-</a:t>
            </a:r>
            <a:r>
              <a:rPr lang="zh-TW" altLang="en-US" b="1" dirty="0" smtClean="0">
                <a:solidFill>
                  <a:schemeClr val="bg1"/>
                </a:solidFill>
              </a:rPr>
              <a:t>地區</a:t>
            </a:r>
            <a:endParaRPr lang="fr-FR" altLang="zh-TW" b="1" dirty="0" smtClean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6059016" cy="5029428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7141" y="4293096"/>
            <a:ext cx="1152128" cy="30222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938087">
            <a:off x="5843871" y="3732671"/>
            <a:ext cx="108845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75748" y="2789240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忠孝東路以北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572" l="0" r="97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307">
            <a:off x="2865462" y="3449908"/>
            <a:ext cx="4426177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如何使用服務？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0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b="1" dirty="0" smtClean="0">
                <a:solidFill>
                  <a:schemeClr val="bg1"/>
                </a:solidFill>
              </a:rPr>
              <a:t>Service-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4302"/>
            <a:ext cx="4104457" cy="12169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9843" r="3227" b="12250"/>
          <a:stretch/>
        </p:blipFill>
        <p:spPr>
          <a:xfrm>
            <a:off x="179511" y="3429000"/>
            <a:ext cx="4104457" cy="12033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13176"/>
            <a:ext cx="3826768" cy="16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b="1" dirty="0" smtClean="0">
                <a:solidFill>
                  <a:schemeClr val="bg1"/>
                </a:solidFill>
              </a:rPr>
              <a:t>Service-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7588" cy="519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134" y="4077072"/>
            <a:ext cx="3096344" cy="8447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134" y="4974455"/>
            <a:ext cx="3096344" cy="111884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134" y="6145895"/>
            <a:ext cx="3096344" cy="60569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559983" y="5073144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753108" y="3722144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址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3108" y="4857120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選擇方案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559983" y="6208120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53108" y="58945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加值服務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563888" y="3938168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175</Words>
  <Application>Microsoft Office PowerPoint</Application>
  <PresentationFormat>如螢幕大小 (4:3)</PresentationFormat>
  <Paragraphs>65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Thème Office</vt:lpstr>
      <vt:lpstr>PowerPoint 簡報</vt:lpstr>
      <vt:lpstr>Agenda</vt:lpstr>
      <vt:lpstr>KUMA WASH？</vt:lpstr>
      <vt:lpstr>KUMA WASH</vt:lpstr>
      <vt:lpstr>服務區域</vt:lpstr>
      <vt:lpstr>Service-地區</vt:lpstr>
      <vt:lpstr>如何使用服務？</vt:lpstr>
      <vt:lpstr>Service-平台</vt:lpstr>
      <vt:lpstr>Service-行動APP</vt:lpstr>
      <vt:lpstr>Service-行動APP</vt:lpstr>
      <vt:lpstr>Service-行動APP</vt:lpstr>
      <vt:lpstr>我要如何寄送？</vt:lpstr>
      <vt:lpstr>Service-專人到府收送</vt:lpstr>
      <vt:lpstr>整體服務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價格呢？</vt:lpstr>
      <vt:lpstr>Service-價格</vt:lpstr>
      <vt:lpstr>Reference</vt:lpstr>
      <vt:lpstr>Reference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AlexWang</cp:lastModifiedBy>
  <cp:revision>100</cp:revision>
  <dcterms:created xsi:type="dcterms:W3CDTF">2008-06-15T20:02:03Z</dcterms:created>
  <dcterms:modified xsi:type="dcterms:W3CDTF">2016-11-25T13:43:57Z</dcterms:modified>
</cp:coreProperties>
</file>