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9D9"/>
    <a:srgbClr val="007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8"/>
  </p:normalViewPr>
  <p:slideViewPr>
    <p:cSldViewPr snapToGrid="0" snapToObjects="1">
      <p:cViewPr>
        <p:scale>
          <a:sx n="60" d="100"/>
          <a:sy n="60" d="100"/>
        </p:scale>
        <p:origin x="206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C1BC-5A1E-DC40-967A-ED24DEA31C1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8C73-947E-944D-A30A-7CAE32CD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7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2527" y="-518944"/>
            <a:ext cx="4796589" cy="838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00" dirty="0" smtClean="0">
                <a:solidFill>
                  <a:schemeClr val="bg1"/>
                </a:solidFill>
                <a:latin typeface="Damascus Medium" charset="-78"/>
                <a:ea typeface="Damascus Medium" charset="-78"/>
                <a:cs typeface="Damascus Medium" charset="-78"/>
              </a:rPr>
              <a:t>X</a:t>
            </a:r>
            <a:endParaRPr lang="en-US" sz="77600" dirty="0" smtClean="0">
              <a:solidFill>
                <a:schemeClr val="bg1"/>
              </a:solidFill>
              <a:latin typeface="Damascus Medium" charset="-78"/>
              <a:ea typeface="Damascus Medium" charset="-78"/>
              <a:cs typeface="Damascus Medium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7380" y="2342147"/>
            <a:ext cx="279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Damascus Medium" charset="-78"/>
                <a:ea typeface="Damascus Medium" charset="-78"/>
                <a:cs typeface="Damascus Medium" charset="-78"/>
              </a:rPr>
              <a:t>Al        Li</a:t>
            </a:r>
            <a:endParaRPr lang="en-US" sz="4800" dirty="0">
              <a:solidFill>
                <a:schemeClr val="bg1"/>
              </a:solidFill>
              <a:latin typeface="Damascus Medium" charset="-78"/>
              <a:ea typeface="Damascus Medium" charset="-78"/>
              <a:cs typeface="Damascus Medium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2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Damascus Medium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Field Li</dc:creator>
  <cp:lastModifiedBy>Alexander Field Li</cp:lastModifiedBy>
  <cp:revision>5</cp:revision>
  <dcterms:created xsi:type="dcterms:W3CDTF">2019-01-06T18:27:27Z</dcterms:created>
  <dcterms:modified xsi:type="dcterms:W3CDTF">2019-01-06T18:58:34Z</dcterms:modified>
</cp:coreProperties>
</file>