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0D47E-D5E1-4EC3-F1D2-DF24543EE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B553B4-EFD0-1122-7DD7-3FE074F2D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149CB8-3BE7-F308-0633-1A5DFD2B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15BE-CF0B-4492-A503-B6C99D86046C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AFE60-1679-53E4-7CF6-562C5BAF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372D1-BF41-6CE5-142A-814B3BF3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2229-2805-461E-95B0-503232C272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95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B928A-81A6-F4B7-165B-D803D585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B30F56-A1F4-6C20-8976-A56334679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849C26-029F-FF04-9870-52FFE782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15BE-CF0B-4492-A503-B6C99D86046C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211982-85FA-5B91-FDC2-4A0D8A4A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6178EB-1AD4-71B9-0C92-626A0B30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2229-2805-461E-95B0-503232C272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89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B29C06-DB55-38F1-913F-46A0B35C2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7B1CE2-A655-ECAB-855C-95D024E90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D05A54-C383-4E21-2F0C-E4D39048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15BE-CF0B-4492-A503-B6C99D86046C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BA7B08-2348-25F8-1B14-F415C106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84AACB-5981-87CE-E1A9-B3159CC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2229-2805-461E-95B0-503232C272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03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327D7-0B42-B3BB-9C20-7C61E849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6A8438-32FA-0A36-4A40-5EAB63B02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167806-4BA4-276B-59A2-D6FEE1CA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15BE-CF0B-4492-A503-B6C99D86046C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1CEF8-8545-6EE0-98D4-28212F54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D727AF-FC60-F3B4-B768-6EDB1E10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2229-2805-461E-95B0-503232C272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83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DB7E2-6B0D-2C12-2B88-12A7424A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01F6DB-B629-2118-061E-8312C9E6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F4B9AA-84DF-A94C-24D1-22114327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15BE-CF0B-4492-A503-B6C99D86046C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2BE384-0871-48F6-0BC6-186A9825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6164CB-2F6A-3634-612A-E45698FB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2229-2805-461E-95B0-503232C272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12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181303-305B-1BDB-EB0F-9D79CBB3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9501DF-9903-792E-AFC0-F7FF63657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DC676A-1CA2-7E72-217B-A7D10369D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A59F5F-8851-27B7-4BB1-C27327C2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15BE-CF0B-4492-A503-B6C99D86046C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54FB25-71F4-7E60-F480-BBE6AEE0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AED56F-DDF3-0AEA-D7B9-FC02D6D0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2229-2805-461E-95B0-503232C272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14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2EB11-11DE-9D99-C80C-BFF2A558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BC6EEE-E02C-CEC0-A862-E082A711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AD4D67-A126-07AB-DBCE-FCC217248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FF515A-6678-A40A-F193-79DE641ED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6EA40F-000A-4559-9BBB-561118490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81E370-51E6-22CF-010D-922E5D03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15BE-CF0B-4492-A503-B6C99D86046C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EC3BCA-2AD0-5BB2-736F-BD06DE67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BDEF6A-F713-7FFB-5784-4DF42927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2229-2805-461E-95B0-503232C272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12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54FB1-F246-C00C-D378-563BADEB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4F5159-F422-134E-8B2F-993C6F8A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15BE-CF0B-4492-A503-B6C99D86046C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A171E4-E40D-64AB-4FE4-9C3CE6B4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515F91-AF4D-ABAA-570F-C542FD8C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2229-2805-461E-95B0-503232C272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26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CCC382-41B6-96DB-AFD1-A40DF2D8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15BE-CF0B-4492-A503-B6C99D86046C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36248F-C525-52E9-7BBE-09836A96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3002D4-A795-DC03-D042-92B8B203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2229-2805-461E-95B0-503232C272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1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3287F-7F31-F76C-4ED0-21724DE0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421223-2B23-3F17-C09F-984342069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01ADC8-65C4-F6BA-192B-B01612B91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87230A-44B3-49B9-F157-93CAA2E9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15BE-CF0B-4492-A503-B6C99D86046C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65EC98-013F-EF1C-1DAB-0C82CEF9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6878DD-0AC5-F538-ACFC-1719F0DD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2229-2805-461E-95B0-503232C272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20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FCFB7-40B9-476A-84B6-04A4B272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BCA1BC-B1DE-00AD-2108-1217D8381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1209FE-DF68-55BA-F797-2D14789BF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FC721B-AB07-A6C3-38C6-9062A861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15BE-CF0B-4492-A503-B6C99D86046C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A2B331-3894-0D42-7777-5E1BEF54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7DC8FD-45EC-9440-36C2-BA04CFDF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2229-2805-461E-95B0-503232C272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2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3B398B-13BA-B00B-445A-BD8E83D1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0D1825-85A3-779A-DB47-F7E594F80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A942BF-8D7D-E210-9364-3B916017F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15BE-CF0B-4492-A503-B6C99D86046C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342650-BF56-8E13-3CB1-B45BA1B5D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C1B80B-40F3-9BE2-7EB1-FDFBE78A2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2229-2805-461E-95B0-503232C272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32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B2DCB1-F307-6A3B-009F-956639393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17544"/>
              </p:ext>
            </p:extLst>
          </p:nvPr>
        </p:nvGraphicFramePr>
        <p:xfrm>
          <a:off x="726394" y="837488"/>
          <a:ext cx="11083894" cy="39413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43243">
                  <a:extLst>
                    <a:ext uri="{9D8B030D-6E8A-4147-A177-3AD203B41FA5}">
                      <a16:colId xmlns:a16="http://schemas.microsoft.com/office/drawing/2014/main" val="3348035000"/>
                    </a:ext>
                  </a:extLst>
                </a:gridCol>
                <a:gridCol w="2640651">
                  <a:extLst>
                    <a:ext uri="{9D8B030D-6E8A-4147-A177-3AD203B41FA5}">
                      <a16:colId xmlns:a16="http://schemas.microsoft.com/office/drawing/2014/main" val="3516103244"/>
                    </a:ext>
                  </a:extLst>
                </a:gridCol>
              </a:tblGrid>
              <a:tr h="48031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Tâches/Partie du programme (nom des fonctions entre parenthèses)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67791"/>
                  </a:ext>
                </a:extLst>
              </a:tr>
              <a:tr h="480319">
                <a:tc>
                  <a:txBody>
                    <a:bodyPr/>
                    <a:lstStyle/>
                    <a:p>
                      <a:r>
                        <a:rPr lang="fr-FR" dirty="0"/>
                        <a:t>Initialisation des variables/structures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Matisse, Pierre, Alexandre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969414"/>
                  </a:ext>
                </a:extLst>
              </a:tr>
              <a:tr h="577377">
                <a:tc>
                  <a:txBody>
                    <a:bodyPr/>
                    <a:lstStyle/>
                    <a:p>
                      <a:pPr algn="l"/>
                      <a:r>
                        <a:rPr lang="fr-FR" sz="1600" dirty="0"/>
                        <a:t>Présentation du Menu, initialisation et affichage du tableau (Menu, </a:t>
                      </a:r>
                      <a:r>
                        <a:rPr lang="fr-FR" sz="1600" dirty="0" err="1"/>
                        <a:t>Init_MAP</a:t>
                      </a:r>
                      <a:r>
                        <a:rPr lang="fr-FR" sz="1600" dirty="0"/>
                        <a:t>, </a:t>
                      </a:r>
                      <a:r>
                        <a:rPr lang="fr-FR" sz="1600" dirty="0" err="1"/>
                        <a:t>DRAW_map</a:t>
                      </a:r>
                      <a:r>
                        <a:rPr lang="fr-FR" sz="1600" dirty="0"/>
                        <a:t>, </a:t>
                      </a:r>
                      <a:r>
                        <a:rPr lang="fr-FR" sz="1600" dirty="0" err="1"/>
                        <a:t>Pos_Oiseau</a:t>
                      </a:r>
                      <a:r>
                        <a:rPr lang="fr-FR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Matisse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02443"/>
                  </a:ext>
                </a:extLst>
              </a:tr>
              <a:tr h="480319">
                <a:tc>
                  <a:txBody>
                    <a:bodyPr/>
                    <a:lstStyle/>
                    <a:p>
                      <a:r>
                        <a:rPr lang="fr-FR" sz="1600" dirty="0"/>
                        <a:t>Mouvements de Snoopy et de la balle dans le tableau (</a:t>
                      </a:r>
                      <a:r>
                        <a:rPr lang="fr-FR" sz="1600" dirty="0" err="1"/>
                        <a:t>Pos_Snoopy</a:t>
                      </a:r>
                      <a:r>
                        <a:rPr lang="fr-FR" sz="1600" dirty="0"/>
                        <a:t>, </a:t>
                      </a:r>
                      <a:r>
                        <a:rPr lang="fr-FR" sz="1600" dirty="0" err="1"/>
                        <a:t>Move_Snoopy</a:t>
                      </a:r>
                      <a:r>
                        <a:rPr lang="fr-FR" sz="1600" dirty="0"/>
                        <a:t>, </a:t>
                      </a:r>
                      <a:r>
                        <a:rPr lang="fr-FR" sz="1600" dirty="0" err="1"/>
                        <a:t>Move_Ball</a:t>
                      </a:r>
                      <a:r>
                        <a:rPr lang="fr-FR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Alexandre, Matisse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813018"/>
                  </a:ext>
                </a:extLst>
              </a:tr>
              <a:tr h="480319">
                <a:tc>
                  <a:txBody>
                    <a:bodyPr/>
                    <a:lstStyle/>
                    <a:p>
                      <a:r>
                        <a:rPr lang="fr-FR" sz="1600" dirty="0"/>
                        <a:t>Fonctionnement général du jeu (</a:t>
                      </a:r>
                      <a:r>
                        <a:rPr lang="fr-FR" sz="1600" dirty="0" err="1"/>
                        <a:t>Game_Lost</a:t>
                      </a:r>
                      <a:r>
                        <a:rPr lang="fr-FR" sz="1600" dirty="0"/>
                        <a:t>, </a:t>
                      </a:r>
                      <a:r>
                        <a:rPr lang="fr-FR" sz="1600" dirty="0" err="1"/>
                        <a:t>Game_Win</a:t>
                      </a:r>
                      <a:r>
                        <a:rPr lang="fr-FR" sz="1600" dirty="0"/>
                        <a:t>,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Pierre, Alexandre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37101"/>
                  </a:ext>
                </a:extLst>
              </a:tr>
              <a:tr h="480319">
                <a:tc>
                  <a:txBody>
                    <a:bodyPr/>
                    <a:lstStyle/>
                    <a:p>
                      <a:r>
                        <a:rPr lang="fr-FR" sz="1600" dirty="0"/>
                        <a:t>Gestion de la durée de la partie et de la mise en pause (Game)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204176"/>
                  </a:ext>
                </a:extLst>
              </a:tr>
              <a:tr h="480319">
                <a:tc>
                  <a:txBody>
                    <a:bodyPr/>
                    <a:lstStyle/>
                    <a:p>
                      <a:r>
                        <a:rPr lang="fr-FR" sz="1600" dirty="0"/>
                        <a:t>Main et appel de toutes les fonctions pour le fonctionnement du jeu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Matisse, Pierre, Alexandre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92648"/>
                  </a:ext>
                </a:extLst>
              </a:tr>
              <a:tr h="480319">
                <a:tc>
                  <a:txBody>
                    <a:bodyPr/>
                    <a:lstStyle/>
                    <a:p>
                      <a:r>
                        <a:rPr lang="fr-FR" dirty="0"/>
                        <a:t>Création du 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Alexandre, Pierre, Matisse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418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2031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134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Ouillon</dc:creator>
  <cp:lastModifiedBy>Alexandre Ouillon</cp:lastModifiedBy>
  <cp:revision>2</cp:revision>
  <dcterms:created xsi:type="dcterms:W3CDTF">2023-11-12T15:24:13Z</dcterms:created>
  <dcterms:modified xsi:type="dcterms:W3CDTF">2023-11-12T15:31:04Z</dcterms:modified>
</cp:coreProperties>
</file>