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57" r:id="rId3"/>
    <p:sldId id="256" r:id="rId4"/>
    <p:sldId id="262" r:id="rId5"/>
    <p:sldId id="261" r:id="rId6"/>
    <p:sldId id="260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>
      <p:cViewPr>
        <p:scale>
          <a:sx n="120" d="100"/>
          <a:sy n="120" d="100"/>
        </p:scale>
        <p:origin x="1944" y="2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/172.16.12.1\share\Documents\uni\4th%20Year\Research%20Gantt%20Chart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stacked"/>
        <c:varyColors val="0"/>
        <c:ser>
          <c:idx val="0"/>
          <c:order val="0"/>
          <c:spPr>
            <a:noFill/>
          </c:spPr>
          <c:invertIfNegative val="0"/>
          <c:cat>
            <c:strRef>
              <c:f>Sheet1!$A$2:$A$11</c:f>
              <c:strCache>
                <c:ptCount val="10"/>
                <c:pt idx="0">
                  <c:v>Research Proposal 1</c:v>
                </c:pt>
                <c:pt idx="1">
                  <c:v>Literature Review</c:v>
                </c:pt>
                <c:pt idx="2">
                  <c:v>Research</c:v>
                </c:pt>
                <c:pt idx="3">
                  <c:v>Design/Build</c:v>
                </c:pt>
                <c:pt idx="4">
                  <c:v>Testing</c:v>
                </c:pt>
                <c:pt idx="5">
                  <c:v>Progress Report</c:v>
                </c:pt>
                <c:pt idx="6">
                  <c:v>Report/Finalise</c:v>
                </c:pt>
                <c:pt idx="7">
                  <c:v>Research Paper</c:v>
                </c:pt>
                <c:pt idx="8">
                  <c:v>Seminar</c:v>
                </c:pt>
                <c:pt idx="9">
                  <c:v>Final Report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3.0</c:v>
                </c:pt>
                <c:pt idx="1">
                  <c:v>4.0</c:v>
                </c:pt>
                <c:pt idx="2">
                  <c:v>4.0</c:v>
                </c:pt>
                <c:pt idx="3">
                  <c:v>10.0</c:v>
                </c:pt>
                <c:pt idx="4">
                  <c:v>12.0</c:v>
                </c:pt>
                <c:pt idx="5">
                  <c:v>13.0</c:v>
                </c:pt>
                <c:pt idx="6">
                  <c:v>22.0</c:v>
                </c:pt>
                <c:pt idx="7">
                  <c:v>23.0</c:v>
                </c:pt>
                <c:pt idx="8">
                  <c:v>32.0</c:v>
                </c:pt>
                <c:pt idx="9">
                  <c:v>34.0</c:v>
                </c:pt>
              </c:numCache>
            </c:numRef>
          </c:val>
        </c:ser>
        <c:ser>
          <c:idx val="1"/>
          <c:order val="1"/>
          <c:spPr>
            <a:solidFill>
              <a:schemeClr val="accent1"/>
            </a:solidFill>
          </c:spPr>
          <c:invertIfNegative val="0"/>
          <c:cat>
            <c:strRef>
              <c:f>Sheet1!$A$2:$A$11</c:f>
              <c:strCache>
                <c:ptCount val="10"/>
                <c:pt idx="0">
                  <c:v>Research Proposal 1</c:v>
                </c:pt>
                <c:pt idx="1">
                  <c:v>Literature Review</c:v>
                </c:pt>
                <c:pt idx="2">
                  <c:v>Research</c:v>
                </c:pt>
                <c:pt idx="3">
                  <c:v>Design/Build</c:v>
                </c:pt>
                <c:pt idx="4">
                  <c:v>Testing</c:v>
                </c:pt>
                <c:pt idx="5">
                  <c:v>Progress Report</c:v>
                </c:pt>
                <c:pt idx="6">
                  <c:v>Report/Finalise</c:v>
                </c:pt>
                <c:pt idx="7">
                  <c:v>Research Paper</c:v>
                </c:pt>
                <c:pt idx="8">
                  <c:v>Seminar</c:v>
                </c:pt>
                <c:pt idx="9">
                  <c:v>Final Report</c:v>
                </c:pt>
              </c:strCache>
            </c:str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1.0</c:v>
                </c:pt>
                <c:pt idx="1">
                  <c:v>6.0</c:v>
                </c:pt>
                <c:pt idx="2">
                  <c:v>20.0</c:v>
                </c:pt>
                <c:pt idx="3">
                  <c:v>14.0</c:v>
                </c:pt>
                <c:pt idx="4">
                  <c:v>12.0</c:v>
                </c:pt>
                <c:pt idx="5">
                  <c:v>2.0</c:v>
                </c:pt>
                <c:pt idx="6">
                  <c:v>15.0</c:v>
                </c:pt>
                <c:pt idx="7">
                  <c:v>4.0</c:v>
                </c:pt>
                <c:pt idx="8">
                  <c:v>2.0</c:v>
                </c:pt>
                <c:pt idx="9">
                  <c:v>3.0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797616192"/>
        <c:axId val="1797619584"/>
      </c:barChart>
      <c:catAx>
        <c:axId val="1797616192"/>
        <c:scaling>
          <c:orientation val="maxMin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Task</a:t>
                </a:r>
              </a:p>
            </c:rich>
          </c:tx>
          <c:overlay val="0"/>
        </c:title>
        <c:numFmt formatCode="General" sourceLinked="0"/>
        <c:majorTickMark val="out"/>
        <c:minorTickMark val="none"/>
        <c:tickLblPos val="nextTo"/>
        <c:crossAx val="1797619584"/>
        <c:crosses val="autoZero"/>
        <c:auto val="1"/>
        <c:lblAlgn val="ctr"/>
        <c:lblOffset val="100"/>
        <c:noMultiLvlLbl val="0"/>
      </c:catAx>
      <c:valAx>
        <c:axId val="1797619584"/>
        <c:scaling>
          <c:orientation val="minMax"/>
        </c:scaling>
        <c:delete val="0"/>
        <c:axPos val="t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NZ"/>
                  <a:t>Week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1797616192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7A06EB5-33D9-4FFA-8F08-D41AE338AB2F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NZ"/>
        </a:p>
      </dgm:t>
    </dgm:pt>
    <dgm:pt modelId="{FEAA70EE-2EE9-40D3-98A0-25193BD552FC}">
      <dgm:prSet phldrT="[Text]"/>
      <dgm:spPr/>
      <dgm:t>
        <a:bodyPr/>
        <a:lstStyle/>
        <a:p>
          <a:r>
            <a:rPr lang="en-NZ" dirty="0" smtClean="0"/>
            <a:t>Design</a:t>
          </a:r>
          <a:endParaRPr lang="en-NZ" dirty="0"/>
        </a:p>
      </dgm:t>
    </dgm:pt>
    <dgm:pt modelId="{0EA3C2C1-D6C5-42ED-865C-77787A1E8580}" type="parTrans" cxnId="{A79C7DFF-3FC2-439B-B300-A7536E16B651}">
      <dgm:prSet/>
      <dgm:spPr/>
      <dgm:t>
        <a:bodyPr/>
        <a:lstStyle/>
        <a:p>
          <a:endParaRPr lang="en-NZ"/>
        </a:p>
      </dgm:t>
    </dgm:pt>
    <dgm:pt modelId="{4102DFC4-5BEB-4E5B-B0A2-4A3D11D38E12}" type="sibTrans" cxnId="{A79C7DFF-3FC2-439B-B300-A7536E16B651}">
      <dgm:prSet/>
      <dgm:spPr/>
      <dgm:t>
        <a:bodyPr/>
        <a:lstStyle/>
        <a:p>
          <a:endParaRPr lang="en-NZ"/>
        </a:p>
      </dgm:t>
    </dgm:pt>
    <dgm:pt modelId="{56CA8E63-68CE-4D05-99B7-BD514CFE2A2B}">
      <dgm:prSet phldrT="[Text]"/>
      <dgm:spPr/>
      <dgm:t>
        <a:bodyPr/>
        <a:lstStyle/>
        <a:p>
          <a:r>
            <a:rPr lang="en-NZ" dirty="0" smtClean="0"/>
            <a:t>Build</a:t>
          </a:r>
          <a:endParaRPr lang="en-NZ" dirty="0"/>
        </a:p>
      </dgm:t>
    </dgm:pt>
    <dgm:pt modelId="{46873774-3687-4F08-ACFA-895649A04929}" type="parTrans" cxnId="{B3AE1729-E82C-473D-81D4-550AB9759F1F}">
      <dgm:prSet/>
      <dgm:spPr/>
      <dgm:t>
        <a:bodyPr/>
        <a:lstStyle/>
        <a:p>
          <a:endParaRPr lang="en-NZ"/>
        </a:p>
      </dgm:t>
    </dgm:pt>
    <dgm:pt modelId="{953104AB-E342-493F-A0B9-C8C3AB585D4F}" type="sibTrans" cxnId="{B3AE1729-E82C-473D-81D4-550AB9759F1F}">
      <dgm:prSet/>
      <dgm:spPr/>
      <dgm:t>
        <a:bodyPr/>
        <a:lstStyle/>
        <a:p>
          <a:endParaRPr lang="en-NZ"/>
        </a:p>
      </dgm:t>
    </dgm:pt>
    <dgm:pt modelId="{CBC3010A-81B3-4E13-B214-84758FB3F52F}">
      <dgm:prSet phldrT="[Text]"/>
      <dgm:spPr/>
      <dgm:t>
        <a:bodyPr/>
        <a:lstStyle/>
        <a:p>
          <a:r>
            <a:rPr lang="en-NZ" dirty="0" smtClean="0"/>
            <a:t>Research</a:t>
          </a:r>
          <a:endParaRPr lang="en-NZ" dirty="0"/>
        </a:p>
      </dgm:t>
    </dgm:pt>
    <dgm:pt modelId="{3265B871-62DC-469C-8D2F-6E349665951B}" type="parTrans" cxnId="{11095745-057B-4FFB-9A07-5152349D9555}">
      <dgm:prSet/>
      <dgm:spPr/>
      <dgm:t>
        <a:bodyPr/>
        <a:lstStyle/>
        <a:p>
          <a:endParaRPr lang="en-NZ"/>
        </a:p>
      </dgm:t>
    </dgm:pt>
    <dgm:pt modelId="{83D3E8F1-4A5C-402B-8855-F8F290DE7A46}" type="sibTrans" cxnId="{11095745-057B-4FFB-9A07-5152349D9555}">
      <dgm:prSet/>
      <dgm:spPr/>
      <dgm:t>
        <a:bodyPr/>
        <a:lstStyle/>
        <a:p>
          <a:endParaRPr lang="en-NZ"/>
        </a:p>
      </dgm:t>
    </dgm:pt>
    <dgm:pt modelId="{80C3FBC1-3CDF-40CE-8550-9FAC616C1BF9}">
      <dgm:prSet phldrT="[Text]"/>
      <dgm:spPr/>
      <dgm:t>
        <a:bodyPr/>
        <a:lstStyle/>
        <a:p>
          <a:r>
            <a:rPr lang="en-NZ" dirty="0" smtClean="0"/>
            <a:t>Testing</a:t>
          </a:r>
          <a:endParaRPr lang="en-NZ" dirty="0"/>
        </a:p>
      </dgm:t>
    </dgm:pt>
    <dgm:pt modelId="{93017ABE-C978-4541-AD51-00841519590C}" type="parTrans" cxnId="{33FDD53C-BA22-45DB-B203-53D8AC71C7B5}">
      <dgm:prSet/>
      <dgm:spPr/>
      <dgm:t>
        <a:bodyPr/>
        <a:lstStyle/>
        <a:p>
          <a:endParaRPr lang="en-NZ"/>
        </a:p>
      </dgm:t>
    </dgm:pt>
    <dgm:pt modelId="{C1729F65-BCB5-4C29-9C05-9FACC891DF1E}" type="sibTrans" cxnId="{33FDD53C-BA22-45DB-B203-53D8AC71C7B5}">
      <dgm:prSet/>
      <dgm:spPr/>
      <dgm:t>
        <a:bodyPr/>
        <a:lstStyle/>
        <a:p>
          <a:endParaRPr lang="en-NZ"/>
        </a:p>
      </dgm:t>
    </dgm:pt>
    <dgm:pt modelId="{A5C6D178-E2B3-495B-8C02-0E4BAB6596EF}" type="pres">
      <dgm:prSet presAssocID="{67A06EB5-33D9-4FFA-8F08-D41AE338AB2F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NZ"/>
        </a:p>
      </dgm:t>
    </dgm:pt>
    <dgm:pt modelId="{E7EE4A58-3B84-42B9-9782-86B6C076C411}" type="pres">
      <dgm:prSet presAssocID="{FEAA70EE-2EE9-40D3-98A0-25193BD552FC}" presName="dummy" presStyleCnt="0"/>
      <dgm:spPr/>
    </dgm:pt>
    <dgm:pt modelId="{5219BDB9-5B53-446B-8891-D8FEC5274936}" type="pres">
      <dgm:prSet presAssocID="{FEAA70EE-2EE9-40D3-98A0-25193BD552FC}" presName="node" presStyleLbl="revTx" presStyleIdx="0" presStyleCnt="4">
        <dgm:presLayoutVars>
          <dgm:bulletEnabled val="1"/>
        </dgm:presLayoutVars>
      </dgm:prSet>
      <dgm:spPr/>
      <dgm:t>
        <a:bodyPr/>
        <a:lstStyle/>
        <a:p>
          <a:endParaRPr lang="en-NZ"/>
        </a:p>
      </dgm:t>
    </dgm:pt>
    <dgm:pt modelId="{D8A49D90-2766-41CA-AB46-DEF6BB1D6A07}" type="pres">
      <dgm:prSet presAssocID="{4102DFC4-5BEB-4E5B-B0A2-4A3D11D38E12}" presName="sibTrans" presStyleLbl="node1" presStyleIdx="0" presStyleCnt="4"/>
      <dgm:spPr/>
      <dgm:t>
        <a:bodyPr/>
        <a:lstStyle/>
        <a:p>
          <a:endParaRPr lang="en-NZ"/>
        </a:p>
      </dgm:t>
    </dgm:pt>
    <dgm:pt modelId="{2CCD46F3-EC5D-48E9-9039-545429ED4CD2}" type="pres">
      <dgm:prSet presAssocID="{56CA8E63-68CE-4D05-99B7-BD514CFE2A2B}" presName="dummy" presStyleCnt="0"/>
      <dgm:spPr/>
    </dgm:pt>
    <dgm:pt modelId="{646248C3-BE44-4195-A555-33677ADFD9CD}" type="pres">
      <dgm:prSet presAssocID="{56CA8E63-68CE-4D05-99B7-BD514CFE2A2B}" presName="node" presStyleLbl="revTx" presStyleIdx="1" presStyleCnt="4">
        <dgm:presLayoutVars>
          <dgm:bulletEnabled val="1"/>
        </dgm:presLayoutVars>
      </dgm:prSet>
      <dgm:spPr/>
      <dgm:t>
        <a:bodyPr/>
        <a:lstStyle/>
        <a:p>
          <a:endParaRPr lang="en-NZ"/>
        </a:p>
      </dgm:t>
    </dgm:pt>
    <dgm:pt modelId="{D844F827-DFDB-4528-B981-051FCCC9498E}" type="pres">
      <dgm:prSet presAssocID="{953104AB-E342-493F-A0B9-C8C3AB585D4F}" presName="sibTrans" presStyleLbl="node1" presStyleIdx="1" presStyleCnt="4"/>
      <dgm:spPr/>
      <dgm:t>
        <a:bodyPr/>
        <a:lstStyle/>
        <a:p>
          <a:endParaRPr lang="en-NZ"/>
        </a:p>
      </dgm:t>
    </dgm:pt>
    <dgm:pt modelId="{8F23B069-760E-4CDE-B80C-E228E1A8B8DF}" type="pres">
      <dgm:prSet presAssocID="{80C3FBC1-3CDF-40CE-8550-9FAC616C1BF9}" presName="dummy" presStyleCnt="0"/>
      <dgm:spPr/>
    </dgm:pt>
    <dgm:pt modelId="{F535D3F8-9BAD-4E7A-A256-A9D2540B25A9}" type="pres">
      <dgm:prSet presAssocID="{80C3FBC1-3CDF-40CE-8550-9FAC616C1BF9}" presName="node" presStyleLbl="revTx" presStyleIdx="2" presStyleCnt="4">
        <dgm:presLayoutVars>
          <dgm:bulletEnabled val="1"/>
        </dgm:presLayoutVars>
      </dgm:prSet>
      <dgm:spPr/>
      <dgm:t>
        <a:bodyPr/>
        <a:lstStyle/>
        <a:p>
          <a:endParaRPr lang="en-NZ"/>
        </a:p>
      </dgm:t>
    </dgm:pt>
    <dgm:pt modelId="{FF01B8F8-5F1F-414D-93D2-265418710A29}" type="pres">
      <dgm:prSet presAssocID="{C1729F65-BCB5-4C29-9C05-9FACC891DF1E}" presName="sibTrans" presStyleLbl="node1" presStyleIdx="2" presStyleCnt="4"/>
      <dgm:spPr/>
      <dgm:t>
        <a:bodyPr/>
        <a:lstStyle/>
        <a:p>
          <a:endParaRPr lang="en-NZ"/>
        </a:p>
      </dgm:t>
    </dgm:pt>
    <dgm:pt modelId="{6BF7C995-220B-4251-BB87-C64DE7370A3B}" type="pres">
      <dgm:prSet presAssocID="{CBC3010A-81B3-4E13-B214-84758FB3F52F}" presName="dummy" presStyleCnt="0"/>
      <dgm:spPr/>
    </dgm:pt>
    <dgm:pt modelId="{15C85BF0-05CD-4B80-9229-7D0AEC06EC04}" type="pres">
      <dgm:prSet presAssocID="{CBC3010A-81B3-4E13-B214-84758FB3F52F}" presName="node" presStyleLbl="revTx" presStyleIdx="3" presStyleCnt="4">
        <dgm:presLayoutVars>
          <dgm:bulletEnabled val="1"/>
        </dgm:presLayoutVars>
      </dgm:prSet>
      <dgm:spPr/>
      <dgm:t>
        <a:bodyPr/>
        <a:lstStyle/>
        <a:p>
          <a:endParaRPr lang="en-NZ"/>
        </a:p>
      </dgm:t>
    </dgm:pt>
    <dgm:pt modelId="{6776955B-66FA-4241-8B62-732040A02E1D}" type="pres">
      <dgm:prSet presAssocID="{83D3E8F1-4A5C-402B-8855-F8F290DE7A46}" presName="sibTrans" presStyleLbl="node1" presStyleIdx="3" presStyleCnt="4"/>
      <dgm:spPr/>
      <dgm:t>
        <a:bodyPr/>
        <a:lstStyle/>
        <a:p>
          <a:endParaRPr lang="en-NZ"/>
        </a:p>
      </dgm:t>
    </dgm:pt>
  </dgm:ptLst>
  <dgm:cxnLst>
    <dgm:cxn modelId="{99CC4BAF-A367-4E2C-844B-7CCE7C9AD970}" type="presOf" srcId="{FEAA70EE-2EE9-40D3-98A0-25193BD552FC}" destId="{5219BDB9-5B53-446B-8891-D8FEC5274936}" srcOrd="0" destOrd="0" presId="urn:microsoft.com/office/officeart/2005/8/layout/cycle1"/>
    <dgm:cxn modelId="{76968003-A776-4439-8593-A509FCB58C68}" type="presOf" srcId="{80C3FBC1-3CDF-40CE-8550-9FAC616C1BF9}" destId="{F535D3F8-9BAD-4E7A-A256-A9D2540B25A9}" srcOrd="0" destOrd="0" presId="urn:microsoft.com/office/officeart/2005/8/layout/cycle1"/>
    <dgm:cxn modelId="{7426BC7E-B43E-42F6-9920-818AAAE33EC5}" type="presOf" srcId="{67A06EB5-33D9-4FFA-8F08-D41AE338AB2F}" destId="{A5C6D178-E2B3-495B-8C02-0E4BAB6596EF}" srcOrd="0" destOrd="0" presId="urn:microsoft.com/office/officeart/2005/8/layout/cycle1"/>
    <dgm:cxn modelId="{3CC35C94-6FD4-44DC-B1BF-DAF2B6351795}" type="presOf" srcId="{56CA8E63-68CE-4D05-99B7-BD514CFE2A2B}" destId="{646248C3-BE44-4195-A555-33677ADFD9CD}" srcOrd="0" destOrd="0" presId="urn:microsoft.com/office/officeart/2005/8/layout/cycle1"/>
    <dgm:cxn modelId="{11095745-057B-4FFB-9A07-5152349D9555}" srcId="{67A06EB5-33D9-4FFA-8F08-D41AE338AB2F}" destId="{CBC3010A-81B3-4E13-B214-84758FB3F52F}" srcOrd="3" destOrd="0" parTransId="{3265B871-62DC-469C-8D2F-6E349665951B}" sibTransId="{83D3E8F1-4A5C-402B-8855-F8F290DE7A46}"/>
    <dgm:cxn modelId="{03F830D6-E540-4379-ADC7-7F526BF2A23A}" type="presOf" srcId="{CBC3010A-81B3-4E13-B214-84758FB3F52F}" destId="{15C85BF0-05CD-4B80-9229-7D0AEC06EC04}" srcOrd="0" destOrd="0" presId="urn:microsoft.com/office/officeart/2005/8/layout/cycle1"/>
    <dgm:cxn modelId="{05C337CD-2FF7-4544-86E8-774C58EE02E0}" type="presOf" srcId="{83D3E8F1-4A5C-402B-8855-F8F290DE7A46}" destId="{6776955B-66FA-4241-8B62-732040A02E1D}" srcOrd="0" destOrd="0" presId="urn:microsoft.com/office/officeart/2005/8/layout/cycle1"/>
    <dgm:cxn modelId="{E514F316-053F-4AF2-A6F2-B1A1EEF557F1}" type="presOf" srcId="{4102DFC4-5BEB-4E5B-B0A2-4A3D11D38E12}" destId="{D8A49D90-2766-41CA-AB46-DEF6BB1D6A07}" srcOrd="0" destOrd="0" presId="urn:microsoft.com/office/officeart/2005/8/layout/cycle1"/>
    <dgm:cxn modelId="{BA4DF084-2137-4D1E-A979-F0182F21C66A}" type="presOf" srcId="{C1729F65-BCB5-4C29-9C05-9FACC891DF1E}" destId="{FF01B8F8-5F1F-414D-93D2-265418710A29}" srcOrd="0" destOrd="0" presId="urn:microsoft.com/office/officeart/2005/8/layout/cycle1"/>
    <dgm:cxn modelId="{33FDD53C-BA22-45DB-B203-53D8AC71C7B5}" srcId="{67A06EB5-33D9-4FFA-8F08-D41AE338AB2F}" destId="{80C3FBC1-3CDF-40CE-8550-9FAC616C1BF9}" srcOrd="2" destOrd="0" parTransId="{93017ABE-C978-4541-AD51-00841519590C}" sibTransId="{C1729F65-BCB5-4C29-9C05-9FACC891DF1E}"/>
    <dgm:cxn modelId="{A79C7DFF-3FC2-439B-B300-A7536E16B651}" srcId="{67A06EB5-33D9-4FFA-8F08-D41AE338AB2F}" destId="{FEAA70EE-2EE9-40D3-98A0-25193BD552FC}" srcOrd="0" destOrd="0" parTransId="{0EA3C2C1-D6C5-42ED-865C-77787A1E8580}" sibTransId="{4102DFC4-5BEB-4E5B-B0A2-4A3D11D38E12}"/>
    <dgm:cxn modelId="{B3AE1729-E82C-473D-81D4-550AB9759F1F}" srcId="{67A06EB5-33D9-4FFA-8F08-D41AE338AB2F}" destId="{56CA8E63-68CE-4D05-99B7-BD514CFE2A2B}" srcOrd="1" destOrd="0" parTransId="{46873774-3687-4F08-ACFA-895649A04929}" sibTransId="{953104AB-E342-493F-A0B9-C8C3AB585D4F}"/>
    <dgm:cxn modelId="{3E88F536-585F-49B9-B6D1-79AE06A6E673}" type="presOf" srcId="{953104AB-E342-493F-A0B9-C8C3AB585D4F}" destId="{D844F827-DFDB-4528-B981-051FCCC9498E}" srcOrd="0" destOrd="0" presId="urn:microsoft.com/office/officeart/2005/8/layout/cycle1"/>
    <dgm:cxn modelId="{C5913DDD-3DA7-47BF-BD14-70F33841BFBB}" type="presParOf" srcId="{A5C6D178-E2B3-495B-8C02-0E4BAB6596EF}" destId="{E7EE4A58-3B84-42B9-9782-86B6C076C411}" srcOrd="0" destOrd="0" presId="urn:microsoft.com/office/officeart/2005/8/layout/cycle1"/>
    <dgm:cxn modelId="{2D86EC12-7551-4ECA-97A1-4CE5509EC5EB}" type="presParOf" srcId="{A5C6D178-E2B3-495B-8C02-0E4BAB6596EF}" destId="{5219BDB9-5B53-446B-8891-D8FEC5274936}" srcOrd="1" destOrd="0" presId="urn:microsoft.com/office/officeart/2005/8/layout/cycle1"/>
    <dgm:cxn modelId="{58BE8439-D1A0-4DB3-B8AA-9F35F6ADA163}" type="presParOf" srcId="{A5C6D178-E2B3-495B-8C02-0E4BAB6596EF}" destId="{D8A49D90-2766-41CA-AB46-DEF6BB1D6A07}" srcOrd="2" destOrd="0" presId="urn:microsoft.com/office/officeart/2005/8/layout/cycle1"/>
    <dgm:cxn modelId="{8424C8D8-1C41-44D9-851B-9CB9C4CFC34A}" type="presParOf" srcId="{A5C6D178-E2B3-495B-8C02-0E4BAB6596EF}" destId="{2CCD46F3-EC5D-48E9-9039-545429ED4CD2}" srcOrd="3" destOrd="0" presId="urn:microsoft.com/office/officeart/2005/8/layout/cycle1"/>
    <dgm:cxn modelId="{A68AF671-095E-4227-8F70-08A5F6C7997D}" type="presParOf" srcId="{A5C6D178-E2B3-495B-8C02-0E4BAB6596EF}" destId="{646248C3-BE44-4195-A555-33677ADFD9CD}" srcOrd="4" destOrd="0" presId="urn:microsoft.com/office/officeart/2005/8/layout/cycle1"/>
    <dgm:cxn modelId="{C69A9451-DB3D-4D1B-B136-8B1831AE65C2}" type="presParOf" srcId="{A5C6D178-E2B3-495B-8C02-0E4BAB6596EF}" destId="{D844F827-DFDB-4528-B981-051FCCC9498E}" srcOrd="5" destOrd="0" presId="urn:microsoft.com/office/officeart/2005/8/layout/cycle1"/>
    <dgm:cxn modelId="{2841AD94-6ADD-4C27-9A12-D6562A51E619}" type="presParOf" srcId="{A5C6D178-E2B3-495B-8C02-0E4BAB6596EF}" destId="{8F23B069-760E-4CDE-B80C-E228E1A8B8DF}" srcOrd="6" destOrd="0" presId="urn:microsoft.com/office/officeart/2005/8/layout/cycle1"/>
    <dgm:cxn modelId="{3E734B39-6C57-4A6D-98EA-95601A5725D7}" type="presParOf" srcId="{A5C6D178-E2B3-495B-8C02-0E4BAB6596EF}" destId="{F535D3F8-9BAD-4E7A-A256-A9D2540B25A9}" srcOrd="7" destOrd="0" presId="urn:microsoft.com/office/officeart/2005/8/layout/cycle1"/>
    <dgm:cxn modelId="{27A15F63-E8B6-4117-AFEF-3059A5F97A7A}" type="presParOf" srcId="{A5C6D178-E2B3-495B-8C02-0E4BAB6596EF}" destId="{FF01B8F8-5F1F-414D-93D2-265418710A29}" srcOrd="8" destOrd="0" presId="urn:microsoft.com/office/officeart/2005/8/layout/cycle1"/>
    <dgm:cxn modelId="{85A1A447-512E-4F89-A228-6B3258384512}" type="presParOf" srcId="{A5C6D178-E2B3-495B-8C02-0E4BAB6596EF}" destId="{6BF7C995-220B-4251-BB87-C64DE7370A3B}" srcOrd="9" destOrd="0" presId="urn:microsoft.com/office/officeart/2005/8/layout/cycle1"/>
    <dgm:cxn modelId="{18879308-30DA-48E4-A010-58F0DCE46F92}" type="presParOf" srcId="{A5C6D178-E2B3-495B-8C02-0E4BAB6596EF}" destId="{15C85BF0-05CD-4B80-9229-7D0AEC06EC04}" srcOrd="10" destOrd="0" presId="urn:microsoft.com/office/officeart/2005/8/layout/cycle1"/>
    <dgm:cxn modelId="{DC59C1F6-D508-4A48-A273-F9AD30E2FBD1}" type="presParOf" srcId="{A5C6D178-E2B3-495B-8C02-0E4BAB6596EF}" destId="{6776955B-66FA-4241-8B62-732040A02E1D}" srcOrd="11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19BDB9-5B53-446B-8891-D8FEC5274936}">
      <dsp:nvSpPr>
        <dsp:cNvPr id="0" name=""/>
        <dsp:cNvSpPr/>
      </dsp:nvSpPr>
      <dsp:spPr>
        <a:xfrm>
          <a:off x="2562352" y="73989"/>
          <a:ext cx="1197813" cy="11978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NZ" sz="2000" kern="1200" dirty="0" smtClean="0"/>
            <a:t>Design</a:t>
          </a:r>
          <a:endParaRPr lang="en-NZ" sz="2000" kern="1200" dirty="0"/>
        </a:p>
      </dsp:txBody>
      <dsp:txXfrm>
        <a:off x="2562352" y="73989"/>
        <a:ext cx="1197813" cy="1197813"/>
      </dsp:txXfrm>
    </dsp:sp>
    <dsp:sp modelId="{D8A49D90-2766-41CA-AB46-DEF6BB1D6A07}">
      <dsp:nvSpPr>
        <dsp:cNvPr id="0" name=""/>
        <dsp:cNvSpPr/>
      </dsp:nvSpPr>
      <dsp:spPr>
        <a:xfrm>
          <a:off x="453156" y="-1364"/>
          <a:ext cx="3382363" cy="3382363"/>
        </a:xfrm>
        <a:prstGeom prst="circularArrow">
          <a:avLst>
            <a:gd name="adj1" fmla="val 6906"/>
            <a:gd name="adj2" fmla="val 465636"/>
            <a:gd name="adj3" fmla="val 548221"/>
            <a:gd name="adj4" fmla="val 20586143"/>
            <a:gd name="adj5" fmla="val 805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6248C3-BE44-4195-A555-33677ADFD9CD}">
      <dsp:nvSpPr>
        <dsp:cNvPr id="0" name=""/>
        <dsp:cNvSpPr/>
      </dsp:nvSpPr>
      <dsp:spPr>
        <a:xfrm>
          <a:off x="2562352" y="2107831"/>
          <a:ext cx="1197813" cy="11978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NZ" sz="2000" kern="1200" dirty="0" smtClean="0"/>
            <a:t>Build</a:t>
          </a:r>
          <a:endParaRPr lang="en-NZ" sz="2000" kern="1200" dirty="0"/>
        </a:p>
      </dsp:txBody>
      <dsp:txXfrm>
        <a:off x="2562352" y="2107831"/>
        <a:ext cx="1197813" cy="1197813"/>
      </dsp:txXfrm>
    </dsp:sp>
    <dsp:sp modelId="{D844F827-DFDB-4528-B981-051FCCC9498E}">
      <dsp:nvSpPr>
        <dsp:cNvPr id="0" name=""/>
        <dsp:cNvSpPr/>
      </dsp:nvSpPr>
      <dsp:spPr>
        <a:xfrm>
          <a:off x="453156" y="-1364"/>
          <a:ext cx="3382363" cy="3382363"/>
        </a:xfrm>
        <a:prstGeom prst="circularArrow">
          <a:avLst>
            <a:gd name="adj1" fmla="val 6906"/>
            <a:gd name="adj2" fmla="val 465636"/>
            <a:gd name="adj3" fmla="val 5948221"/>
            <a:gd name="adj4" fmla="val 4386143"/>
            <a:gd name="adj5" fmla="val 805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35D3F8-9BAD-4E7A-A256-A9D2540B25A9}">
      <dsp:nvSpPr>
        <dsp:cNvPr id="0" name=""/>
        <dsp:cNvSpPr/>
      </dsp:nvSpPr>
      <dsp:spPr>
        <a:xfrm>
          <a:off x="528510" y="2107831"/>
          <a:ext cx="1197813" cy="11978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NZ" sz="2000" kern="1200" dirty="0" smtClean="0"/>
            <a:t>Testing</a:t>
          </a:r>
          <a:endParaRPr lang="en-NZ" sz="2000" kern="1200" dirty="0"/>
        </a:p>
      </dsp:txBody>
      <dsp:txXfrm>
        <a:off x="528510" y="2107831"/>
        <a:ext cx="1197813" cy="1197813"/>
      </dsp:txXfrm>
    </dsp:sp>
    <dsp:sp modelId="{FF01B8F8-5F1F-414D-93D2-265418710A29}">
      <dsp:nvSpPr>
        <dsp:cNvPr id="0" name=""/>
        <dsp:cNvSpPr/>
      </dsp:nvSpPr>
      <dsp:spPr>
        <a:xfrm>
          <a:off x="453156" y="-1364"/>
          <a:ext cx="3382363" cy="3382363"/>
        </a:xfrm>
        <a:prstGeom prst="circularArrow">
          <a:avLst>
            <a:gd name="adj1" fmla="val 6906"/>
            <a:gd name="adj2" fmla="val 465636"/>
            <a:gd name="adj3" fmla="val 11348221"/>
            <a:gd name="adj4" fmla="val 9786143"/>
            <a:gd name="adj5" fmla="val 805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C85BF0-05CD-4B80-9229-7D0AEC06EC04}">
      <dsp:nvSpPr>
        <dsp:cNvPr id="0" name=""/>
        <dsp:cNvSpPr/>
      </dsp:nvSpPr>
      <dsp:spPr>
        <a:xfrm>
          <a:off x="528510" y="73989"/>
          <a:ext cx="1197813" cy="11978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NZ" sz="2000" kern="1200" dirty="0" smtClean="0"/>
            <a:t>Research</a:t>
          </a:r>
          <a:endParaRPr lang="en-NZ" sz="2000" kern="1200" dirty="0"/>
        </a:p>
      </dsp:txBody>
      <dsp:txXfrm>
        <a:off x="528510" y="73989"/>
        <a:ext cx="1197813" cy="1197813"/>
      </dsp:txXfrm>
    </dsp:sp>
    <dsp:sp modelId="{6776955B-66FA-4241-8B62-732040A02E1D}">
      <dsp:nvSpPr>
        <dsp:cNvPr id="0" name=""/>
        <dsp:cNvSpPr/>
      </dsp:nvSpPr>
      <dsp:spPr>
        <a:xfrm>
          <a:off x="453156" y="-1364"/>
          <a:ext cx="3382363" cy="3382363"/>
        </a:xfrm>
        <a:prstGeom prst="circularArrow">
          <a:avLst>
            <a:gd name="adj1" fmla="val 6906"/>
            <a:gd name="adj2" fmla="val 465636"/>
            <a:gd name="adj3" fmla="val 16748221"/>
            <a:gd name="adj4" fmla="val 15186143"/>
            <a:gd name="adj5" fmla="val 805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E589162-F920-46A0-A1CE-70C8F937D857}" type="datetimeFigureOut">
              <a:rPr lang="en-NZ" smtClean="0"/>
              <a:t>6/03/17</a:t>
            </a:fld>
            <a:endParaRPr lang="en-NZ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NZ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7A43782-BC3D-47CE-8159-1E1736F734F7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E589162-F920-46A0-A1CE-70C8F937D857}" type="datetimeFigureOut">
              <a:rPr lang="en-NZ" smtClean="0"/>
              <a:t>6/03/17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7A43782-BC3D-47CE-8159-1E1736F734F7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E589162-F920-46A0-A1CE-70C8F937D857}" type="datetimeFigureOut">
              <a:rPr lang="en-NZ" smtClean="0"/>
              <a:t>6/03/17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7A43782-BC3D-47CE-8159-1E1736F734F7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E589162-F920-46A0-A1CE-70C8F937D857}" type="datetimeFigureOut">
              <a:rPr lang="en-NZ" smtClean="0"/>
              <a:t>6/03/17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7A43782-BC3D-47CE-8159-1E1736F734F7}" type="slidenum">
              <a:rPr lang="en-NZ" smtClean="0"/>
              <a:t>‹#›</a:t>
            </a:fld>
            <a:endParaRPr lang="en-NZ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E589162-F920-46A0-A1CE-70C8F937D857}" type="datetimeFigureOut">
              <a:rPr lang="en-NZ" smtClean="0"/>
              <a:t>6/03/17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7A43782-BC3D-47CE-8159-1E1736F734F7}" type="slidenum">
              <a:rPr lang="en-NZ" smtClean="0"/>
              <a:t>‹#›</a:t>
            </a:fld>
            <a:endParaRPr lang="en-NZ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E589162-F920-46A0-A1CE-70C8F937D857}" type="datetimeFigureOut">
              <a:rPr lang="en-NZ" smtClean="0"/>
              <a:t>6/03/17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7A43782-BC3D-47CE-8159-1E1736F734F7}" type="slidenum">
              <a:rPr lang="en-NZ" smtClean="0"/>
              <a:t>‹#›</a:t>
            </a:fld>
            <a:endParaRPr lang="en-NZ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E589162-F920-46A0-A1CE-70C8F937D857}" type="datetimeFigureOut">
              <a:rPr lang="en-NZ" smtClean="0"/>
              <a:t>6/03/17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7A43782-BC3D-47CE-8159-1E1736F734F7}" type="slidenum">
              <a:rPr lang="en-NZ" smtClean="0"/>
              <a:t>‹#›</a:t>
            </a:fld>
            <a:endParaRPr lang="en-NZ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E589162-F920-46A0-A1CE-70C8F937D857}" type="datetimeFigureOut">
              <a:rPr lang="en-NZ" smtClean="0"/>
              <a:t>6/03/17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7A43782-BC3D-47CE-8159-1E1736F734F7}" type="slidenum">
              <a:rPr lang="en-NZ" smtClean="0"/>
              <a:t>‹#›</a:t>
            </a:fld>
            <a:endParaRPr lang="en-NZ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E589162-F920-46A0-A1CE-70C8F937D857}" type="datetimeFigureOut">
              <a:rPr lang="en-NZ" smtClean="0"/>
              <a:t>6/03/17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7A43782-BC3D-47CE-8159-1E1736F734F7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5E589162-F920-46A0-A1CE-70C8F937D857}" type="datetimeFigureOut">
              <a:rPr lang="en-NZ" smtClean="0"/>
              <a:t>6/03/17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7A43782-BC3D-47CE-8159-1E1736F734F7}" type="slidenum">
              <a:rPr lang="en-NZ" smtClean="0"/>
              <a:t>‹#›</a:t>
            </a:fld>
            <a:endParaRPr lang="en-NZ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E589162-F920-46A0-A1CE-70C8F937D857}" type="datetimeFigureOut">
              <a:rPr lang="en-NZ" smtClean="0"/>
              <a:t>6/03/17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7A43782-BC3D-47CE-8159-1E1736F734F7}" type="slidenum">
              <a:rPr lang="en-NZ" smtClean="0"/>
              <a:t>‹#›</a:t>
            </a:fld>
            <a:endParaRPr lang="en-NZ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E589162-F920-46A0-A1CE-70C8F937D857}" type="datetimeFigureOut">
              <a:rPr lang="en-NZ" smtClean="0"/>
              <a:t>6/03/17</a:t>
            </a:fld>
            <a:endParaRPr lang="en-NZ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NZ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57A43782-BC3D-47CE-8159-1E1736F734F7}" type="slidenum">
              <a:rPr lang="en-NZ" smtClean="0"/>
              <a:t>‹#›</a:t>
            </a:fld>
            <a:endParaRPr lang="en-N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Improve quality of </a:t>
            </a:r>
            <a:r>
              <a:rPr lang="en-NZ" dirty="0" smtClean="0"/>
              <a:t>life HOLD THE CUP</a:t>
            </a:r>
            <a:endParaRPr lang="en-NZ" dirty="0" smtClean="0"/>
          </a:p>
          <a:p>
            <a:r>
              <a:rPr lang="en-NZ" dirty="0" smtClean="0"/>
              <a:t>Reduce energy </a:t>
            </a:r>
            <a:r>
              <a:rPr lang="en-NZ" dirty="0" smtClean="0"/>
              <a:t>usage PICK UP</a:t>
            </a:r>
            <a:endParaRPr lang="en-NZ" dirty="0" smtClean="0"/>
          </a:p>
          <a:p>
            <a:r>
              <a:rPr lang="en-NZ" dirty="0" smtClean="0"/>
              <a:t>Reduce </a:t>
            </a:r>
            <a:r>
              <a:rPr lang="en-NZ" dirty="0" smtClean="0"/>
              <a:t>work EMPTY</a:t>
            </a:r>
            <a:endParaRPr lang="en-NZ" dirty="0" smtClean="0"/>
          </a:p>
          <a:p>
            <a:r>
              <a:rPr lang="en-NZ" dirty="0" smtClean="0"/>
              <a:t>Increase </a:t>
            </a:r>
            <a:r>
              <a:rPr lang="en-NZ" dirty="0" smtClean="0"/>
              <a:t>security NOT DROPPING, WAYS TO HOLD CUP</a:t>
            </a:r>
            <a:endParaRPr lang="en-NZ" dirty="0" smtClean="0"/>
          </a:p>
          <a:p>
            <a:r>
              <a:rPr lang="en-NZ" dirty="0" smtClean="0"/>
              <a:t>Save time</a:t>
            </a:r>
          </a:p>
          <a:p>
            <a:r>
              <a:rPr lang="en-NZ" dirty="0" smtClean="0"/>
              <a:t>Save money</a:t>
            </a:r>
            <a:endParaRPr lang="en-NZ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Why we need smart homes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248702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109728" indent="0">
              <a:buNone/>
            </a:pPr>
            <a:r>
              <a:rPr lang="en-NZ" u="sng" dirty="0" smtClean="0"/>
              <a:t>Primary</a:t>
            </a:r>
          </a:p>
          <a:p>
            <a:r>
              <a:rPr lang="en-NZ" dirty="0" err="1" smtClean="0"/>
              <a:t>Novium</a:t>
            </a:r>
            <a:r>
              <a:rPr lang="en-NZ" dirty="0" smtClean="0"/>
              <a:t> homes</a:t>
            </a:r>
          </a:p>
          <a:p>
            <a:r>
              <a:rPr lang="en-NZ" dirty="0" smtClean="0"/>
              <a:t>Massey university</a:t>
            </a:r>
          </a:p>
          <a:p>
            <a:r>
              <a:rPr lang="en-NZ" dirty="0" smtClean="0"/>
              <a:t>Myself</a:t>
            </a:r>
          </a:p>
          <a:p>
            <a:r>
              <a:rPr lang="en-NZ" dirty="0" smtClean="0"/>
              <a:t>Project supervisor/mentor</a:t>
            </a:r>
          </a:p>
          <a:p>
            <a:pPr marL="109728" indent="0">
              <a:buNone/>
            </a:pPr>
            <a:r>
              <a:rPr lang="en-NZ" u="sng" dirty="0" smtClean="0"/>
              <a:t>Secondary/Indirect</a:t>
            </a:r>
          </a:p>
          <a:p>
            <a:r>
              <a:rPr lang="en-NZ" dirty="0"/>
              <a:t>Housing companies</a:t>
            </a:r>
          </a:p>
          <a:p>
            <a:r>
              <a:rPr lang="en-NZ" dirty="0"/>
              <a:t>Home automation companies</a:t>
            </a:r>
          </a:p>
          <a:p>
            <a:r>
              <a:rPr lang="en-NZ" dirty="0"/>
              <a:t>Electricians and installers</a:t>
            </a:r>
          </a:p>
          <a:p>
            <a:r>
              <a:rPr lang="en-NZ" dirty="0"/>
              <a:t>Home owners</a:t>
            </a:r>
          </a:p>
          <a:p>
            <a:r>
              <a:rPr lang="en-NZ" dirty="0"/>
              <a:t>Home buyers</a:t>
            </a:r>
          </a:p>
          <a:p>
            <a:pPr marL="109728" indent="0">
              <a:buNone/>
            </a:pPr>
            <a:endParaRPr lang="en-NZ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Stakeholders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490457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What sensors are required in a smart home?</a:t>
            </a:r>
          </a:p>
          <a:p>
            <a:r>
              <a:rPr lang="en-NZ" dirty="0" smtClean="0"/>
              <a:t>How will sensors be connected together?</a:t>
            </a:r>
          </a:p>
          <a:p>
            <a:r>
              <a:rPr lang="en-NZ" dirty="0" smtClean="0"/>
              <a:t>How will sensors be managed?</a:t>
            </a:r>
          </a:p>
          <a:p>
            <a:r>
              <a:rPr lang="en-NZ" dirty="0" smtClean="0"/>
              <a:t>How will sensors be deployed?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Research Questions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45444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Develop sensor network</a:t>
            </a:r>
          </a:p>
          <a:p>
            <a:r>
              <a:rPr lang="en-NZ" dirty="0" smtClean="0"/>
              <a:t>Research and integrate necessary sensors</a:t>
            </a:r>
          </a:p>
          <a:p>
            <a:r>
              <a:rPr lang="en-NZ" dirty="0" smtClean="0"/>
              <a:t>Develop controller to interface sensors</a:t>
            </a:r>
          </a:p>
          <a:p>
            <a:endParaRPr lang="en-NZ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What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29762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Background research</a:t>
            </a:r>
          </a:p>
          <a:p>
            <a:endParaRPr lang="en-NZ" dirty="0" smtClean="0"/>
          </a:p>
          <a:p>
            <a:pPr marL="109728" indent="0">
              <a:buNone/>
            </a:pPr>
            <a:endParaRPr lang="en-NZ" dirty="0"/>
          </a:p>
          <a:p>
            <a:pPr marL="109728" indent="0">
              <a:buNone/>
            </a:pPr>
            <a:endParaRPr lang="en-NZ" dirty="0" smtClean="0"/>
          </a:p>
          <a:p>
            <a:pPr marL="109728" indent="0">
              <a:buNone/>
            </a:pPr>
            <a:endParaRPr lang="en-NZ" dirty="0"/>
          </a:p>
          <a:p>
            <a:pPr marL="109728" indent="0">
              <a:buNone/>
            </a:pPr>
            <a:endParaRPr lang="en-NZ" dirty="0" smtClean="0"/>
          </a:p>
          <a:p>
            <a:pPr marL="109728" indent="0">
              <a:buNone/>
            </a:pPr>
            <a:endParaRPr lang="en-NZ" dirty="0" smtClean="0"/>
          </a:p>
          <a:p>
            <a:pPr marL="109728" indent="0">
              <a:buNone/>
            </a:pPr>
            <a:endParaRPr lang="en-NZ" dirty="0" smtClean="0"/>
          </a:p>
          <a:p>
            <a:r>
              <a:rPr lang="en-NZ" dirty="0" smtClean="0"/>
              <a:t>Finalise/Report</a:t>
            </a:r>
            <a:endParaRPr lang="en-NZ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How</a:t>
            </a:r>
            <a:endParaRPr lang="en-NZ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652481705"/>
              </p:ext>
            </p:extLst>
          </p:nvPr>
        </p:nvGraphicFramePr>
        <p:xfrm>
          <a:off x="4118638" y="1844823"/>
          <a:ext cx="4288676" cy="33796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Down Arrow 4"/>
          <p:cNvSpPr/>
          <p:nvPr/>
        </p:nvSpPr>
        <p:spPr>
          <a:xfrm rot="18886814">
            <a:off x="3699556" y="1874741"/>
            <a:ext cx="288032" cy="4892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6" name="Down Arrow 5"/>
          <p:cNvSpPr/>
          <p:nvPr/>
        </p:nvSpPr>
        <p:spPr>
          <a:xfrm rot="2637883">
            <a:off x="3699557" y="4820617"/>
            <a:ext cx="288032" cy="4892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07190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When</a:t>
            </a:r>
            <a:endParaRPr lang="en-NZ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0324779"/>
              </p:ext>
            </p:extLst>
          </p:nvPr>
        </p:nvGraphicFramePr>
        <p:xfrm>
          <a:off x="457200" y="1481138"/>
          <a:ext cx="8229600" cy="4525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01465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Questions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2577813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2355</TotalTime>
  <Words>111</Words>
  <Application>Microsoft Macintosh PowerPoint</Application>
  <PresentationFormat>On-screen Show (4:3)</PresentationFormat>
  <Paragraphs>46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Lucida Sans Unicode</vt:lpstr>
      <vt:lpstr>Verdana</vt:lpstr>
      <vt:lpstr>Wingdings 2</vt:lpstr>
      <vt:lpstr>Wingdings 3</vt:lpstr>
      <vt:lpstr>Concourse</vt:lpstr>
      <vt:lpstr>Why we need smart homes</vt:lpstr>
      <vt:lpstr>Stakeholders</vt:lpstr>
      <vt:lpstr>Research Questions</vt:lpstr>
      <vt:lpstr>What</vt:lpstr>
      <vt:lpstr>How</vt:lpstr>
      <vt:lpstr>When</vt:lpstr>
      <vt:lpstr>Questions</vt:lpstr>
    </vt:vector>
  </TitlesOfParts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Question</dc:title>
  <dc:creator>Nathan</dc:creator>
  <cp:lastModifiedBy>Microsoft Office User</cp:lastModifiedBy>
  <cp:revision>26</cp:revision>
  <dcterms:created xsi:type="dcterms:W3CDTF">2015-03-04T21:34:38Z</dcterms:created>
  <dcterms:modified xsi:type="dcterms:W3CDTF">2017-03-07T01:00:45Z</dcterms:modified>
</cp:coreProperties>
</file>