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7000" cx="18288000"/>
  <p:notesSz cx="6858000" cy="9144000"/>
  <p:embeddedFontLst>
    <p:embeddedFont>
      <p:font typeface="Poppins"/>
      <p:regular r:id="rId15"/>
      <p:bold r:id="rId16"/>
      <p:italic r:id="rId17"/>
      <p:boldItalic r:id="rId18"/>
    </p:embeddedFont>
    <p:embeddedFont>
      <p:font typeface="Nunito Sans Black"/>
      <p:bold r:id="rId19"/>
      <p:boldItalic r:id="rId20"/>
    </p:embeddedFont>
    <p:embeddedFont>
      <p:font typeface="Poppins Black"/>
      <p:bold r:id="rId21"/>
      <p:boldItalic r:id="rId22"/>
    </p:embeddedFont>
    <p:embeddedFont>
      <p:font typeface="Poppins SemiBold"/>
      <p:regular r:id="rId23"/>
      <p:bold r:id="rId24"/>
      <p:italic r:id="rId25"/>
      <p:boldItalic r:id="rId26"/>
    </p:embeddedFont>
    <p:embeddedFont>
      <p:font typeface="Poppins ExtraBold"/>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9" roundtripDataSignature="AMtx7mjabjPANgltJH1qUT0Uw6b0Lw0s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SansBlack-boldItalic.fntdata"/><Relationship Id="rId22" Type="http://schemas.openxmlformats.org/officeDocument/2006/relationships/font" Target="fonts/PoppinsBlack-boldItalic.fntdata"/><Relationship Id="rId21" Type="http://schemas.openxmlformats.org/officeDocument/2006/relationships/font" Target="fonts/PoppinsBlack-bold.fntdata"/><Relationship Id="rId24" Type="http://schemas.openxmlformats.org/officeDocument/2006/relationships/font" Target="fonts/PoppinsSemiBold-bold.fntdata"/><Relationship Id="rId23" Type="http://schemas.openxmlformats.org/officeDocument/2006/relationships/font" Target="fonts/Poppins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SemiBold-boldItalic.fntdata"/><Relationship Id="rId25" Type="http://schemas.openxmlformats.org/officeDocument/2006/relationships/font" Target="fonts/PoppinsSemiBold-italic.fntdata"/><Relationship Id="rId28" Type="http://schemas.openxmlformats.org/officeDocument/2006/relationships/font" Target="fonts/PoppinsExtraBold-boldItalic.fntdata"/><Relationship Id="rId27" Type="http://schemas.openxmlformats.org/officeDocument/2006/relationships/font" Target="fonts/PoppinsExtra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oppins-regular.fntdata"/><Relationship Id="rId14" Type="http://schemas.openxmlformats.org/officeDocument/2006/relationships/slide" Target="slides/slide9.xml"/><Relationship Id="rId17" Type="http://schemas.openxmlformats.org/officeDocument/2006/relationships/font" Target="fonts/Poppins-italic.fntdata"/><Relationship Id="rId16" Type="http://schemas.openxmlformats.org/officeDocument/2006/relationships/font" Target="fonts/Poppins-bold.fntdata"/><Relationship Id="rId19" Type="http://schemas.openxmlformats.org/officeDocument/2006/relationships/font" Target="fonts/NunitoSansBlack-bold.fntdata"/><Relationship Id="rId18" Type="http://schemas.openxmlformats.org/officeDocument/2006/relationships/font" Target="fonts/Poppi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4630445" y="7301579"/>
            <a:ext cx="2628855" cy="2477571"/>
          </a:xfrm>
          <a:custGeom>
            <a:rect b="b" l="l" r="r" t="t"/>
            <a:pathLst>
              <a:path extrusionOk="0" h="2477571" w="2628855">
                <a:moveTo>
                  <a:pt x="0" y="0"/>
                </a:moveTo>
                <a:lnTo>
                  <a:pt x="2628855" y="0"/>
                </a:lnTo>
                <a:lnTo>
                  <a:pt x="2628855" y="2477571"/>
                </a:lnTo>
                <a:lnTo>
                  <a:pt x="0" y="2477571"/>
                </a:lnTo>
                <a:lnTo>
                  <a:pt x="0" y="0"/>
                </a:lnTo>
                <a:close/>
              </a:path>
            </a:pathLst>
          </a:custGeom>
          <a:blipFill rotWithShape="1">
            <a:blip r:embed="rId3">
              <a:alphaModFix/>
            </a:blip>
            <a:stretch>
              <a:fillRect b="-6105" l="0" r="0" t="0"/>
            </a:stretch>
          </a:blipFill>
          <a:ln>
            <a:noFill/>
          </a:ln>
        </p:spPr>
      </p:sp>
      <p:sp>
        <p:nvSpPr>
          <p:cNvPr id="85" name="Google Shape;85;p1"/>
          <p:cNvSpPr txBox="1"/>
          <p:nvPr/>
        </p:nvSpPr>
        <p:spPr>
          <a:xfrm>
            <a:off x="2587055" y="4166438"/>
            <a:ext cx="13113900" cy="147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600" u="none" cap="none" strike="noStrike">
                <a:solidFill>
                  <a:srgbClr val="3B24C8"/>
                </a:solidFill>
                <a:latin typeface="Poppins Black"/>
                <a:ea typeface="Poppins Black"/>
                <a:cs typeface="Poppins Black"/>
                <a:sym typeface="Poppins Black"/>
              </a:rPr>
              <a:t>TÍTU</a:t>
            </a:r>
            <a:r>
              <a:rPr lang="en-US" sz="9600">
                <a:solidFill>
                  <a:srgbClr val="3B24C8"/>
                </a:solidFill>
                <a:latin typeface="Poppins Black"/>
                <a:ea typeface="Poppins Black"/>
                <a:cs typeface="Poppins Black"/>
                <a:sym typeface="Poppins Black"/>
              </a:rPr>
              <a:t>LO DEL TRABAJO</a:t>
            </a:r>
            <a:endParaRPr sz="9600"/>
          </a:p>
        </p:txBody>
      </p:sp>
      <p:sp>
        <p:nvSpPr>
          <p:cNvPr id="86" name="Google Shape;86;p1"/>
          <p:cNvSpPr txBox="1"/>
          <p:nvPr/>
        </p:nvSpPr>
        <p:spPr>
          <a:xfrm>
            <a:off x="4082694" y="6039237"/>
            <a:ext cx="10122600" cy="6927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0" i="0" lang="en-US" sz="4500" u="none" cap="none" strike="noStrike">
                <a:solidFill>
                  <a:srgbClr val="000000"/>
                </a:solidFill>
                <a:latin typeface="Arial"/>
                <a:ea typeface="Arial"/>
                <a:cs typeface="Arial"/>
                <a:sym typeface="Arial"/>
              </a:rPr>
              <a:t>Subtítulo del Trabajo</a:t>
            </a:r>
            <a:endParaRPr/>
          </a:p>
        </p:txBody>
      </p:sp>
      <p:sp>
        <p:nvSpPr>
          <p:cNvPr id="87" name="Google Shape;87;p1"/>
          <p:cNvSpPr txBox="1"/>
          <p:nvPr/>
        </p:nvSpPr>
        <p:spPr>
          <a:xfrm>
            <a:off x="1028700" y="952500"/>
            <a:ext cx="10122662"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X Cuatrimestre 20XX</a:t>
            </a:r>
            <a:endParaRPr/>
          </a:p>
        </p:txBody>
      </p:sp>
      <p:cxnSp>
        <p:nvCxnSpPr>
          <p:cNvPr id="88" name="Google Shape;88;p1"/>
          <p:cNvCxnSpPr/>
          <p:nvPr/>
        </p:nvCxnSpPr>
        <p:spPr>
          <a:xfrm>
            <a:off x="1048025" y="1912925"/>
            <a:ext cx="16147800" cy="30600"/>
          </a:xfrm>
          <a:prstGeom prst="straightConnector1">
            <a:avLst/>
          </a:prstGeom>
          <a:noFill/>
          <a:ln cap="flat" cmpd="sng" w="28575">
            <a:solidFill>
              <a:srgbClr val="3B24C8"/>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cxnSp>
        <p:nvCxnSpPr>
          <p:cNvPr id="93" name="Google Shape;93;p2"/>
          <p:cNvCxnSpPr/>
          <p:nvPr/>
        </p:nvCxnSpPr>
        <p:spPr>
          <a:xfrm>
            <a:off x="10030827" y="1049910"/>
            <a:ext cx="7228473" cy="0"/>
          </a:xfrm>
          <a:prstGeom prst="straightConnector1">
            <a:avLst/>
          </a:prstGeom>
          <a:noFill/>
          <a:ln cap="flat" cmpd="sng" w="38100">
            <a:solidFill>
              <a:srgbClr val="3B24C8"/>
            </a:solidFill>
            <a:prstDash val="solid"/>
            <a:round/>
            <a:headEnd len="sm" w="sm" type="none"/>
            <a:tailEnd len="sm" w="sm" type="none"/>
          </a:ln>
        </p:spPr>
      </p:cxnSp>
      <p:cxnSp>
        <p:nvCxnSpPr>
          <p:cNvPr id="94" name="Google Shape;94;p2"/>
          <p:cNvCxnSpPr/>
          <p:nvPr/>
        </p:nvCxnSpPr>
        <p:spPr>
          <a:xfrm>
            <a:off x="10030827" y="9237090"/>
            <a:ext cx="7228473" cy="0"/>
          </a:xfrm>
          <a:prstGeom prst="straightConnector1">
            <a:avLst/>
          </a:prstGeom>
          <a:noFill/>
          <a:ln cap="flat" cmpd="sng" w="38100">
            <a:solidFill>
              <a:srgbClr val="3B24C8"/>
            </a:solidFill>
            <a:prstDash val="solid"/>
            <a:round/>
            <a:headEnd len="sm" w="sm" type="none"/>
            <a:tailEnd len="sm" w="sm" type="none"/>
          </a:ln>
        </p:spPr>
      </p:cxnSp>
      <p:cxnSp>
        <p:nvCxnSpPr>
          <p:cNvPr id="95" name="Google Shape;95;p2"/>
          <p:cNvCxnSpPr/>
          <p:nvPr/>
        </p:nvCxnSpPr>
        <p:spPr>
          <a:xfrm>
            <a:off x="10030827" y="7625106"/>
            <a:ext cx="7228473" cy="0"/>
          </a:xfrm>
          <a:prstGeom prst="straightConnector1">
            <a:avLst/>
          </a:prstGeom>
          <a:noFill/>
          <a:ln cap="flat" cmpd="sng" w="38100">
            <a:solidFill>
              <a:srgbClr val="3B24C8"/>
            </a:solidFill>
            <a:prstDash val="solid"/>
            <a:round/>
            <a:headEnd len="sm" w="sm" type="none"/>
            <a:tailEnd len="sm" w="sm" type="none"/>
          </a:ln>
        </p:spPr>
      </p:cxnSp>
      <p:cxnSp>
        <p:nvCxnSpPr>
          <p:cNvPr id="96" name="Google Shape;96;p2"/>
          <p:cNvCxnSpPr/>
          <p:nvPr/>
        </p:nvCxnSpPr>
        <p:spPr>
          <a:xfrm>
            <a:off x="10030827" y="5970702"/>
            <a:ext cx="7228473" cy="0"/>
          </a:xfrm>
          <a:prstGeom prst="straightConnector1">
            <a:avLst/>
          </a:prstGeom>
          <a:noFill/>
          <a:ln cap="flat" cmpd="sng" w="38100">
            <a:solidFill>
              <a:srgbClr val="3B24C8"/>
            </a:solidFill>
            <a:prstDash val="solid"/>
            <a:round/>
            <a:headEnd len="sm" w="sm" type="none"/>
            <a:tailEnd len="sm" w="sm" type="none"/>
          </a:ln>
        </p:spPr>
      </p:cxnSp>
      <p:cxnSp>
        <p:nvCxnSpPr>
          <p:cNvPr id="97" name="Google Shape;97;p2"/>
          <p:cNvCxnSpPr/>
          <p:nvPr/>
        </p:nvCxnSpPr>
        <p:spPr>
          <a:xfrm>
            <a:off x="10030827" y="4305693"/>
            <a:ext cx="7228473" cy="0"/>
          </a:xfrm>
          <a:prstGeom prst="straightConnector1">
            <a:avLst/>
          </a:prstGeom>
          <a:noFill/>
          <a:ln cap="flat" cmpd="sng" w="38100">
            <a:solidFill>
              <a:srgbClr val="3B24C8"/>
            </a:solidFill>
            <a:prstDash val="solid"/>
            <a:round/>
            <a:headEnd len="sm" w="sm" type="none"/>
            <a:tailEnd len="sm" w="sm" type="none"/>
          </a:ln>
        </p:spPr>
      </p:cxnSp>
      <p:cxnSp>
        <p:nvCxnSpPr>
          <p:cNvPr id="98" name="Google Shape;98;p2"/>
          <p:cNvCxnSpPr/>
          <p:nvPr/>
        </p:nvCxnSpPr>
        <p:spPr>
          <a:xfrm>
            <a:off x="10030827" y="2661894"/>
            <a:ext cx="7228473" cy="0"/>
          </a:xfrm>
          <a:prstGeom prst="straightConnector1">
            <a:avLst/>
          </a:prstGeom>
          <a:noFill/>
          <a:ln cap="flat" cmpd="sng" w="38100">
            <a:solidFill>
              <a:srgbClr val="3B24C8"/>
            </a:solidFill>
            <a:prstDash val="solid"/>
            <a:round/>
            <a:headEnd len="sm" w="sm" type="none"/>
            <a:tailEnd len="sm" w="sm" type="none"/>
          </a:ln>
        </p:spPr>
      </p:cxnSp>
      <p:grpSp>
        <p:nvGrpSpPr>
          <p:cNvPr id="99" name="Google Shape;99;p2"/>
          <p:cNvGrpSpPr/>
          <p:nvPr/>
        </p:nvGrpSpPr>
        <p:grpSpPr>
          <a:xfrm>
            <a:off x="-1" y="3705000"/>
            <a:ext cx="9144065" cy="2689918"/>
            <a:chOff x="0" y="-38100"/>
            <a:chExt cx="2543763" cy="708451"/>
          </a:xfrm>
        </p:grpSpPr>
        <p:sp>
          <p:nvSpPr>
            <p:cNvPr id="100" name="Google Shape;100;p2"/>
            <p:cNvSpPr/>
            <p:nvPr/>
          </p:nvSpPr>
          <p:spPr>
            <a:xfrm>
              <a:off x="0" y="0"/>
              <a:ext cx="2543763" cy="670351"/>
            </a:xfrm>
            <a:custGeom>
              <a:rect b="b" l="l" r="r" t="t"/>
              <a:pathLst>
                <a:path extrusionOk="0" h="670351" w="2543763">
                  <a:moveTo>
                    <a:pt x="0" y="0"/>
                  </a:moveTo>
                  <a:lnTo>
                    <a:pt x="2543763" y="0"/>
                  </a:lnTo>
                  <a:lnTo>
                    <a:pt x="2543763" y="670351"/>
                  </a:lnTo>
                  <a:lnTo>
                    <a:pt x="0" y="670351"/>
                  </a:lnTo>
                  <a:close/>
                </a:path>
              </a:pathLst>
            </a:custGeom>
            <a:solidFill>
              <a:srgbClr val="3B24C8"/>
            </a:solidFill>
            <a:ln>
              <a:noFill/>
            </a:ln>
          </p:spPr>
        </p:sp>
        <p:sp>
          <p:nvSpPr>
            <p:cNvPr id="101" name="Google Shape;101;p2"/>
            <p:cNvSpPr txBox="1"/>
            <p:nvPr/>
          </p:nvSpPr>
          <p:spPr>
            <a:xfrm>
              <a:off x="0" y="-38100"/>
              <a:ext cx="2543763" cy="708451"/>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2" name="Google Shape;102;p2"/>
          <p:cNvSpPr txBox="1"/>
          <p:nvPr/>
        </p:nvSpPr>
        <p:spPr>
          <a:xfrm>
            <a:off x="2410357" y="4416426"/>
            <a:ext cx="5243100" cy="1231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FFFFFF"/>
                </a:solidFill>
                <a:latin typeface="Poppins Black"/>
                <a:ea typeface="Poppins Black"/>
                <a:cs typeface="Poppins Black"/>
                <a:sym typeface="Poppins Black"/>
              </a:rPr>
              <a:t>Índice</a:t>
            </a:r>
            <a:endParaRPr/>
          </a:p>
        </p:txBody>
      </p:sp>
      <p:sp>
        <p:nvSpPr>
          <p:cNvPr id="103" name="Google Shape;103;p2"/>
          <p:cNvSpPr txBox="1"/>
          <p:nvPr/>
        </p:nvSpPr>
        <p:spPr>
          <a:xfrm>
            <a:off x="11496557" y="6299658"/>
            <a:ext cx="5762743" cy="85381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5010" u="none" cap="none" strike="noStrike">
                <a:solidFill>
                  <a:srgbClr val="000000"/>
                </a:solidFill>
                <a:latin typeface="Arial"/>
                <a:ea typeface="Arial"/>
                <a:cs typeface="Arial"/>
                <a:sym typeface="Arial"/>
              </a:rPr>
              <a:t>Texto</a:t>
            </a:r>
            <a:endParaRPr/>
          </a:p>
        </p:txBody>
      </p:sp>
      <p:sp>
        <p:nvSpPr>
          <p:cNvPr id="104" name="Google Shape;104;p2"/>
          <p:cNvSpPr txBox="1"/>
          <p:nvPr/>
        </p:nvSpPr>
        <p:spPr>
          <a:xfrm>
            <a:off x="11496557" y="2990850"/>
            <a:ext cx="5762743" cy="85381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5010" u="none" cap="none" strike="noStrike">
                <a:solidFill>
                  <a:srgbClr val="000000"/>
                </a:solidFill>
                <a:latin typeface="Arial"/>
                <a:ea typeface="Arial"/>
                <a:cs typeface="Arial"/>
                <a:sym typeface="Arial"/>
              </a:rPr>
              <a:t>Texto</a:t>
            </a:r>
            <a:endParaRPr/>
          </a:p>
        </p:txBody>
      </p:sp>
      <p:sp>
        <p:nvSpPr>
          <p:cNvPr id="105" name="Google Shape;105;p2"/>
          <p:cNvSpPr txBox="1"/>
          <p:nvPr/>
        </p:nvSpPr>
        <p:spPr>
          <a:xfrm>
            <a:off x="11496557" y="4634649"/>
            <a:ext cx="5762743" cy="85381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5010" u="none" cap="none" strike="noStrike">
                <a:solidFill>
                  <a:srgbClr val="000000"/>
                </a:solidFill>
                <a:latin typeface="Arial"/>
                <a:ea typeface="Arial"/>
                <a:cs typeface="Arial"/>
                <a:sym typeface="Arial"/>
              </a:rPr>
              <a:t>Texto</a:t>
            </a:r>
            <a:endParaRPr/>
          </a:p>
        </p:txBody>
      </p:sp>
      <p:sp>
        <p:nvSpPr>
          <p:cNvPr id="106" name="Google Shape;106;p2"/>
          <p:cNvSpPr txBox="1"/>
          <p:nvPr/>
        </p:nvSpPr>
        <p:spPr>
          <a:xfrm>
            <a:off x="11496557" y="7954062"/>
            <a:ext cx="5762743" cy="85381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5010" u="none" cap="none" strike="noStrike">
                <a:solidFill>
                  <a:srgbClr val="000000"/>
                </a:solidFill>
                <a:latin typeface="Arial"/>
                <a:ea typeface="Arial"/>
                <a:cs typeface="Arial"/>
                <a:sym typeface="Arial"/>
              </a:rPr>
              <a:t>Texto</a:t>
            </a:r>
            <a:endParaRPr/>
          </a:p>
        </p:txBody>
      </p:sp>
      <p:sp>
        <p:nvSpPr>
          <p:cNvPr id="107" name="Google Shape;107;p2"/>
          <p:cNvSpPr txBox="1"/>
          <p:nvPr/>
        </p:nvSpPr>
        <p:spPr>
          <a:xfrm>
            <a:off x="11496557" y="1378866"/>
            <a:ext cx="5762743" cy="85381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5010" u="none" cap="none" strike="noStrike">
                <a:solidFill>
                  <a:srgbClr val="000000"/>
                </a:solidFill>
                <a:latin typeface="Arial"/>
                <a:ea typeface="Arial"/>
                <a:cs typeface="Arial"/>
                <a:sym typeface="Arial"/>
              </a:rPr>
              <a:t>Texto</a:t>
            </a:r>
            <a:endParaRPr/>
          </a:p>
        </p:txBody>
      </p:sp>
      <p:sp>
        <p:nvSpPr>
          <p:cNvPr id="108" name="Google Shape;108;p2"/>
          <p:cNvSpPr txBox="1"/>
          <p:nvPr/>
        </p:nvSpPr>
        <p:spPr>
          <a:xfrm>
            <a:off x="10307052" y="1227252"/>
            <a:ext cx="1155512" cy="109283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099" u="none" cap="none" strike="noStrike">
                <a:solidFill>
                  <a:srgbClr val="000000"/>
                </a:solidFill>
                <a:latin typeface="Poppins SemiBold"/>
                <a:ea typeface="Poppins SemiBold"/>
                <a:cs typeface="Poppins SemiBold"/>
                <a:sym typeface="Poppins SemiBold"/>
              </a:rPr>
              <a:t>01</a:t>
            </a:r>
            <a:endParaRPr/>
          </a:p>
        </p:txBody>
      </p:sp>
      <p:sp>
        <p:nvSpPr>
          <p:cNvPr id="109" name="Google Shape;109;p2"/>
          <p:cNvSpPr txBox="1"/>
          <p:nvPr/>
        </p:nvSpPr>
        <p:spPr>
          <a:xfrm>
            <a:off x="10307052" y="2879483"/>
            <a:ext cx="1155512" cy="109283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099" u="none" cap="none" strike="noStrike">
                <a:solidFill>
                  <a:srgbClr val="000000"/>
                </a:solidFill>
                <a:latin typeface="Poppins SemiBold"/>
                <a:ea typeface="Poppins SemiBold"/>
                <a:cs typeface="Poppins SemiBold"/>
                <a:sym typeface="Poppins SemiBold"/>
              </a:rPr>
              <a:t>02</a:t>
            </a:r>
            <a:endParaRPr/>
          </a:p>
        </p:txBody>
      </p:sp>
      <p:sp>
        <p:nvSpPr>
          <p:cNvPr id="110" name="Google Shape;110;p2"/>
          <p:cNvSpPr txBox="1"/>
          <p:nvPr/>
        </p:nvSpPr>
        <p:spPr>
          <a:xfrm>
            <a:off x="10307052" y="4506392"/>
            <a:ext cx="1155512" cy="109283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099" u="none" cap="none" strike="noStrike">
                <a:solidFill>
                  <a:srgbClr val="000000"/>
                </a:solidFill>
                <a:latin typeface="Poppins SemiBold"/>
                <a:ea typeface="Poppins SemiBold"/>
                <a:cs typeface="Poppins SemiBold"/>
                <a:sym typeface="Poppins SemiBold"/>
              </a:rPr>
              <a:t>03</a:t>
            </a:r>
            <a:endParaRPr/>
          </a:p>
        </p:txBody>
      </p:sp>
      <p:sp>
        <p:nvSpPr>
          <p:cNvPr id="111" name="Google Shape;111;p2"/>
          <p:cNvSpPr txBox="1"/>
          <p:nvPr/>
        </p:nvSpPr>
        <p:spPr>
          <a:xfrm>
            <a:off x="10307052" y="6161202"/>
            <a:ext cx="1155512" cy="109283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099" u="none" cap="none" strike="noStrike">
                <a:solidFill>
                  <a:srgbClr val="000000"/>
                </a:solidFill>
                <a:latin typeface="Poppins SemiBold"/>
                <a:ea typeface="Poppins SemiBold"/>
                <a:cs typeface="Poppins SemiBold"/>
                <a:sym typeface="Poppins SemiBold"/>
              </a:rPr>
              <a:t>04</a:t>
            </a:r>
            <a:endParaRPr/>
          </a:p>
        </p:txBody>
      </p:sp>
      <p:sp>
        <p:nvSpPr>
          <p:cNvPr id="112" name="Google Shape;112;p2"/>
          <p:cNvSpPr txBox="1"/>
          <p:nvPr/>
        </p:nvSpPr>
        <p:spPr>
          <a:xfrm>
            <a:off x="10307052" y="7815606"/>
            <a:ext cx="1155512" cy="109283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099" u="none" cap="none" strike="noStrike">
                <a:solidFill>
                  <a:srgbClr val="000000"/>
                </a:solidFill>
                <a:latin typeface="Poppins SemiBold"/>
                <a:ea typeface="Poppins SemiBold"/>
                <a:cs typeface="Poppins SemiBold"/>
                <a:sym typeface="Poppins SemiBold"/>
              </a:rPr>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nvSpPr>
        <p:spPr>
          <a:xfrm>
            <a:off x="411934" y="426481"/>
            <a:ext cx="1939500" cy="1231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3B24C8"/>
                </a:solidFill>
                <a:latin typeface="Poppins Black"/>
                <a:ea typeface="Poppins Black"/>
                <a:cs typeface="Poppins Black"/>
                <a:sym typeface="Poppins Black"/>
              </a:rPr>
              <a:t>01</a:t>
            </a:r>
            <a:endParaRPr>
              <a:solidFill>
                <a:srgbClr val="3B24C8"/>
              </a:solidFill>
            </a:endParaRPr>
          </a:p>
        </p:txBody>
      </p:sp>
      <p:sp>
        <p:nvSpPr>
          <p:cNvPr id="118" name="Google Shape;118;p3"/>
          <p:cNvSpPr txBox="1"/>
          <p:nvPr/>
        </p:nvSpPr>
        <p:spPr>
          <a:xfrm>
            <a:off x="4972755" y="1642506"/>
            <a:ext cx="8342491" cy="14541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3B24C8"/>
                </a:solidFill>
                <a:latin typeface="Poppins Black"/>
                <a:ea typeface="Poppins Black"/>
                <a:cs typeface="Poppins Black"/>
                <a:sym typeface="Poppins Black"/>
              </a:rPr>
              <a:t>Título</a:t>
            </a:r>
            <a:endParaRPr/>
          </a:p>
        </p:txBody>
      </p:sp>
      <p:sp>
        <p:nvSpPr>
          <p:cNvPr id="119" name="Google Shape;119;p3"/>
          <p:cNvSpPr txBox="1"/>
          <p:nvPr/>
        </p:nvSpPr>
        <p:spPr>
          <a:xfrm>
            <a:off x="1381658" y="3964561"/>
            <a:ext cx="15524700" cy="4432200"/>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0" i="0" lang="en-US" sz="3599" u="none" cap="none" strike="noStrike">
                <a:solidFill>
                  <a:srgbClr val="000000"/>
                </a:solidFill>
                <a:latin typeface="Arial"/>
                <a:ea typeface="Arial"/>
                <a:cs typeface="Arial"/>
                <a:sym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nvSpPr>
        <p:spPr>
          <a:xfrm>
            <a:off x="4972755" y="1718706"/>
            <a:ext cx="8342491" cy="13779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3B24C8"/>
                </a:solidFill>
                <a:latin typeface="Nunito Sans Black"/>
                <a:ea typeface="Nunito Sans Black"/>
                <a:cs typeface="Nunito Sans Black"/>
                <a:sym typeface="Nunito Sans Black"/>
              </a:rPr>
              <a:t>Título</a:t>
            </a:r>
            <a:endParaRPr/>
          </a:p>
        </p:txBody>
      </p:sp>
      <p:sp>
        <p:nvSpPr>
          <p:cNvPr id="125" name="Google Shape;125;p4"/>
          <p:cNvSpPr/>
          <p:nvPr/>
        </p:nvSpPr>
        <p:spPr>
          <a:xfrm>
            <a:off x="9362715" y="4591644"/>
            <a:ext cx="1662242" cy="1224014"/>
          </a:xfrm>
          <a:custGeom>
            <a:rect b="b" l="l" r="r" t="t"/>
            <a:pathLst>
              <a:path extrusionOk="0" h="1224014" w="1662242">
                <a:moveTo>
                  <a:pt x="0" y="0"/>
                </a:moveTo>
                <a:lnTo>
                  <a:pt x="1662242" y="0"/>
                </a:lnTo>
                <a:lnTo>
                  <a:pt x="1662242" y="1224014"/>
                </a:lnTo>
                <a:lnTo>
                  <a:pt x="0" y="1224014"/>
                </a:lnTo>
                <a:lnTo>
                  <a:pt x="0" y="0"/>
                </a:lnTo>
                <a:close/>
              </a:path>
            </a:pathLst>
          </a:custGeom>
          <a:blipFill rotWithShape="1">
            <a:blip r:embed="rId3">
              <a:alphaModFix/>
            </a:blip>
            <a:stretch>
              <a:fillRect b="0" l="0" r="0" t="0"/>
            </a:stretch>
          </a:blipFill>
          <a:ln>
            <a:noFill/>
          </a:ln>
        </p:spPr>
      </p:sp>
      <p:sp>
        <p:nvSpPr>
          <p:cNvPr id="126" name="Google Shape;126;p4"/>
          <p:cNvSpPr/>
          <p:nvPr/>
        </p:nvSpPr>
        <p:spPr>
          <a:xfrm>
            <a:off x="9362715" y="6928416"/>
            <a:ext cx="1662242" cy="1224014"/>
          </a:xfrm>
          <a:custGeom>
            <a:rect b="b" l="l" r="r" t="t"/>
            <a:pathLst>
              <a:path extrusionOk="0" h="1224014" w="1662242">
                <a:moveTo>
                  <a:pt x="0" y="0"/>
                </a:moveTo>
                <a:lnTo>
                  <a:pt x="1662242" y="0"/>
                </a:lnTo>
                <a:lnTo>
                  <a:pt x="1662242" y="1224015"/>
                </a:lnTo>
                <a:lnTo>
                  <a:pt x="0" y="1224015"/>
                </a:lnTo>
                <a:lnTo>
                  <a:pt x="0" y="0"/>
                </a:lnTo>
                <a:close/>
              </a:path>
            </a:pathLst>
          </a:custGeom>
          <a:blipFill rotWithShape="1">
            <a:blip r:embed="rId3">
              <a:alphaModFix/>
            </a:blip>
            <a:stretch>
              <a:fillRect b="0" l="0" r="0" t="0"/>
            </a:stretch>
          </a:blipFill>
          <a:ln>
            <a:noFill/>
          </a:ln>
        </p:spPr>
      </p:sp>
      <p:sp>
        <p:nvSpPr>
          <p:cNvPr id="127" name="Google Shape;127;p4"/>
          <p:cNvSpPr/>
          <p:nvPr/>
        </p:nvSpPr>
        <p:spPr>
          <a:xfrm flipH="1">
            <a:off x="7263043" y="4591644"/>
            <a:ext cx="1662242" cy="1224014"/>
          </a:xfrm>
          <a:custGeom>
            <a:rect b="b" l="l" r="r" t="t"/>
            <a:pathLst>
              <a:path extrusionOk="0" h="1224014" w="1662242">
                <a:moveTo>
                  <a:pt x="1662242" y="0"/>
                </a:moveTo>
                <a:lnTo>
                  <a:pt x="0" y="0"/>
                </a:lnTo>
                <a:lnTo>
                  <a:pt x="0" y="1224014"/>
                </a:lnTo>
                <a:lnTo>
                  <a:pt x="1662242" y="1224014"/>
                </a:lnTo>
                <a:lnTo>
                  <a:pt x="1662242" y="0"/>
                </a:lnTo>
                <a:close/>
              </a:path>
            </a:pathLst>
          </a:custGeom>
          <a:blipFill rotWithShape="1">
            <a:blip r:embed="rId3">
              <a:alphaModFix/>
            </a:blip>
            <a:stretch>
              <a:fillRect b="0" l="0" r="0" t="0"/>
            </a:stretch>
          </a:blipFill>
          <a:ln>
            <a:noFill/>
          </a:ln>
        </p:spPr>
      </p:sp>
      <p:sp>
        <p:nvSpPr>
          <p:cNvPr id="128" name="Google Shape;128;p4"/>
          <p:cNvSpPr/>
          <p:nvPr/>
        </p:nvSpPr>
        <p:spPr>
          <a:xfrm flipH="1">
            <a:off x="7263043" y="6928416"/>
            <a:ext cx="1662242" cy="1224014"/>
          </a:xfrm>
          <a:custGeom>
            <a:rect b="b" l="l" r="r" t="t"/>
            <a:pathLst>
              <a:path extrusionOk="0" h="1224014" w="1662242">
                <a:moveTo>
                  <a:pt x="1662242" y="0"/>
                </a:moveTo>
                <a:lnTo>
                  <a:pt x="0" y="0"/>
                </a:lnTo>
                <a:lnTo>
                  <a:pt x="0" y="1224015"/>
                </a:lnTo>
                <a:lnTo>
                  <a:pt x="1662242" y="1224015"/>
                </a:lnTo>
                <a:lnTo>
                  <a:pt x="1662242" y="0"/>
                </a:lnTo>
                <a:close/>
              </a:path>
            </a:pathLst>
          </a:custGeom>
          <a:blipFill rotWithShape="1">
            <a:blip r:embed="rId3">
              <a:alphaModFix/>
            </a:blip>
            <a:stretch>
              <a:fillRect b="0" l="0" r="0" t="0"/>
            </a:stretch>
          </a:blipFill>
          <a:ln>
            <a:noFill/>
          </a:ln>
        </p:spPr>
      </p:sp>
      <p:sp>
        <p:nvSpPr>
          <p:cNvPr id="129" name="Google Shape;129;p4"/>
          <p:cNvSpPr txBox="1"/>
          <p:nvPr/>
        </p:nvSpPr>
        <p:spPr>
          <a:xfrm>
            <a:off x="7687858" y="4571508"/>
            <a:ext cx="1155512" cy="109283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099" u="none" cap="none" strike="noStrike">
                <a:solidFill>
                  <a:srgbClr val="FFFFFF"/>
                </a:solidFill>
                <a:latin typeface="Poppins SemiBold"/>
                <a:ea typeface="Poppins SemiBold"/>
                <a:cs typeface="Poppins SemiBold"/>
                <a:sym typeface="Poppins SemiBold"/>
              </a:rPr>
              <a:t>01</a:t>
            </a:r>
            <a:endParaRPr/>
          </a:p>
        </p:txBody>
      </p:sp>
      <p:sp>
        <p:nvSpPr>
          <p:cNvPr id="130" name="Google Shape;130;p4"/>
          <p:cNvSpPr txBox="1"/>
          <p:nvPr/>
        </p:nvSpPr>
        <p:spPr>
          <a:xfrm>
            <a:off x="11463107" y="4108276"/>
            <a:ext cx="5668800" cy="2081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000000"/>
                </a:solidFill>
                <a:latin typeface="Arial"/>
                <a:ea typeface="Arial"/>
                <a:cs typeface="Arial"/>
                <a:sym typeface="Arial"/>
              </a:rPr>
              <a:t>Lorem ipsum dolor sit amet, consectetur adipiscing elit, sed do eiusmod tempor incididunt ut labore et dolore magna aliqua.</a:t>
            </a:r>
            <a:endParaRPr sz="2600"/>
          </a:p>
        </p:txBody>
      </p:sp>
      <p:sp>
        <p:nvSpPr>
          <p:cNvPr id="131" name="Google Shape;131;p4"/>
          <p:cNvSpPr txBox="1"/>
          <p:nvPr/>
        </p:nvSpPr>
        <p:spPr>
          <a:xfrm>
            <a:off x="11463107" y="6445048"/>
            <a:ext cx="5668800" cy="2081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000000"/>
                </a:solidFill>
                <a:latin typeface="Arial"/>
                <a:ea typeface="Arial"/>
                <a:cs typeface="Arial"/>
                <a:sym typeface="Arial"/>
              </a:rPr>
              <a:t>Lorem ipsum dolor sit amet, consectetur adipiscing elit, sed do eiusmod tempor incididunt ut labore et dolore magna aliqua.</a:t>
            </a:r>
            <a:endParaRPr sz="2600"/>
          </a:p>
        </p:txBody>
      </p:sp>
      <p:sp>
        <p:nvSpPr>
          <p:cNvPr id="132" name="Google Shape;132;p4"/>
          <p:cNvSpPr txBox="1"/>
          <p:nvPr/>
        </p:nvSpPr>
        <p:spPr>
          <a:xfrm>
            <a:off x="7687858" y="6908281"/>
            <a:ext cx="1155512" cy="109283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099" u="none" cap="none" strike="noStrike">
                <a:solidFill>
                  <a:srgbClr val="FFFFFF"/>
                </a:solidFill>
                <a:latin typeface="Poppins SemiBold"/>
                <a:ea typeface="Poppins SemiBold"/>
                <a:cs typeface="Poppins SemiBold"/>
                <a:sym typeface="Poppins SemiBold"/>
              </a:rPr>
              <a:t>03</a:t>
            </a:r>
            <a:endParaRPr/>
          </a:p>
        </p:txBody>
      </p:sp>
      <p:sp>
        <p:nvSpPr>
          <p:cNvPr id="133" name="Google Shape;133;p4"/>
          <p:cNvSpPr txBox="1"/>
          <p:nvPr/>
        </p:nvSpPr>
        <p:spPr>
          <a:xfrm>
            <a:off x="1156090" y="4108276"/>
            <a:ext cx="5668800" cy="2081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2600" u="none" cap="none" strike="noStrike">
                <a:solidFill>
                  <a:srgbClr val="000000"/>
                </a:solidFill>
                <a:latin typeface="Arial"/>
                <a:ea typeface="Arial"/>
                <a:cs typeface="Arial"/>
                <a:sym typeface="Arial"/>
              </a:rPr>
              <a:t>Lorem ipsum dolor sit amet, consectetur adipiscing elit, sed do eiusmod tempor incididunt ut labore et dolore magna aliqua.</a:t>
            </a:r>
            <a:endParaRPr sz="1000"/>
          </a:p>
        </p:txBody>
      </p:sp>
      <p:sp>
        <p:nvSpPr>
          <p:cNvPr id="134" name="Google Shape;134;p4"/>
          <p:cNvSpPr txBox="1"/>
          <p:nvPr/>
        </p:nvSpPr>
        <p:spPr>
          <a:xfrm>
            <a:off x="1156090" y="6445048"/>
            <a:ext cx="5668800" cy="2081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2600" u="none" cap="none" strike="noStrike">
                <a:solidFill>
                  <a:srgbClr val="000000"/>
                </a:solidFill>
                <a:latin typeface="Arial"/>
                <a:ea typeface="Arial"/>
                <a:cs typeface="Arial"/>
                <a:sym typeface="Arial"/>
              </a:rPr>
              <a:t>Lorem ipsum dolor sit amet, consectetur adipiscing elit, sed do eiusmod tempor incididunt ut labore et dolore magna aliqua.</a:t>
            </a:r>
            <a:endParaRPr sz="2600"/>
          </a:p>
        </p:txBody>
      </p:sp>
      <p:sp>
        <p:nvSpPr>
          <p:cNvPr id="135" name="Google Shape;135;p4"/>
          <p:cNvSpPr txBox="1"/>
          <p:nvPr/>
        </p:nvSpPr>
        <p:spPr>
          <a:xfrm>
            <a:off x="9500638" y="4571508"/>
            <a:ext cx="1155512" cy="109283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099" u="none" cap="none" strike="noStrike">
                <a:solidFill>
                  <a:srgbClr val="FFFFFF"/>
                </a:solidFill>
                <a:latin typeface="Poppins SemiBold"/>
                <a:ea typeface="Poppins SemiBold"/>
                <a:cs typeface="Poppins SemiBold"/>
                <a:sym typeface="Poppins SemiBold"/>
              </a:rPr>
              <a:t>02</a:t>
            </a:r>
            <a:endParaRPr/>
          </a:p>
        </p:txBody>
      </p:sp>
      <p:sp>
        <p:nvSpPr>
          <p:cNvPr id="136" name="Google Shape;136;p4"/>
          <p:cNvSpPr txBox="1"/>
          <p:nvPr/>
        </p:nvSpPr>
        <p:spPr>
          <a:xfrm>
            <a:off x="9500638" y="6908281"/>
            <a:ext cx="1155512" cy="109283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099" u="none" cap="none" strike="noStrike">
                <a:solidFill>
                  <a:srgbClr val="FFFFFF"/>
                </a:solidFill>
                <a:latin typeface="Poppins SemiBold"/>
                <a:ea typeface="Poppins SemiBold"/>
                <a:cs typeface="Poppins SemiBold"/>
                <a:sym typeface="Poppins SemiBold"/>
              </a:rPr>
              <a:t>04</a:t>
            </a:r>
            <a:endParaRPr/>
          </a:p>
        </p:txBody>
      </p:sp>
      <p:sp>
        <p:nvSpPr>
          <p:cNvPr id="137" name="Google Shape;137;p4"/>
          <p:cNvSpPr txBox="1"/>
          <p:nvPr/>
        </p:nvSpPr>
        <p:spPr>
          <a:xfrm>
            <a:off x="411934" y="502681"/>
            <a:ext cx="1939500" cy="1231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3B24C8"/>
                </a:solidFill>
                <a:latin typeface="Nunito Sans Black"/>
                <a:ea typeface="Nunito Sans Black"/>
                <a:cs typeface="Nunito Sans Black"/>
                <a:sym typeface="Nunito Sans Black"/>
              </a:rPr>
              <a:t>02</a:t>
            </a:r>
            <a:endParaRPr>
              <a:solidFill>
                <a:srgbClr val="3B24C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nvSpPr>
        <p:spPr>
          <a:xfrm>
            <a:off x="4972755" y="1642506"/>
            <a:ext cx="8342491" cy="14541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3B24C8"/>
                </a:solidFill>
                <a:latin typeface="Poppins Black"/>
                <a:ea typeface="Poppins Black"/>
                <a:cs typeface="Poppins Black"/>
                <a:sym typeface="Poppins Black"/>
              </a:rPr>
              <a:t>Título</a:t>
            </a:r>
            <a:endParaRPr/>
          </a:p>
        </p:txBody>
      </p:sp>
      <p:sp>
        <p:nvSpPr>
          <p:cNvPr id="143" name="Google Shape;143;p5"/>
          <p:cNvSpPr txBox="1"/>
          <p:nvPr/>
        </p:nvSpPr>
        <p:spPr>
          <a:xfrm>
            <a:off x="2431862" y="3607173"/>
            <a:ext cx="14356200" cy="11082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i="0" lang="en-US" sz="3000" u="none" cap="none" strike="noStrike">
                <a:solidFill>
                  <a:srgbClr val="000000"/>
                </a:solidFill>
                <a:latin typeface="Poppins"/>
                <a:ea typeface="Poppins"/>
                <a:cs typeface="Poppins"/>
                <a:sym typeface="Poppins"/>
              </a:rPr>
              <a:t>Lorem ipsum dolor sit amet, consectetur adipiscing elit, sed do eiusmod tempor incididunt ut labore et dolore magna aliqua. </a:t>
            </a:r>
            <a:endParaRPr>
              <a:latin typeface="Poppins"/>
              <a:ea typeface="Poppins"/>
              <a:cs typeface="Poppins"/>
              <a:sym typeface="Poppins"/>
            </a:endParaRPr>
          </a:p>
        </p:txBody>
      </p:sp>
      <p:sp>
        <p:nvSpPr>
          <p:cNvPr id="144" name="Google Shape;144;p5"/>
          <p:cNvSpPr txBox="1"/>
          <p:nvPr/>
        </p:nvSpPr>
        <p:spPr>
          <a:xfrm>
            <a:off x="1028700" y="3573140"/>
            <a:ext cx="1155600" cy="9387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i="0" lang="en-US" sz="6099" u="none" cap="none" strike="noStrike">
                <a:solidFill>
                  <a:srgbClr val="004AAD"/>
                </a:solidFill>
                <a:latin typeface="Poppins SemiBold"/>
                <a:ea typeface="Poppins SemiBold"/>
                <a:cs typeface="Poppins SemiBold"/>
                <a:sym typeface="Poppins SemiBold"/>
              </a:rPr>
              <a:t>01</a:t>
            </a:r>
            <a:endParaRPr>
              <a:solidFill>
                <a:srgbClr val="004AAD"/>
              </a:solidFill>
              <a:latin typeface="Poppins SemiBold"/>
              <a:ea typeface="Poppins SemiBold"/>
              <a:cs typeface="Poppins SemiBold"/>
              <a:sym typeface="Poppins SemiBold"/>
            </a:endParaRPr>
          </a:p>
        </p:txBody>
      </p:sp>
      <p:sp>
        <p:nvSpPr>
          <p:cNvPr id="145" name="Google Shape;145;p5"/>
          <p:cNvSpPr txBox="1"/>
          <p:nvPr/>
        </p:nvSpPr>
        <p:spPr>
          <a:xfrm>
            <a:off x="1028700" y="5833932"/>
            <a:ext cx="1155600" cy="9387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i="0" lang="en-US" sz="6099" u="none" cap="none" strike="noStrike">
                <a:solidFill>
                  <a:srgbClr val="004AAD"/>
                </a:solidFill>
                <a:latin typeface="Poppins SemiBold"/>
                <a:ea typeface="Poppins SemiBold"/>
                <a:cs typeface="Poppins SemiBold"/>
                <a:sym typeface="Poppins SemiBold"/>
              </a:rPr>
              <a:t>02</a:t>
            </a:r>
            <a:endParaRPr>
              <a:solidFill>
                <a:srgbClr val="004AAD"/>
              </a:solidFill>
              <a:latin typeface="Poppins SemiBold"/>
              <a:ea typeface="Poppins SemiBold"/>
              <a:cs typeface="Poppins SemiBold"/>
              <a:sym typeface="Poppins SemiBold"/>
            </a:endParaRPr>
          </a:p>
        </p:txBody>
      </p:sp>
      <p:sp>
        <p:nvSpPr>
          <p:cNvPr id="146" name="Google Shape;146;p5"/>
          <p:cNvSpPr txBox="1"/>
          <p:nvPr/>
        </p:nvSpPr>
        <p:spPr>
          <a:xfrm>
            <a:off x="1028700" y="7864157"/>
            <a:ext cx="1155600" cy="9387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i="0" lang="en-US" sz="6099" u="none" cap="none" strike="noStrike">
                <a:solidFill>
                  <a:srgbClr val="004AAD"/>
                </a:solidFill>
                <a:latin typeface="Poppins SemiBold"/>
                <a:ea typeface="Poppins SemiBold"/>
                <a:cs typeface="Poppins SemiBold"/>
                <a:sym typeface="Poppins SemiBold"/>
              </a:rPr>
              <a:t>03</a:t>
            </a:r>
            <a:endParaRPr>
              <a:solidFill>
                <a:srgbClr val="004AAD"/>
              </a:solidFill>
              <a:latin typeface="Poppins SemiBold"/>
              <a:ea typeface="Poppins SemiBold"/>
              <a:cs typeface="Poppins SemiBold"/>
              <a:sym typeface="Poppins SemiBold"/>
            </a:endParaRPr>
          </a:p>
        </p:txBody>
      </p:sp>
      <p:sp>
        <p:nvSpPr>
          <p:cNvPr id="147" name="Google Shape;147;p5"/>
          <p:cNvSpPr txBox="1"/>
          <p:nvPr/>
        </p:nvSpPr>
        <p:spPr>
          <a:xfrm>
            <a:off x="2431862" y="7667625"/>
            <a:ext cx="14356200" cy="11082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i="0" lang="en-US" sz="3000" u="none" cap="none" strike="noStrike">
                <a:solidFill>
                  <a:srgbClr val="000000"/>
                </a:solidFill>
                <a:latin typeface="Poppins"/>
                <a:ea typeface="Poppins"/>
                <a:cs typeface="Poppins"/>
                <a:sym typeface="Poppins"/>
              </a:rPr>
              <a:t>Lorem ipsum dolor sit amet, consectetur adipiscing elit, sed do eiusmod tempor incididunt ut labore et dolore magna aliqua.</a:t>
            </a:r>
            <a:endParaRPr>
              <a:latin typeface="Poppins"/>
              <a:ea typeface="Poppins"/>
              <a:cs typeface="Poppins"/>
              <a:sym typeface="Poppins"/>
            </a:endParaRPr>
          </a:p>
        </p:txBody>
      </p:sp>
      <p:sp>
        <p:nvSpPr>
          <p:cNvPr id="148" name="Google Shape;148;p5"/>
          <p:cNvSpPr txBox="1"/>
          <p:nvPr/>
        </p:nvSpPr>
        <p:spPr>
          <a:xfrm>
            <a:off x="2517522" y="5637399"/>
            <a:ext cx="14270400" cy="11082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i="0" lang="en-US" sz="3000" u="none" cap="none" strike="noStrike">
                <a:solidFill>
                  <a:srgbClr val="000000"/>
                </a:solidFill>
                <a:latin typeface="Poppins"/>
                <a:ea typeface="Poppins"/>
                <a:cs typeface="Poppins"/>
                <a:sym typeface="Poppins"/>
              </a:rPr>
              <a:t>Lorem ipsum dolor sit amet, consectetur adipiscing elit, sed do eiusmod tempor incididunt ut labore et dolore magna aliqua.</a:t>
            </a:r>
            <a:endParaRPr>
              <a:latin typeface="Poppins"/>
              <a:ea typeface="Poppins"/>
              <a:cs typeface="Poppins"/>
              <a:sym typeface="Poppins"/>
            </a:endParaRPr>
          </a:p>
        </p:txBody>
      </p:sp>
      <p:sp>
        <p:nvSpPr>
          <p:cNvPr id="149" name="Google Shape;149;p5"/>
          <p:cNvSpPr txBox="1"/>
          <p:nvPr/>
        </p:nvSpPr>
        <p:spPr>
          <a:xfrm>
            <a:off x="411934" y="426481"/>
            <a:ext cx="1939500" cy="1231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3B24C8"/>
                </a:solidFill>
                <a:latin typeface="Poppins Black"/>
                <a:ea typeface="Poppins Black"/>
                <a:cs typeface="Poppins Black"/>
                <a:sym typeface="Poppins Black"/>
              </a:rPr>
              <a:t>03</a:t>
            </a:r>
            <a:endParaRPr>
              <a:solidFill>
                <a:srgbClr val="3B24C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nvSpPr>
        <p:spPr>
          <a:xfrm>
            <a:off x="3273691" y="1718706"/>
            <a:ext cx="11740500" cy="1231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8000">
                <a:solidFill>
                  <a:srgbClr val="3B24C8"/>
                </a:solidFill>
                <a:latin typeface="Poppins ExtraBold"/>
                <a:ea typeface="Poppins ExtraBold"/>
                <a:cs typeface="Poppins ExtraBold"/>
                <a:sym typeface="Poppins ExtraBold"/>
              </a:rPr>
              <a:t>Título</a:t>
            </a:r>
            <a:endParaRPr>
              <a:solidFill>
                <a:srgbClr val="3B24C8"/>
              </a:solidFill>
              <a:latin typeface="Poppins ExtraBold"/>
              <a:ea typeface="Poppins ExtraBold"/>
              <a:cs typeface="Poppins ExtraBold"/>
              <a:sym typeface="Poppins ExtraBold"/>
            </a:endParaRPr>
          </a:p>
        </p:txBody>
      </p:sp>
      <p:sp>
        <p:nvSpPr>
          <p:cNvPr id="155" name="Google Shape;155;p6"/>
          <p:cNvSpPr txBox="1"/>
          <p:nvPr/>
        </p:nvSpPr>
        <p:spPr>
          <a:xfrm>
            <a:off x="1258761" y="5086350"/>
            <a:ext cx="7317000" cy="34479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i="0" lang="en-US" sz="2800" u="none" cap="none" strike="noStrike">
                <a:solidFill>
                  <a:srgbClr val="00000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a:t>
            </a:r>
            <a:endParaRPr sz="1200">
              <a:latin typeface="Poppins"/>
              <a:ea typeface="Poppins"/>
              <a:cs typeface="Poppins"/>
              <a:sym typeface="Poppins"/>
            </a:endParaRPr>
          </a:p>
        </p:txBody>
      </p:sp>
      <p:sp>
        <p:nvSpPr>
          <p:cNvPr id="156" name="Google Shape;156;p6"/>
          <p:cNvSpPr txBox="1"/>
          <p:nvPr/>
        </p:nvSpPr>
        <p:spPr>
          <a:xfrm>
            <a:off x="2108383" y="4136768"/>
            <a:ext cx="56178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lang="en-US" sz="3999">
                <a:solidFill>
                  <a:srgbClr val="004AAD"/>
                </a:solidFill>
                <a:latin typeface="Poppins"/>
                <a:ea typeface="Poppins"/>
                <a:cs typeface="Poppins"/>
                <a:sym typeface="Poppins"/>
              </a:rPr>
              <a:t>Texto</a:t>
            </a:r>
            <a:endParaRPr>
              <a:latin typeface="Poppins"/>
              <a:ea typeface="Poppins"/>
              <a:cs typeface="Poppins"/>
              <a:sym typeface="Poppins"/>
            </a:endParaRPr>
          </a:p>
        </p:txBody>
      </p:sp>
      <p:sp>
        <p:nvSpPr>
          <p:cNvPr id="157" name="Google Shape;157;p6"/>
          <p:cNvSpPr txBox="1"/>
          <p:nvPr/>
        </p:nvSpPr>
        <p:spPr>
          <a:xfrm>
            <a:off x="9942161" y="5086350"/>
            <a:ext cx="7317000" cy="34479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i="0" lang="en-US" sz="2800" u="none" cap="none" strike="noStrike">
                <a:solidFill>
                  <a:srgbClr val="00000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a:t>
            </a:r>
            <a:endParaRPr sz="1200">
              <a:latin typeface="Poppins"/>
              <a:ea typeface="Poppins"/>
              <a:cs typeface="Poppins"/>
              <a:sym typeface="Poppins"/>
            </a:endParaRPr>
          </a:p>
        </p:txBody>
      </p:sp>
      <p:sp>
        <p:nvSpPr>
          <p:cNvPr id="158" name="Google Shape;158;p6"/>
          <p:cNvSpPr txBox="1"/>
          <p:nvPr/>
        </p:nvSpPr>
        <p:spPr>
          <a:xfrm>
            <a:off x="10791782" y="4136768"/>
            <a:ext cx="56178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lang="en-US" sz="3999">
                <a:solidFill>
                  <a:srgbClr val="004AAD"/>
                </a:solidFill>
                <a:latin typeface="Poppins"/>
                <a:ea typeface="Poppins"/>
                <a:cs typeface="Poppins"/>
                <a:sym typeface="Poppins"/>
              </a:rPr>
              <a:t>Texto</a:t>
            </a:r>
            <a:endParaRPr>
              <a:latin typeface="Poppins"/>
              <a:ea typeface="Poppins"/>
              <a:cs typeface="Poppins"/>
              <a:sym typeface="Poppins"/>
            </a:endParaRPr>
          </a:p>
        </p:txBody>
      </p:sp>
      <p:sp>
        <p:nvSpPr>
          <p:cNvPr id="159" name="Google Shape;159;p6"/>
          <p:cNvSpPr txBox="1"/>
          <p:nvPr/>
        </p:nvSpPr>
        <p:spPr>
          <a:xfrm>
            <a:off x="411934" y="502681"/>
            <a:ext cx="1939500" cy="1231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3B24C8"/>
                </a:solidFill>
                <a:latin typeface="Nunito Sans Black"/>
                <a:ea typeface="Nunito Sans Black"/>
                <a:cs typeface="Nunito Sans Black"/>
                <a:sym typeface="Nunito Sans Black"/>
              </a:rPr>
              <a:t>04</a:t>
            </a:r>
            <a:endParaRPr>
              <a:solidFill>
                <a:srgbClr val="3B24C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cxnSp>
        <p:nvCxnSpPr>
          <p:cNvPr id="164" name="Google Shape;164;p8"/>
          <p:cNvCxnSpPr/>
          <p:nvPr/>
        </p:nvCxnSpPr>
        <p:spPr>
          <a:xfrm flipH="1" rot="10800000">
            <a:off x="1381658" y="6616525"/>
            <a:ext cx="15588151" cy="19050"/>
          </a:xfrm>
          <a:prstGeom prst="straightConnector1">
            <a:avLst/>
          </a:prstGeom>
          <a:noFill/>
          <a:ln cap="flat" cmpd="sng" w="38100">
            <a:solidFill>
              <a:srgbClr val="000000"/>
            </a:solidFill>
            <a:prstDash val="solid"/>
            <a:round/>
            <a:headEnd len="sm" w="sm" type="none"/>
            <a:tailEnd len="sm" w="sm" type="none"/>
          </a:ln>
        </p:spPr>
      </p:cxnSp>
      <p:sp>
        <p:nvSpPr>
          <p:cNvPr id="165" name="Google Shape;165;p8"/>
          <p:cNvSpPr txBox="1"/>
          <p:nvPr/>
        </p:nvSpPr>
        <p:spPr>
          <a:xfrm>
            <a:off x="3273691" y="1718706"/>
            <a:ext cx="11740500" cy="1231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8000">
                <a:solidFill>
                  <a:srgbClr val="3B24C8"/>
                </a:solidFill>
                <a:latin typeface="Poppins"/>
                <a:ea typeface="Poppins"/>
                <a:cs typeface="Poppins"/>
                <a:sym typeface="Poppins"/>
              </a:rPr>
              <a:t>Título</a:t>
            </a:r>
            <a:endParaRPr b="1">
              <a:solidFill>
                <a:srgbClr val="3B24C8"/>
              </a:solidFill>
              <a:latin typeface="Poppins"/>
              <a:ea typeface="Poppins"/>
              <a:cs typeface="Poppins"/>
              <a:sym typeface="Poppins"/>
            </a:endParaRPr>
          </a:p>
        </p:txBody>
      </p:sp>
      <p:sp>
        <p:nvSpPr>
          <p:cNvPr id="166" name="Google Shape;166;p8"/>
          <p:cNvSpPr txBox="1"/>
          <p:nvPr/>
        </p:nvSpPr>
        <p:spPr>
          <a:xfrm>
            <a:off x="411934" y="502681"/>
            <a:ext cx="1939500" cy="1231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8000">
                <a:solidFill>
                  <a:srgbClr val="3B24C8"/>
                </a:solidFill>
                <a:latin typeface="Nunito Sans Black"/>
                <a:ea typeface="Nunito Sans Black"/>
                <a:cs typeface="Nunito Sans Black"/>
                <a:sym typeface="Nunito Sans Black"/>
              </a:rPr>
              <a:t>05</a:t>
            </a:r>
            <a:endParaRPr>
              <a:solidFill>
                <a:srgbClr val="3B24C8"/>
              </a:solidFill>
              <a:latin typeface="Poppins SemiBold"/>
              <a:ea typeface="Poppins SemiBold"/>
              <a:cs typeface="Poppins SemiBold"/>
              <a:sym typeface="Poppins SemiBold"/>
            </a:endParaRPr>
          </a:p>
        </p:txBody>
      </p:sp>
      <p:sp>
        <p:nvSpPr>
          <p:cNvPr id="167" name="Google Shape;167;p8"/>
          <p:cNvSpPr txBox="1"/>
          <p:nvPr/>
        </p:nvSpPr>
        <p:spPr>
          <a:xfrm>
            <a:off x="1028700" y="7677150"/>
            <a:ext cx="6196800" cy="1520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i="0" lang="en-US" sz="2600" u="none" cap="none" strike="noStrike">
                <a:solidFill>
                  <a:srgbClr val="000000"/>
                </a:solidFill>
                <a:latin typeface="Poppins"/>
                <a:ea typeface="Poppins"/>
                <a:cs typeface="Poppins"/>
                <a:sym typeface="Poppins"/>
              </a:rPr>
              <a:t>Lorem ipsum dolor sit amet, consectetur adipiscing elit, sed do eiusmod tempor incididunt ut labore </a:t>
            </a:r>
            <a:endParaRPr sz="1000">
              <a:latin typeface="Poppins"/>
              <a:ea typeface="Poppins"/>
              <a:cs typeface="Poppins"/>
              <a:sym typeface="Poppins"/>
            </a:endParaRPr>
          </a:p>
        </p:txBody>
      </p:sp>
      <p:sp>
        <p:nvSpPr>
          <p:cNvPr id="168" name="Google Shape;168;p8"/>
          <p:cNvSpPr txBox="1"/>
          <p:nvPr/>
        </p:nvSpPr>
        <p:spPr>
          <a:xfrm>
            <a:off x="11062422" y="7677150"/>
            <a:ext cx="6196800" cy="1520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i="0" lang="en-US" sz="2600" u="none" cap="none" strike="noStrike">
                <a:solidFill>
                  <a:srgbClr val="000000"/>
                </a:solidFill>
                <a:latin typeface="Poppins"/>
                <a:ea typeface="Poppins"/>
                <a:cs typeface="Poppins"/>
                <a:sym typeface="Poppins"/>
              </a:rPr>
              <a:t>Lorem ipsum dolor sit amet, consectetur adipiscing elit, sed do eiusmod tempor incididunt ut labore </a:t>
            </a:r>
            <a:endParaRPr sz="1000">
              <a:latin typeface="Poppins"/>
              <a:ea typeface="Poppins"/>
              <a:cs typeface="Poppins"/>
              <a:sym typeface="Poppins"/>
            </a:endParaRPr>
          </a:p>
        </p:txBody>
      </p:sp>
      <p:sp>
        <p:nvSpPr>
          <p:cNvPr id="169" name="Google Shape;169;p8"/>
          <p:cNvSpPr txBox="1"/>
          <p:nvPr/>
        </p:nvSpPr>
        <p:spPr>
          <a:xfrm>
            <a:off x="6045561" y="4574056"/>
            <a:ext cx="6196800" cy="1520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i="0" lang="en-US" sz="2600" u="none" cap="none" strike="noStrike">
                <a:solidFill>
                  <a:srgbClr val="000000"/>
                </a:solidFill>
                <a:latin typeface="Poppins"/>
                <a:ea typeface="Poppins"/>
                <a:cs typeface="Poppins"/>
                <a:sym typeface="Poppins"/>
              </a:rPr>
              <a:t>Lorem ipsum dolor sit amet, consectetur adipiscing elit, sed do eiusmod tempor incididunt ut labore</a:t>
            </a:r>
            <a:endParaRPr sz="1000">
              <a:latin typeface="Poppins"/>
              <a:ea typeface="Poppins"/>
              <a:cs typeface="Poppins"/>
              <a:sym typeface="Poppins"/>
            </a:endParaRPr>
          </a:p>
        </p:txBody>
      </p:sp>
      <p:sp>
        <p:nvSpPr>
          <p:cNvPr id="170" name="Google Shape;170;p8"/>
          <p:cNvSpPr txBox="1"/>
          <p:nvPr/>
        </p:nvSpPr>
        <p:spPr>
          <a:xfrm>
            <a:off x="1318191" y="7013538"/>
            <a:ext cx="56178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lang="en-US" sz="3999">
                <a:solidFill>
                  <a:srgbClr val="004AAD"/>
                </a:solidFill>
                <a:latin typeface="Poppins"/>
                <a:ea typeface="Poppins"/>
                <a:cs typeface="Poppins"/>
                <a:sym typeface="Poppins"/>
              </a:rPr>
              <a:t>Texto</a:t>
            </a:r>
            <a:endParaRPr>
              <a:latin typeface="Poppins"/>
              <a:ea typeface="Poppins"/>
              <a:cs typeface="Poppins"/>
              <a:sym typeface="Poppins"/>
            </a:endParaRPr>
          </a:p>
        </p:txBody>
      </p:sp>
      <p:sp>
        <p:nvSpPr>
          <p:cNvPr id="171" name="Google Shape;171;p8"/>
          <p:cNvSpPr txBox="1"/>
          <p:nvPr/>
        </p:nvSpPr>
        <p:spPr>
          <a:xfrm>
            <a:off x="11351913" y="7013538"/>
            <a:ext cx="56178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lang="en-US" sz="3999">
                <a:solidFill>
                  <a:srgbClr val="004AAD"/>
                </a:solidFill>
                <a:latin typeface="Poppins"/>
                <a:ea typeface="Poppins"/>
                <a:cs typeface="Poppins"/>
                <a:sym typeface="Poppins"/>
              </a:rPr>
              <a:t>Texto</a:t>
            </a:r>
            <a:endParaRPr>
              <a:latin typeface="Poppins"/>
              <a:ea typeface="Poppins"/>
              <a:cs typeface="Poppins"/>
              <a:sym typeface="Poppins"/>
            </a:endParaRPr>
          </a:p>
        </p:txBody>
      </p:sp>
      <p:grpSp>
        <p:nvGrpSpPr>
          <p:cNvPr id="172" name="Google Shape;172;p8"/>
          <p:cNvGrpSpPr/>
          <p:nvPr/>
        </p:nvGrpSpPr>
        <p:grpSpPr>
          <a:xfrm>
            <a:off x="3875370" y="6364756"/>
            <a:ext cx="10537260" cy="503538"/>
            <a:chOff x="0" y="0"/>
            <a:chExt cx="14049680" cy="671384"/>
          </a:xfrm>
        </p:grpSpPr>
        <p:sp>
          <p:nvSpPr>
            <p:cNvPr id="173" name="Google Shape;173;p8"/>
            <p:cNvSpPr/>
            <p:nvPr/>
          </p:nvSpPr>
          <p:spPr>
            <a:xfrm>
              <a:off x="0" y="0"/>
              <a:ext cx="671384" cy="671384"/>
            </a:xfrm>
            <a:custGeom>
              <a:rect b="b" l="l" r="r" t="t"/>
              <a:pathLst>
                <a:path extrusionOk="0" h="671384" w="671384">
                  <a:moveTo>
                    <a:pt x="0" y="0"/>
                  </a:moveTo>
                  <a:lnTo>
                    <a:pt x="671384" y="0"/>
                  </a:lnTo>
                  <a:lnTo>
                    <a:pt x="671384" y="671384"/>
                  </a:lnTo>
                  <a:lnTo>
                    <a:pt x="0" y="671384"/>
                  </a:lnTo>
                  <a:lnTo>
                    <a:pt x="0" y="0"/>
                  </a:lnTo>
                  <a:close/>
                </a:path>
              </a:pathLst>
            </a:custGeom>
            <a:blipFill rotWithShape="1">
              <a:blip r:embed="rId3">
                <a:alphaModFix/>
              </a:blip>
              <a:stretch>
                <a:fillRect b="0" l="0" r="0" t="0"/>
              </a:stretch>
            </a:blipFill>
            <a:ln>
              <a:noFill/>
            </a:ln>
          </p:spPr>
        </p:sp>
        <p:sp>
          <p:nvSpPr>
            <p:cNvPr id="174" name="Google Shape;174;p8"/>
            <p:cNvSpPr/>
            <p:nvPr/>
          </p:nvSpPr>
          <p:spPr>
            <a:xfrm>
              <a:off x="6689148" y="0"/>
              <a:ext cx="671384" cy="671384"/>
            </a:xfrm>
            <a:custGeom>
              <a:rect b="b" l="l" r="r" t="t"/>
              <a:pathLst>
                <a:path extrusionOk="0" h="671384" w="671384">
                  <a:moveTo>
                    <a:pt x="0" y="0"/>
                  </a:moveTo>
                  <a:lnTo>
                    <a:pt x="671384" y="0"/>
                  </a:lnTo>
                  <a:lnTo>
                    <a:pt x="671384" y="671384"/>
                  </a:lnTo>
                  <a:lnTo>
                    <a:pt x="0" y="671384"/>
                  </a:lnTo>
                  <a:lnTo>
                    <a:pt x="0" y="0"/>
                  </a:lnTo>
                  <a:close/>
                </a:path>
              </a:pathLst>
            </a:custGeom>
            <a:blipFill rotWithShape="1">
              <a:blip r:embed="rId3">
                <a:alphaModFix/>
              </a:blip>
              <a:stretch>
                <a:fillRect b="0" l="0" r="0" t="0"/>
              </a:stretch>
            </a:blipFill>
            <a:ln>
              <a:noFill/>
            </a:ln>
          </p:spPr>
        </p:sp>
        <p:sp>
          <p:nvSpPr>
            <p:cNvPr id="175" name="Google Shape;175;p8"/>
            <p:cNvSpPr/>
            <p:nvPr/>
          </p:nvSpPr>
          <p:spPr>
            <a:xfrm>
              <a:off x="13378296" y="0"/>
              <a:ext cx="671384" cy="671384"/>
            </a:xfrm>
            <a:custGeom>
              <a:rect b="b" l="l" r="r" t="t"/>
              <a:pathLst>
                <a:path extrusionOk="0" h="671384" w="671384">
                  <a:moveTo>
                    <a:pt x="0" y="0"/>
                  </a:moveTo>
                  <a:lnTo>
                    <a:pt x="671384" y="0"/>
                  </a:lnTo>
                  <a:lnTo>
                    <a:pt x="671384" y="671384"/>
                  </a:lnTo>
                  <a:lnTo>
                    <a:pt x="0" y="671384"/>
                  </a:lnTo>
                  <a:lnTo>
                    <a:pt x="0" y="0"/>
                  </a:lnTo>
                  <a:close/>
                </a:path>
              </a:pathLst>
            </a:custGeom>
            <a:blipFill rotWithShape="1">
              <a:blip r:embed="rId3">
                <a:alphaModFix/>
              </a:blip>
              <a:stretch>
                <a:fillRect b="0" l="0" r="0" t="0"/>
              </a:stretch>
            </a:blipFill>
            <a:ln>
              <a:noFill/>
            </a:ln>
          </p:spPr>
        </p:sp>
      </p:grpSp>
      <p:sp>
        <p:nvSpPr>
          <p:cNvPr id="176" name="Google Shape;176;p8"/>
          <p:cNvSpPr txBox="1"/>
          <p:nvPr/>
        </p:nvSpPr>
        <p:spPr>
          <a:xfrm>
            <a:off x="6045561" y="3913656"/>
            <a:ext cx="56178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lang="en-US" sz="3999">
                <a:solidFill>
                  <a:srgbClr val="004AAD"/>
                </a:solidFill>
                <a:latin typeface="Poppins"/>
                <a:ea typeface="Poppins"/>
                <a:cs typeface="Poppins"/>
                <a:sym typeface="Poppins"/>
              </a:rPr>
              <a:t>Texto</a:t>
            </a:r>
            <a:endParaRPr>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nvSpPr>
        <p:spPr>
          <a:xfrm>
            <a:off x="3273691" y="1718706"/>
            <a:ext cx="11740500" cy="1231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8000">
                <a:solidFill>
                  <a:srgbClr val="3B24C8"/>
                </a:solidFill>
                <a:latin typeface="Poppins"/>
                <a:ea typeface="Poppins"/>
                <a:cs typeface="Poppins"/>
                <a:sym typeface="Poppins"/>
              </a:rPr>
              <a:t>Título</a:t>
            </a:r>
            <a:endParaRPr b="1">
              <a:solidFill>
                <a:srgbClr val="3B24C8"/>
              </a:solidFill>
              <a:latin typeface="Poppins"/>
              <a:ea typeface="Poppins"/>
              <a:cs typeface="Poppins"/>
              <a:sym typeface="Poppins"/>
            </a:endParaRPr>
          </a:p>
        </p:txBody>
      </p:sp>
      <p:sp>
        <p:nvSpPr>
          <p:cNvPr id="182" name="Google Shape;182;p10"/>
          <p:cNvSpPr txBox="1"/>
          <p:nvPr/>
        </p:nvSpPr>
        <p:spPr>
          <a:xfrm>
            <a:off x="411934" y="502681"/>
            <a:ext cx="1939500" cy="1231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8000">
                <a:solidFill>
                  <a:srgbClr val="3B24C8"/>
                </a:solidFill>
                <a:latin typeface="Nunito Sans Black"/>
                <a:ea typeface="Nunito Sans Black"/>
                <a:cs typeface="Nunito Sans Black"/>
                <a:sym typeface="Nunito Sans Black"/>
              </a:rPr>
              <a:t>06</a:t>
            </a:r>
            <a:endParaRPr>
              <a:solidFill>
                <a:srgbClr val="3B24C8"/>
              </a:solidFill>
            </a:endParaRPr>
          </a:p>
        </p:txBody>
      </p:sp>
      <p:sp>
        <p:nvSpPr>
          <p:cNvPr id="183" name="Google Shape;183;p10"/>
          <p:cNvSpPr txBox="1"/>
          <p:nvPr/>
        </p:nvSpPr>
        <p:spPr>
          <a:xfrm>
            <a:off x="2431862" y="3616698"/>
            <a:ext cx="14356200" cy="24012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i="0" lang="en-US" sz="3000" u="none" cap="none" strike="noStrike">
                <a:solidFill>
                  <a:srgbClr val="00000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a:t>
            </a:r>
            <a:endParaRPr>
              <a:latin typeface="Poppins"/>
              <a:ea typeface="Poppins"/>
              <a:cs typeface="Poppins"/>
              <a:sym typeface="Poppins"/>
            </a:endParaRPr>
          </a:p>
        </p:txBody>
      </p:sp>
      <p:sp>
        <p:nvSpPr>
          <p:cNvPr id="184" name="Google Shape;184;p10"/>
          <p:cNvSpPr txBox="1"/>
          <p:nvPr/>
        </p:nvSpPr>
        <p:spPr>
          <a:xfrm>
            <a:off x="2431862" y="7677150"/>
            <a:ext cx="14356200" cy="12867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i="0" lang="en-US" sz="2200" u="none" cap="none" strike="noStrike">
                <a:solidFill>
                  <a:srgbClr val="00000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a:t>
            </a:r>
            <a:endParaRPr sz="600">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nvSpPr>
        <p:spPr>
          <a:xfrm>
            <a:off x="2586980" y="3954463"/>
            <a:ext cx="13113900" cy="1723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1200">
                <a:solidFill>
                  <a:srgbClr val="004AAD"/>
                </a:solidFill>
                <a:latin typeface="Poppins"/>
                <a:ea typeface="Poppins"/>
                <a:cs typeface="Poppins"/>
                <a:sym typeface="Poppins"/>
              </a:rPr>
              <a:t>¡Muchas gracias!</a:t>
            </a:r>
            <a:endParaRPr b="1" sz="100">
              <a:solidFill>
                <a:srgbClr val="004AAD"/>
              </a:solidFill>
              <a:latin typeface="Poppins"/>
              <a:ea typeface="Poppins"/>
              <a:cs typeface="Poppins"/>
              <a:sym typeface="Poppins"/>
            </a:endParaRPr>
          </a:p>
        </p:txBody>
      </p:sp>
      <p:sp>
        <p:nvSpPr>
          <p:cNvPr id="190" name="Google Shape;190;p12"/>
          <p:cNvSpPr txBox="1"/>
          <p:nvPr/>
        </p:nvSpPr>
        <p:spPr>
          <a:xfrm>
            <a:off x="4082669" y="6008687"/>
            <a:ext cx="10122600" cy="6927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lang="en-US" sz="4500">
                <a:latin typeface="Poppins"/>
                <a:ea typeface="Poppins"/>
                <a:cs typeface="Poppins"/>
                <a:sym typeface="Poppins"/>
              </a:rPr>
              <a:t>¿Consultas?</a:t>
            </a:r>
            <a:endParaRPr>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