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10287000" cx="18288000"/>
  <p:notesSz cx="6858000" cy="9144000"/>
  <p:embeddedFontLst>
    <p:embeddedFont>
      <p:font typeface="Poppins"/>
      <p:bold r:id="rId13"/>
      <p:boldItalic r:id="rId14"/>
    </p:embeddedFont>
    <p:embeddedFont>
      <p:font typeface="Poppins Light"/>
      <p:regular r:id="rId15"/>
      <p:bold r:id="rId16"/>
      <p:italic r:id="rId17"/>
      <p:boldItalic r:id="rId18"/>
    </p:embeddedFont>
    <p:embeddedFont>
      <p:font typeface="Poppins Medium"/>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3" roundtripDataSignature="AMtx7mhTtSVvNdLb8Ggx67MEdEZXJ5xX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Medium-bold.fntdata"/><Relationship Id="rId11" Type="http://schemas.openxmlformats.org/officeDocument/2006/relationships/slide" Target="slides/slide6.xml"/><Relationship Id="rId22" Type="http://schemas.openxmlformats.org/officeDocument/2006/relationships/font" Target="fonts/PoppinsMedium-boldItalic.fntdata"/><Relationship Id="rId10" Type="http://schemas.openxmlformats.org/officeDocument/2006/relationships/slide" Target="slides/slide5.xml"/><Relationship Id="rId21" Type="http://schemas.openxmlformats.org/officeDocument/2006/relationships/font" Target="fonts/PoppinsMedium-italic.fntdata"/><Relationship Id="rId13" Type="http://schemas.openxmlformats.org/officeDocument/2006/relationships/font" Target="fonts/Poppins-bold.fntdata"/><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oppinsLight-regular.fntdata"/><Relationship Id="rId14" Type="http://schemas.openxmlformats.org/officeDocument/2006/relationships/font" Target="fonts/Poppins-boldItalic.fntdata"/><Relationship Id="rId17" Type="http://schemas.openxmlformats.org/officeDocument/2006/relationships/font" Target="fonts/PoppinsLight-italic.fntdata"/><Relationship Id="rId16" Type="http://schemas.openxmlformats.org/officeDocument/2006/relationships/font" Target="fonts/PoppinsLight-bold.fntdata"/><Relationship Id="rId5" Type="http://schemas.openxmlformats.org/officeDocument/2006/relationships/notesMaster" Target="notesMasters/notesMaster1.xml"/><Relationship Id="rId19" Type="http://schemas.openxmlformats.org/officeDocument/2006/relationships/font" Target="fonts/PoppinsMedium-regular.fntdata"/><Relationship Id="rId6" Type="http://schemas.openxmlformats.org/officeDocument/2006/relationships/slide" Target="slides/slide1.xml"/><Relationship Id="rId18" Type="http://schemas.openxmlformats.org/officeDocument/2006/relationships/font" Target="fonts/PoppinsLigh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1792288" y="612775"/>
            <a:ext cx="5486400" cy="4114800"/>
          </a:xfrm>
          <a:prstGeom prst="rect">
            <a:avLst/>
          </a:prstGeom>
          <a:noFill/>
          <a:ln>
            <a:noFill/>
          </a:ln>
        </p:spPr>
      </p:sp>
      <p:sp>
        <p:nvSpPr>
          <p:cNvPr id="64" name="Google Shape;64;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18439"/>
            </a:stretch>
          </a:blipFill>
          <a:ln>
            <a:noFill/>
          </a:ln>
        </p:spPr>
      </p:sp>
      <p:sp>
        <p:nvSpPr>
          <p:cNvPr id="85" name="Google Shape;85;p1"/>
          <p:cNvSpPr/>
          <p:nvPr/>
        </p:nvSpPr>
        <p:spPr>
          <a:xfrm>
            <a:off x="13441275" y="802600"/>
            <a:ext cx="3910017" cy="1813121"/>
          </a:xfrm>
          <a:custGeom>
            <a:rect b="b" l="l" r="r" t="t"/>
            <a:pathLst>
              <a:path extrusionOk="0" h="2317087" w="4696717">
                <a:moveTo>
                  <a:pt x="0" y="0"/>
                </a:moveTo>
                <a:lnTo>
                  <a:pt x="4696717" y="0"/>
                </a:lnTo>
                <a:lnTo>
                  <a:pt x="4696717" y="2317087"/>
                </a:lnTo>
                <a:lnTo>
                  <a:pt x="0" y="2317087"/>
                </a:lnTo>
                <a:lnTo>
                  <a:pt x="0" y="0"/>
                </a:lnTo>
                <a:close/>
              </a:path>
            </a:pathLst>
          </a:custGeom>
          <a:blipFill rotWithShape="1">
            <a:blip r:embed="rId4">
              <a:alphaModFix/>
            </a:blip>
            <a:stretch>
              <a:fillRect b="0" l="0" r="0" t="0"/>
            </a:stretch>
          </a:blipFill>
          <a:ln>
            <a:noFill/>
          </a:ln>
        </p:spPr>
      </p:sp>
      <p:sp>
        <p:nvSpPr>
          <p:cNvPr id="86" name="Google Shape;86;p1"/>
          <p:cNvSpPr txBox="1"/>
          <p:nvPr/>
        </p:nvSpPr>
        <p:spPr>
          <a:xfrm>
            <a:off x="1330511" y="4335450"/>
            <a:ext cx="15129600" cy="1616100"/>
          </a:xfrm>
          <a:prstGeom prst="rect">
            <a:avLst/>
          </a:prstGeom>
          <a:noFill/>
          <a:ln>
            <a:noFill/>
          </a:ln>
        </p:spPr>
        <p:txBody>
          <a:bodyPr anchorCtr="0" anchor="t" bIns="0" lIns="0" spcFirstLastPara="1" rIns="0" wrap="square" tIns="0">
            <a:spAutoFit/>
          </a:bodyPr>
          <a:lstStyle/>
          <a:p>
            <a:pPr indent="0" lvl="0" marL="0" marR="0" rtl="0" algn="l">
              <a:lnSpc>
                <a:spcPct val="105999"/>
              </a:lnSpc>
              <a:spcBef>
                <a:spcPts val="0"/>
              </a:spcBef>
              <a:spcAft>
                <a:spcPts val="0"/>
              </a:spcAft>
              <a:buNone/>
            </a:pPr>
            <a:r>
              <a:rPr b="1" lang="en-US" sz="10500">
                <a:solidFill>
                  <a:srgbClr val="FFFFFF"/>
                </a:solidFill>
                <a:latin typeface="Poppins"/>
                <a:ea typeface="Poppins"/>
                <a:cs typeface="Poppins"/>
                <a:sym typeface="Poppins"/>
              </a:rPr>
              <a:t>TÍTULO DEL TRABAJO</a:t>
            </a:r>
            <a:endParaRPr sz="10500"/>
          </a:p>
        </p:txBody>
      </p:sp>
      <p:sp>
        <p:nvSpPr>
          <p:cNvPr id="87" name="Google Shape;87;p1"/>
          <p:cNvSpPr txBox="1"/>
          <p:nvPr/>
        </p:nvSpPr>
        <p:spPr>
          <a:xfrm>
            <a:off x="1443561" y="6031075"/>
            <a:ext cx="15129600" cy="7389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4800">
                <a:solidFill>
                  <a:schemeClr val="lt1"/>
                </a:solidFill>
                <a:latin typeface="Poppins"/>
                <a:ea typeface="Poppins"/>
                <a:cs typeface="Poppins"/>
                <a:sym typeface="Poppins"/>
              </a:rPr>
              <a:t>Subtítulo del trabajo</a:t>
            </a:r>
            <a:endParaRPr sz="4800"/>
          </a:p>
        </p:txBody>
      </p:sp>
      <p:sp>
        <p:nvSpPr>
          <p:cNvPr id="88" name="Google Shape;88;p1"/>
          <p:cNvSpPr txBox="1"/>
          <p:nvPr/>
        </p:nvSpPr>
        <p:spPr>
          <a:xfrm>
            <a:off x="2048136" y="8828700"/>
            <a:ext cx="15129600" cy="615600"/>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1" lang="en-US" sz="4000">
                <a:solidFill>
                  <a:schemeClr val="lt1"/>
                </a:solidFill>
                <a:latin typeface="Poppins"/>
                <a:ea typeface="Poppins"/>
                <a:cs typeface="Poppins"/>
                <a:sym typeface="Poppins"/>
              </a:rPr>
              <a:t>X Cuatrimestre 20XX</a:t>
            </a:r>
            <a:endParaRPr b="1"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grpSp>
        <p:nvGrpSpPr>
          <p:cNvPr id="93" name="Google Shape;93;p3"/>
          <p:cNvGrpSpPr/>
          <p:nvPr/>
        </p:nvGrpSpPr>
        <p:grpSpPr>
          <a:xfrm>
            <a:off x="-3" y="-1112"/>
            <a:ext cx="3527593" cy="10289218"/>
            <a:chOff x="0" y="0"/>
            <a:chExt cx="38094958" cy="44445867"/>
          </a:xfrm>
        </p:grpSpPr>
        <p:sp>
          <p:nvSpPr>
            <p:cNvPr id="94" name="Google Shape;94;p3"/>
            <p:cNvSpPr/>
            <p:nvPr/>
          </p:nvSpPr>
          <p:spPr>
            <a:xfrm>
              <a:off x="72390" y="72390"/>
              <a:ext cx="37950179" cy="44301088"/>
            </a:xfrm>
            <a:custGeom>
              <a:rect b="b" l="l" r="r" t="t"/>
              <a:pathLst>
                <a:path extrusionOk="0" h="44301088" w="37950179">
                  <a:moveTo>
                    <a:pt x="0" y="0"/>
                  </a:moveTo>
                  <a:lnTo>
                    <a:pt x="37950179" y="0"/>
                  </a:lnTo>
                  <a:lnTo>
                    <a:pt x="37950179" y="44301088"/>
                  </a:lnTo>
                  <a:lnTo>
                    <a:pt x="0" y="44301088"/>
                  </a:lnTo>
                  <a:lnTo>
                    <a:pt x="0" y="0"/>
                  </a:lnTo>
                  <a:close/>
                </a:path>
              </a:pathLst>
            </a:custGeom>
            <a:solidFill>
              <a:srgbClr val="6B7CFF"/>
            </a:solidFill>
            <a:ln>
              <a:noFill/>
            </a:ln>
          </p:spPr>
        </p:sp>
        <p:sp>
          <p:nvSpPr>
            <p:cNvPr id="95" name="Google Shape;95;p3"/>
            <p:cNvSpPr/>
            <p:nvPr/>
          </p:nvSpPr>
          <p:spPr>
            <a:xfrm>
              <a:off x="0" y="0"/>
              <a:ext cx="38094958" cy="44445867"/>
            </a:xfrm>
            <a:custGeom>
              <a:rect b="b" l="l" r="r" t="t"/>
              <a:pathLst>
                <a:path extrusionOk="0" h="44445867" w="38094958">
                  <a:moveTo>
                    <a:pt x="37950180" y="44301088"/>
                  </a:moveTo>
                  <a:lnTo>
                    <a:pt x="38094958" y="44301088"/>
                  </a:lnTo>
                  <a:lnTo>
                    <a:pt x="38094958" y="44445867"/>
                  </a:lnTo>
                  <a:lnTo>
                    <a:pt x="37950180" y="44445867"/>
                  </a:lnTo>
                  <a:lnTo>
                    <a:pt x="37950180" y="44301088"/>
                  </a:lnTo>
                  <a:close/>
                  <a:moveTo>
                    <a:pt x="0" y="144780"/>
                  </a:moveTo>
                  <a:lnTo>
                    <a:pt x="144780" y="144780"/>
                  </a:lnTo>
                  <a:lnTo>
                    <a:pt x="144780" y="44301088"/>
                  </a:lnTo>
                  <a:lnTo>
                    <a:pt x="0" y="44301088"/>
                  </a:lnTo>
                  <a:lnTo>
                    <a:pt x="0" y="144780"/>
                  </a:lnTo>
                  <a:close/>
                  <a:moveTo>
                    <a:pt x="0" y="44301088"/>
                  </a:moveTo>
                  <a:lnTo>
                    <a:pt x="144780" y="44301088"/>
                  </a:lnTo>
                  <a:lnTo>
                    <a:pt x="144780" y="44445867"/>
                  </a:lnTo>
                  <a:lnTo>
                    <a:pt x="0" y="44445867"/>
                  </a:lnTo>
                  <a:lnTo>
                    <a:pt x="0" y="44301088"/>
                  </a:lnTo>
                  <a:close/>
                  <a:moveTo>
                    <a:pt x="37950180" y="144780"/>
                  </a:moveTo>
                  <a:lnTo>
                    <a:pt x="38094958" y="144780"/>
                  </a:lnTo>
                  <a:lnTo>
                    <a:pt x="38094958" y="44301088"/>
                  </a:lnTo>
                  <a:lnTo>
                    <a:pt x="37950180" y="44301088"/>
                  </a:lnTo>
                  <a:lnTo>
                    <a:pt x="37950180" y="144780"/>
                  </a:lnTo>
                  <a:close/>
                  <a:moveTo>
                    <a:pt x="144780" y="44301088"/>
                  </a:moveTo>
                  <a:lnTo>
                    <a:pt x="37950180" y="44301088"/>
                  </a:lnTo>
                  <a:lnTo>
                    <a:pt x="37950180" y="44445867"/>
                  </a:lnTo>
                  <a:lnTo>
                    <a:pt x="144780" y="44445867"/>
                  </a:lnTo>
                  <a:lnTo>
                    <a:pt x="144780" y="44301088"/>
                  </a:lnTo>
                  <a:close/>
                  <a:moveTo>
                    <a:pt x="37950180" y="0"/>
                  </a:moveTo>
                  <a:lnTo>
                    <a:pt x="38094958" y="0"/>
                  </a:lnTo>
                  <a:lnTo>
                    <a:pt x="38094958" y="144780"/>
                  </a:lnTo>
                  <a:lnTo>
                    <a:pt x="37950180" y="144780"/>
                  </a:lnTo>
                  <a:lnTo>
                    <a:pt x="37950180" y="0"/>
                  </a:lnTo>
                  <a:close/>
                  <a:moveTo>
                    <a:pt x="0" y="0"/>
                  </a:moveTo>
                  <a:lnTo>
                    <a:pt x="144780" y="0"/>
                  </a:lnTo>
                  <a:lnTo>
                    <a:pt x="144780" y="144780"/>
                  </a:lnTo>
                  <a:lnTo>
                    <a:pt x="0" y="144780"/>
                  </a:lnTo>
                  <a:lnTo>
                    <a:pt x="0" y="0"/>
                  </a:lnTo>
                  <a:close/>
                  <a:moveTo>
                    <a:pt x="144780" y="0"/>
                  </a:moveTo>
                  <a:lnTo>
                    <a:pt x="37950180" y="0"/>
                  </a:lnTo>
                  <a:lnTo>
                    <a:pt x="37950180" y="144780"/>
                  </a:lnTo>
                  <a:lnTo>
                    <a:pt x="144780" y="144780"/>
                  </a:lnTo>
                  <a:lnTo>
                    <a:pt x="144780" y="0"/>
                  </a:lnTo>
                  <a:close/>
                </a:path>
              </a:pathLst>
            </a:custGeom>
            <a:solidFill>
              <a:srgbClr val="6B7CFF"/>
            </a:solidFill>
            <a:ln>
              <a:noFill/>
            </a:ln>
          </p:spPr>
        </p:sp>
      </p:grpSp>
      <p:sp>
        <p:nvSpPr>
          <p:cNvPr id="96" name="Google Shape;96;p3"/>
          <p:cNvSpPr txBox="1"/>
          <p:nvPr/>
        </p:nvSpPr>
        <p:spPr>
          <a:xfrm>
            <a:off x="4554799" y="1335975"/>
            <a:ext cx="11223900" cy="1477800"/>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1" lang="en-US" sz="9600">
                <a:latin typeface="Poppins"/>
                <a:ea typeface="Poppins"/>
                <a:cs typeface="Poppins"/>
                <a:sym typeface="Poppins"/>
              </a:rPr>
              <a:t>ÍNDICE</a:t>
            </a:r>
            <a:endParaRPr sz="9600"/>
          </a:p>
        </p:txBody>
      </p:sp>
      <p:sp>
        <p:nvSpPr>
          <p:cNvPr id="97" name="Google Shape;97;p3"/>
          <p:cNvSpPr txBox="1"/>
          <p:nvPr/>
        </p:nvSpPr>
        <p:spPr>
          <a:xfrm>
            <a:off x="4112500" y="3692226"/>
            <a:ext cx="8115300" cy="3602100"/>
          </a:xfrm>
          <a:prstGeom prst="rect">
            <a:avLst/>
          </a:prstGeom>
          <a:noFill/>
          <a:ln>
            <a:noFill/>
          </a:ln>
        </p:spPr>
        <p:txBody>
          <a:bodyPr anchorCtr="0" anchor="t" bIns="0" lIns="0" spcFirstLastPara="1" rIns="0" wrap="square" tIns="0">
            <a:spAutoFit/>
          </a:bodyPr>
          <a:lstStyle/>
          <a:p>
            <a:pPr indent="-382795" lvl="1" marL="765592" marR="0" rtl="0" algn="l">
              <a:lnSpc>
                <a:spcPct val="139988"/>
              </a:lnSpc>
              <a:spcBef>
                <a:spcPts val="0"/>
              </a:spcBef>
              <a:spcAft>
                <a:spcPts val="0"/>
              </a:spcAft>
              <a:buClr>
                <a:srgbClr val="000000"/>
              </a:buClr>
              <a:buSzPts val="3546"/>
              <a:buFont typeface="Arial"/>
              <a:buChar char="•"/>
            </a:pPr>
            <a:r>
              <a:rPr b="0" i="0" lang="en-US" sz="3546" u="none" cap="none" strike="noStrike">
                <a:solidFill>
                  <a:srgbClr val="000000"/>
                </a:solidFill>
                <a:latin typeface="Poppins Medium"/>
                <a:ea typeface="Poppins Medium"/>
                <a:cs typeface="Poppins Medium"/>
                <a:sym typeface="Poppins Medium"/>
              </a:rPr>
              <a:t>Texto </a:t>
            </a:r>
            <a:endParaRPr sz="3546">
              <a:latin typeface="Poppins Medium"/>
              <a:ea typeface="Poppins Medium"/>
              <a:cs typeface="Poppins Medium"/>
              <a:sym typeface="Poppins Medium"/>
            </a:endParaRPr>
          </a:p>
          <a:p>
            <a:pPr indent="-382795" lvl="1" marL="765592" marR="0" rtl="0" algn="l">
              <a:lnSpc>
                <a:spcPct val="139988"/>
              </a:lnSpc>
              <a:spcBef>
                <a:spcPts val="0"/>
              </a:spcBef>
              <a:spcAft>
                <a:spcPts val="0"/>
              </a:spcAft>
              <a:buClr>
                <a:srgbClr val="000000"/>
              </a:buClr>
              <a:buSzPts val="3546"/>
              <a:buFont typeface="Arial"/>
              <a:buChar char="•"/>
            </a:pPr>
            <a:r>
              <a:rPr b="0" i="0" lang="en-US" sz="3546" u="none" cap="none" strike="noStrike">
                <a:solidFill>
                  <a:srgbClr val="000000"/>
                </a:solidFill>
                <a:latin typeface="Poppins Medium"/>
                <a:ea typeface="Poppins Medium"/>
                <a:cs typeface="Poppins Medium"/>
                <a:sym typeface="Poppins Medium"/>
              </a:rPr>
              <a:t>Texto </a:t>
            </a:r>
            <a:endParaRPr b="0" i="0" sz="3546" u="none" cap="none" strike="noStrike">
              <a:solidFill>
                <a:srgbClr val="000000"/>
              </a:solidFill>
              <a:latin typeface="Poppins Medium"/>
              <a:ea typeface="Poppins Medium"/>
              <a:cs typeface="Poppins Medium"/>
              <a:sym typeface="Poppins Medium"/>
            </a:endParaRPr>
          </a:p>
          <a:p>
            <a:pPr indent="-382795" lvl="1" marL="765592" marR="0" rtl="0" algn="l">
              <a:lnSpc>
                <a:spcPct val="139988"/>
              </a:lnSpc>
              <a:spcBef>
                <a:spcPts val="0"/>
              </a:spcBef>
              <a:spcAft>
                <a:spcPts val="0"/>
              </a:spcAft>
              <a:buClr>
                <a:srgbClr val="000000"/>
              </a:buClr>
              <a:buSzPts val="3546"/>
              <a:buFont typeface="Arial"/>
              <a:buChar char="•"/>
            </a:pPr>
            <a:r>
              <a:rPr b="0" i="0" lang="en-US" sz="3546" u="none" cap="none" strike="noStrike">
                <a:solidFill>
                  <a:srgbClr val="000000"/>
                </a:solidFill>
                <a:latin typeface="Poppins Medium"/>
                <a:ea typeface="Poppins Medium"/>
                <a:cs typeface="Poppins Medium"/>
                <a:sym typeface="Poppins Medium"/>
              </a:rPr>
              <a:t>Texto </a:t>
            </a:r>
            <a:endParaRPr b="0" i="0" sz="3546" u="none" cap="none" strike="noStrike">
              <a:solidFill>
                <a:srgbClr val="000000"/>
              </a:solidFill>
              <a:latin typeface="Poppins Medium"/>
              <a:ea typeface="Poppins Medium"/>
              <a:cs typeface="Poppins Medium"/>
              <a:sym typeface="Poppins Medium"/>
            </a:endParaRPr>
          </a:p>
          <a:p>
            <a:pPr indent="-382795" lvl="1" marL="765592" marR="0" rtl="0" algn="l">
              <a:lnSpc>
                <a:spcPct val="139988"/>
              </a:lnSpc>
              <a:spcBef>
                <a:spcPts val="0"/>
              </a:spcBef>
              <a:spcAft>
                <a:spcPts val="0"/>
              </a:spcAft>
              <a:buClr>
                <a:srgbClr val="000000"/>
              </a:buClr>
              <a:buSzPts val="3546"/>
              <a:buFont typeface="Arial"/>
              <a:buChar char="•"/>
            </a:pPr>
            <a:r>
              <a:rPr b="0" i="0" lang="en-US" sz="3546" u="none" cap="none" strike="noStrike">
                <a:solidFill>
                  <a:srgbClr val="000000"/>
                </a:solidFill>
                <a:latin typeface="Poppins Medium"/>
                <a:ea typeface="Poppins Medium"/>
                <a:cs typeface="Poppins Medium"/>
                <a:sym typeface="Poppins Medium"/>
              </a:rPr>
              <a:t>Texto</a:t>
            </a:r>
            <a:endParaRPr/>
          </a:p>
          <a:p>
            <a:pPr indent="-382795" lvl="1" marL="765593" marR="0" rtl="0" algn="l">
              <a:lnSpc>
                <a:spcPct val="139988"/>
              </a:lnSpc>
              <a:spcBef>
                <a:spcPts val="0"/>
              </a:spcBef>
              <a:spcAft>
                <a:spcPts val="0"/>
              </a:spcAft>
              <a:buClr>
                <a:srgbClr val="000000"/>
              </a:buClr>
              <a:buSzPts val="3546"/>
              <a:buFont typeface="Arial"/>
              <a:buChar char="•"/>
            </a:pPr>
            <a:r>
              <a:rPr b="0" i="0" lang="en-US" sz="3546" u="none" cap="none" strike="noStrike">
                <a:solidFill>
                  <a:srgbClr val="000000"/>
                </a:solidFill>
                <a:latin typeface="Poppins Medium"/>
                <a:ea typeface="Poppins Medium"/>
                <a:cs typeface="Poppins Medium"/>
                <a:sym typeface="Poppins Medium"/>
              </a:rPr>
              <a:t>Texto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p:nvPr/>
        </p:nvSpPr>
        <p:spPr>
          <a:xfrm rot="10800000">
            <a:off x="13748151" y="7584412"/>
            <a:ext cx="2425924" cy="1673888"/>
          </a:xfrm>
          <a:custGeom>
            <a:rect b="b" l="l" r="r" t="t"/>
            <a:pathLst>
              <a:path extrusionOk="0" h="1673888" w="2425924">
                <a:moveTo>
                  <a:pt x="2425924" y="1673888"/>
                </a:moveTo>
                <a:lnTo>
                  <a:pt x="0" y="1673888"/>
                </a:lnTo>
                <a:lnTo>
                  <a:pt x="0" y="0"/>
                </a:lnTo>
                <a:lnTo>
                  <a:pt x="2425924" y="0"/>
                </a:lnTo>
                <a:lnTo>
                  <a:pt x="2425924" y="1673888"/>
                </a:lnTo>
                <a:close/>
              </a:path>
            </a:pathLst>
          </a:custGeom>
          <a:blipFill rotWithShape="1">
            <a:blip r:embed="rId3">
              <a:alphaModFix/>
            </a:blip>
            <a:stretch>
              <a:fillRect b="0" l="0" r="0" t="0"/>
            </a:stretch>
          </a:blipFill>
          <a:ln>
            <a:noFill/>
          </a:ln>
        </p:spPr>
      </p:sp>
      <p:grpSp>
        <p:nvGrpSpPr>
          <p:cNvPr id="103" name="Google Shape;103;p4"/>
          <p:cNvGrpSpPr/>
          <p:nvPr/>
        </p:nvGrpSpPr>
        <p:grpSpPr>
          <a:xfrm>
            <a:off x="0" y="1471250"/>
            <a:ext cx="4571780" cy="966918"/>
            <a:chOff x="0" y="0"/>
            <a:chExt cx="12101060" cy="1289224"/>
          </a:xfrm>
        </p:grpSpPr>
        <p:sp>
          <p:nvSpPr>
            <p:cNvPr id="104" name="Google Shape;104;p4"/>
            <p:cNvSpPr/>
            <p:nvPr/>
          </p:nvSpPr>
          <p:spPr>
            <a:xfrm>
              <a:off x="0" y="0"/>
              <a:ext cx="12101060" cy="1289224"/>
            </a:xfrm>
            <a:prstGeom prst="rect">
              <a:avLst/>
            </a:prstGeom>
            <a:solidFill>
              <a:srgbClr val="6B7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txBox="1"/>
            <p:nvPr/>
          </p:nvSpPr>
          <p:spPr>
            <a:xfrm>
              <a:off x="2722864" y="281967"/>
              <a:ext cx="8693100" cy="738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600">
                  <a:solidFill>
                    <a:srgbClr val="FFFFFF"/>
                  </a:solidFill>
                  <a:latin typeface="Poppins"/>
                  <a:ea typeface="Poppins"/>
                  <a:cs typeface="Poppins"/>
                  <a:sym typeface="Poppins"/>
                </a:rPr>
                <a:t>TÍTULO</a:t>
              </a:r>
              <a:endParaRPr/>
            </a:p>
          </p:txBody>
        </p:sp>
      </p:grpSp>
      <p:sp>
        <p:nvSpPr>
          <p:cNvPr id="106" name="Google Shape;106;p4"/>
          <p:cNvSpPr txBox="1"/>
          <p:nvPr/>
        </p:nvSpPr>
        <p:spPr>
          <a:xfrm>
            <a:off x="1028700" y="3080964"/>
            <a:ext cx="16230600" cy="35556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lang="en-US" sz="3300">
                <a:latin typeface="Poppins Light"/>
                <a:ea typeface="Poppins Light"/>
                <a:cs typeface="Poppins Light"/>
                <a:sym typeface="Poppins Ligh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24C8"/>
        </a:solidFill>
      </p:bgPr>
    </p:bg>
    <p:spTree>
      <p:nvGrpSpPr>
        <p:cNvPr id="110" name="Shape 110"/>
        <p:cNvGrpSpPr/>
        <p:nvPr/>
      </p:nvGrpSpPr>
      <p:grpSpPr>
        <a:xfrm>
          <a:off x="0" y="0"/>
          <a:ext cx="0" cy="0"/>
          <a:chOff x="0" y="0"/>
          <a:chExt cx="0" cy="0"/>
        </a:xfrm>
      </p:grpSpPr>
      <p:sp>
        <p:nvSpPr>
          <p:cNvPr id="111" name="Google Shape;111;p5"/>
          <p:cNvSpPr txBox="1"/>
          <p:nvPr/>
        </p:nvSpPr>
        <p:spPr>
          <a:xfrm>
            <a:off x="1309025" y="2700300"/>
            <a:ext cx="10087200" cy="59922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299">
                <a:solidFill>
                  <a:schemeClr val="lt1"/>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3299">
              <a:solidFill>
                <a:schemeClr val="lt1"/>
              </a:solidFill>
              <a:latin typeface="Poppins"/>
              <a:ea typeface="Poppins"/>
              <a:cs typeface="Poppins"/>
              <a:sym typeface="Poppins"/>
            </a:endParaRPr>
          </a:p>
        </p:txBody>
      </p:sp>
      <p:sp>
        <p:nvSpPr>
          <p:cNvPr id="112" name="Google Shape;112;p5"/>
          <p:cNvSpPr txBox="1"/>
          <p:nvPr/>
        </p:nvSpPr>
        <p:spPr>
          <a:xfrm>
            <a:off x="1309025" y="1163725"/>
            <a:ext cx="14775000" cy="1108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7200">
                <a:solidFill>
                  <a:srgbClr val="FFFFFF"/>
                </a:solidFill>
                <a:latin typeface="Poppins"/>
                <a:ea typeface="Poppins"/>
                <a:cs typeface="Poppins"/>
                <a:sym typeface="Poppins"/>
              </a:rPr>
              <a:t>TÍTULO</a:t>
            </a:r>
            <a:endParaRPr sz="7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7CFF"/>
        </a:solidFill>
      </p:bgPr>
    </p:bg>
    <p:spTree>
      <p:nvGrpSpPr>
        <p:cNvPr id="116" name="Shape 116"/>
        <p:cNvGrpSpPr/>
        <p:nvPr/>
      </p:nvGrpSpPr>
      <p:grpSpPr>
        <a:xfrm>
          <a:off x="0" y="0"/>
          <a:ext cx="0" cy="0"/>
          <a:chOff x="0" y="0"/>
          <a:chExt cx="0" cy="0"/>
        </a:xfrm>
      </p:grpSpPr>
      <p:sp>
        <p:nvSpPr>
          <p:cNvPr id="117" name="Google Shape;117;p7"/>
          <p:cNvSpPr txBox="1"/>
          <p:nvPr/>
        </p:nvSpPr>
        <p:spPr>
          <a:xfrm>
            <a:off x="1028700" y="2980150"/>
            <a:ext cx="15767400" cy="39405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lang="en-US" sz="3200">
                <a:solidFill>
                  <a:srgbClr val="FFFFFF"/>
                </a:solidFill>
                <a:latin typeface="Poppins Light"/>
                <a:ea typeface="Poppins Light"/>
                <a:cs typeface="Poppins Light"/>
                <a:sym typeface="Poppins Ligh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1200"/>
          </a:p>
        </p:txBody>
      </p:sp>
      <p:sp>
        <p:nvSpPr>
          <p:cNvPr id="118" name="Google Shape;118;p7"/>
          <p:cNvSpPr/>
          <p:nvPr/>
        </p:nvSpPr>
        <p:spPr>
          <a:xfrm>
            <a:off x="0" y="1471250"/>
            <a:ext cx="4571700" cy="96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19" name="Google Shape;119;p7"/>
          <p:cNvSpPr txBox="1"/>
          <p:nvPr/>
        </p:nvSpPr>
        <p:spPr>
          <a:xfrm>
            <a:off x="1028698" y="1682725"/>
            <a:ext cx="3284253" cy="5541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600">
                <a:solidFill>
                  <a:schemeClr val="dk1"/>
                </a:solidFill>
                <a:latin typeface="Poppins"/>
                <a:ea typeface="Poppins"/>
                <a:cs typeface="Poppins"/>
                <a:sym typeface="Poppins"/>
              </a:rPr>
              <a:t>TÍTULO</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txBox="1"/>
          <p:nvPr/>
        </p:nvSpPr>
        <p:spPr>
          <a:xfrm>
            <a:off x="4984489" y="4299857"/>
            <a:ext cx="8319000" cy="1518300"/>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US" sz="9864" u="none" cap="none" strike="noStrike">
                <a:solidFill>
                  <a:srgbClr val="3B24C8"/>
                </a:solidFill>
                <a:latin typeface="Poppins"/>
                <a:ea typeface="Poppins"/>
                <a:cs typeface="Poppins"/>
                <a:sym typeface="Poppins"/>
              </a:rPr>
              <a:t>¿Consultas?</a:t>
            </a:r>
            <a:endParaRPr sz="3100">
              <a:solidFill>
                <a:srgbClr val="3B24C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24C8"/>
        </a:solidFill>
      </p:bgPr>
    </p:bg>
    <p:spTree>
      <p:nvGrpSpPr>
        <p:cNvPr id="128" name="Shape 128"/>
        <p:cNvGrpSpPr/>
        <p:nvPr/>
      </p:nvGrpSpPr>
      <p:grpSpPr>
        <a:xfrm>
          <a:off x="0" y="0"/>
          <a:ext cx="0" cy="0"/>
          <a:chOff x="0" y="0"/>
          <a:chExt cx="0" cy="0"/>
        </a:xfrm>
      </p:grpSpPr>
      <p:sp>
        <p:nvSpPr>
          <p:cNvPr id="129" name="Google Shape;129;p9"/>
          <p:cNvSpPr/>
          <p:nvPr/>
        </p:nvSpPr>
        <p:spPr>
          <a:xfrm>
            <a:off x="6795646" y="6940009"/>
            <a:ext cx="4696717" cy="2317087"/>
          </a:xfrm>
          <a:custGeom>
            <a:rect b="b" l="l" r="r" t="t"/>
            <a:pathLst>
              <a:path extrusionOk="0" h="2317087" w="4696717">
                <a:moveTo>
                  <a:pt x="0" y="0"/>
                </a:moveTo>
                <a:lnTo>
                  <a:pt x="4696717" y="0"/>
                </a:lnTo>
                <a:lnTo>
                  <a:pt x="4696717" y="2317087"/>
                </a:lnTo>
                <a:lnTo>
                  <a:pt x="0" y="2317087"/>
                </a:lnTo>
                <a:lnTo>
                  <a:pt x="0" y="0"/>
                </a:lnTo>
                <a:close/>
              </a:path>
            </a:pathLst>
          </a:custGeom>
          <a:blipFill rotWithShape="1">
            <a:blip r:embed="rId3">
              <a:alphaModFix/>
            </a:blip>
            <a:stretch>
              <a:fillRect b="0" l="0" r="0" t="0"/>
            </a:stretch>
          </a:blipFill>
          <a:ln>
            <a:noFill/>
          </a:ln>
        </p:spPr>
      </p:sp>
      <p:sp>
        <p:nvSpPr>
          <p:cNvPr id="130" name="Google Shape;130;p9"/>
          <p:cNvSpPr txBox="1"/>
          <p:nvPr/>
        </p:nvSpPr>
        <p:spPr>
          <a:xfrm>
            <a:off x="3975450" y="3965350"/>
            <a:ext cx="10337100" cy="1231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8000" u="none" cap="none" strike="noStrike">
                <a:solidFill>
                  <a:srgbClr val="FFFFFF"/>
                </a:solidFill>
                <a:latin typeface="Poppins"/>
                <a:ea typeface="Poppins"/>
                <a:cs typeface="Poppins"/>
                <a:sym typeface="Poppins"/>
              </a:rPr>
              <a:t>¡MUCHAS GRACIAS!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