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FUby12AuuHReIM5dbS90X+3Eu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71e82e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71e82e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6e7921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646e7921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ab6beda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61ab6beda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6c98ade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636c98ade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6c98ad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636c98ad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2"/>
          <p:cNvGrpSpPr/>
          <p:nvPr/>
        </p:nvGrpSpPr>
        <p:grpSpPr>
          <a:xfrm>
            <a:off x="199148" y="4055652"/>
            <a:ext cx="2795412" cy="1083308"/>
            <a:chOff x="6917201" y="0"/>
            <a:chExt cx="2227777" cy="863400"/>
          </a:xfrm>
        </p:grpSpPr>
        <p:sp>
          <p:nvSpPr>
            <p:cNvPr id="31" name="Google Shape;31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1"/>
          <p:cNvGrpSpPr/>
          <p:nvPr/>
        </p:nvGrpSpPr>
        <p:grpSpPr>
          <a:xfrm>
            <a:off x="5959221" y="4119576"/>
            <a:ext cx="2520950" cy="1024165"/>
            <a:chOff x="6917201" y="0"/>
            <a:chExt cx="2227777" cy="863400"/>
          </a:xfrm>
        </p:grpSpPr>
        <p:sp>
          <p:nvSpPr>
            <p:cNvPr id="112" name="Google Shape;112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1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116" name="Google Shape;116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4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4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51" name="Google Shape;51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8"/>
          <p:cNvGrpSpPr/>
          <p:nvPr/>
        </p:nvGrpSpPr>
        <p:grpSpPr>
          <a:xfrm>
            <a:off x="5886353" y="1243"/>
            <a:ext cx="3257453" cy="1261514"/>
            <a:chOff x="6917201" y="0"/>
            <a:chExt cx="2227777" cy="863400"/>
          </a:xfrm>
        </p:grpSpPr>
        <p:sp>
          <p:nvSpPr>
            <p:cNvPr id="90" name="Google Shape;90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311700" y="200375"/>
            <a:ext cx="8520600" cy="137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" sz="6000">
                <a:solidFill>
                  <a:srgbClr val="000000"/>
                </a:solidFill>
              </a:rPr>
              <a:t>TimeStamp</a:t>
            </a:r>
            <a:endParaRPr b="1" sz="6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1600" u="sng">
                <a:solidFill>
                  <a:srgbClr val="000000"/>
                </a:solidFill>
              </a:rPr>
              <a:t>“Timekeeping Made Easy”</a:t>
            </a:r>
            <a:endParaRPr sz="1600" u="sng">
              <a:solidFill>
                <a:srgbClr val="000000"/>
              </a:solidFill>
            </a:endParaRPr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311700" y="3545500"/>
            <a:ext cx="8520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0000"/>
                </a:solidFill>
              </a:rPr>
              <a:t>Jason Jamil, Steve Haikio, Alex Jabiro, Patric Abbo, Stefen Orban, Mario Saad, Adrian Pekala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0" name="Google Shape;1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0350" y="1575875"/>
            <a:ext cx="1683300" cy="16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71e82eba_0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Recap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g6471e82eba_0_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Goal: Develop a project management website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Tools: AWS, Cloud9, EC2 instance server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Languages: MySql, HTML, CSS, PHP, &amp; Bash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6471e82eb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4195" y="339250"/>
            <a:ext cx="2257300" cy="251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6e7921a2_0_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000000"/>
                </a:solidFill>
              </a:rPr>
              <a:t>Completed Sprint 2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3" name="Google Shape;143;g646e7921a2_0_6"/>
          <p:cNvSpPr txBox="1"/>
          <p:nvPr>
            <p:ph idx="1" type="body"/>
          </p:nvPr>
        </p:nvSpPr>
        <p:spPr>
          <a:xfrm>
            <a:off x="819150" y="1870350"/>
            <a:ext cx="5694900" cy="27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Business registration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Payment plans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Payment processing via Stripe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Table creation in Database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Configuring Cloud9 test environment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Develop plan for Sprint 3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646e7921a2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4195" y="339250"/>
            <a:ext cx="2257300" cy="251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000000"/>
                </a:solidFill>
              </a:rPr>
              <a:t>RISKS &amp; </a:t>
            </a:r>
            <a:r>
              <a:rPr b="1" lang="en">
                <a:solidFill>
                  <a:srgbClr val="000000"/>
                </a:solidFill>
              </a:rPr>
              <a:t>CHALLENGES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819150" y="1870350"/>
            <a:ext cx="5694900" cy="27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Setting up GitHub to work with AWS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Setting up and hosting our own AWS server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Working with AWS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Configuring everything in Cloud9 test environment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Cloud9 IDE suffering fatal error and needing to be recreated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4195" y="339250"/>
            <a:ext cx="2257300" cy="251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ab6bedad_0_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000000"/>
                </a:solidFill>
              </a:rPr>
              <a:t>DCAA COMPLIANCE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7" name="Google Shape;157;g61ab6bedad_0_24"/>
          <p:cNvSpPr txBox="1"/>
          <p:nvPr>
            <p:ph idx="1" type="body"/>
          </p:nvPr>
        </p:nvSpPr>
        <p:spPr>
          <a:xfrm>
            <a:off x="766650" y="1735950"/>
            <a:ext cx="76107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TimeStamp requires the user to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 a reason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editing previously entered data on a timesheet.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audit trail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will contain a detailed activity log. This log includes the username, IP address and a time and date stamp of all entries made to the timesheet.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Employees must enter and record time daily. TimeStamp will send employees who forgot to enter hours worked each day an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automated reminder via email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61ab6beda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600" y="376550"/>
            <a:ext cx="22574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6c98adeb_0_19"/>
          <p:cNvSpPr txBox="1"/>
          <p:nvPr>
            <p:ph type="title"/>
          </p:nvPr>
        </p:nvSpPr>
        <p:spPr>
          <a:xfrm>
            <a:off x="479900" y="9659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000000"/>
                </a:solidFill>
              </a:rPr>
              <a:t>Current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000000"/>
                </a:solidFill>
              </a:rPr>
              <a:t>Database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64" name="Google Shape;164;g636c98adeb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900" y="517850"/>
            <a:ext cx="6285550" cy="419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6c98adeb_0_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000000"/>
                </a:solidFill>
              </a:rPr>
              <a:t>Next Sprint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0" name="Google Shape;170;g636c98adeb_0_1"/>
          <p:cNvSpPr txBox="1"/>
          <p:nvPr>
            <p:ph idx="1" type="body"/>
          </p:nvPr>
        </p:nvSpPr>
        <p:spPr>
          <a:xfrm>
            <a:off x="819150" y="18768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b="1" lang="en" sz="1350"/>
              <a:t>Registering users and assigning to project</a:t>
            </a:r>
            <a:r>
              <a:rPr b="1" lang="en" sz="1350"/>
              <a:t>: </a:t>
            </a:r>
            <a:r>
              <a:rPr lang="en" sz="1350"/>
              <a:t>Allow the admin of a business to create user accounts for those that will be working on a project and then assigning them to that project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b="1" lang="en" sz="1350"/>
              <a:t>User time tracking</a:t>
            </a:r>
            <a:r>
              <a:rPr b="1" lang="en" sz="1350"/>
              <a:t>:</a:t>
            </a:r>
            <a:r>
              <a:rPr lang="en" sz="1350"/>
              <a:t> Add the ability for a user to punch in and punch out of a project allowing for precise time tracking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b="1" lang="en" sz="1350"/>
              <a:t>Begin building audit trail</a:t>
            </a:r>
            <a:r>
              <a:rPr b="1" lang="en" sz="1350"/>
              <a:t>:</a:t>
            </a:r>
            <a:r>
              <a:rPr lang="en" sz="1350"/>
              <a:t> DCAA compliance requires tracking of all changes made to a project. We will begin building the ability to track those changes. This may require multiple sprints to complete and implement correctly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350"/>
          </a:p>
        </p:txBody>
      </p:sp>
      <p:pic>
        <p:nvPicPr>
          <p:cNvPr id="171" name="Google Shape;171;g636c98adeb_0_1"/>
          <p:cNvPicPr preferRelativeResize="0"/>
          <p:nvPr/>
        </p:nvPicPr>
        <p:blipFill rotWithShape="1">
          <a:blip r:embed="rId3">
            <a:alphaModFix/>
          </a:blip>
          <a:srcRect b="48967" l="0" r="0" t="19781"/>
          <a:stretch/>
        </p:blipFill>
        <p:spPr>
          <a:xfrm>
            <a:off x="1000125" y="4081950"/>
            <a:ext cx="7143750" cy="7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36c98adeb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500" y="339250"/>
            <a:ext cx="1334300" cy="13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1016175" y="1544850"/>
            <a:ext cx="261630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6000" u="sng">
                <a:solidFill>
                  <a:srgbClr val="000000"/>
                </a:solidFill>
              </a:rPr>
              <a:t>LIVE</a:t>
            </a:r>
            <a:r>
              <a:rPr b="1" lang="en" sz="6000" u="sng">
                <a:solidFill>
                  <a:srgbClr val="000000"/>
                </a:solidFill>
              </a:rPr>
              <a:t> </a:t>
            </a:r>
            <a:endParaRPr b="1" sz="60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6000" u="sng">
                <a:solidFill>
                  <a:srgbClr val="000000"/>
                </a:solidFill>
              </a:rPr>
              <a:t>DEMO</a:t>
            </a:r>
            <a:endParaRPr b="1" sz="6000" u="sng">
              <a:solidFill>
                <a:srgbClr val="000000"/>
              </a:solidFill>
            </a:endParaRPr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6387" y="681963"/>
            <a:ext cx="2989025" cy="29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 txBox="1"/>
          <p:nvPr>
            <p:ph idx="4294967295" type="ctrTitle"/>
          </p:nvPr>
        </p:nvSpPr>
        <p:spPr>
          <a:xfrm>
            <a:off x="5412738" y="3868000"/>
            <a:ext cx="2616300" cy="73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" sz="3000">
                <a:solidFill>
                  <a:srgbClr val="000000"/>
                </a:solidFill>
              </a:rPr>
              <a:t>TimeStamp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1200" u="sng">
                <a:solidFill>
                  <a:srgbClr val="000000"/>
                </a:solidFill>
              </a:rPr>
              <a:t>“Timekeeping Made Easy”</a:t>
            </a:r>
            <a:endParaRPr sz="12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