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8" d="100"/>
          <a:sy n="78" d="100"/>
        </p:scale>
        <p:origin x="-3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01/11/1443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</a:t>
            </a:r>
            <a:endParaRPr lang="ar-EG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  <p:graphicFrame>
        <p:nvGraphicFramePr>
          <p:cNvPr id="5" name="كائن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70800"/>
              </p:ext>
            </p:extLst>
          </p:nvPr>
        </p:nvGraphicFramePr>
        <p:xfrm>
          <a:off x="4283968" y="836712"/>
          <a:ext cx="6746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673920" imgH="862920" progId="Package">
                  <p:embed/>
                </p:oleObj>
              </mc:Choice>
              <mc:Fallback>
                <p:oleObj name="Packager Shell Object" showAsIcon="1" r:id="rId3" imgW="673920" imgH="862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3968" y="836712"/>
                        <a:ext cx="674687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206585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عرض على الشاشة (3:4)‏</PresentationFormat>
  <Paragraphs>1</Paragraphs>
  <Slides>1</Slides>
  <Notes>0</Notes>
  <HiddenSlides>0</HiddenSlides>
  <MMClips>0</MMClips>
  <ScaleCrop>false</ScaleCrop>
  <HeadingPairs>
    <vt:vector size="6" baseType="variant">
      <vt:variant>
        <vt:lpstr>نسق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3" baseType="lpstr">
      <vt:lpstr>سمة Office</vt:lpstr>
      <vt:lpstr>الحزمة</vt:lpstr>
      <vt:lpstr>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</dc:title>
  <dc:creator>Khaled</dc:creator>
  <cp:lastModifiedBy>Khaled</cp:lastModifiedBy>
  <cp:revision>1</cp:revision>
  <dcterms:created xsi:type="dcterms:W3CDTF">2022-05-31T11:44:40Z</dcterms:created>
  <dcterms:modified xsi:type="dcterms:W3CDTF">2022-05-31T11:45:43Z</dcterms:modified>
</cp:coreProperties>
</file>