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64" r:id="rId15"/>
    <p:sldId id="265" r:id="rId16"/>
    <p:sldId id="266" r:id="rId17"/>
    <p:sldId id="267" r:id="rId18"/>
    <p:sldId id="268" r:id="rId19"/>
    <p:sldId id="269"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
      <p:font typeface="Wingdings 3" panose="05040102010807070707" pitchFamily="18" charset="2"/>
      <p:regular r:id="rId26"/>
    </p:embeddedFont>
  </p:embeddedFontLst>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E5D901-809E-4655-AB66-71FBBAAF0067}" v="131" dt="2021-10-16T01:17:21.831"/>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70" d="100"/>
          <a:sy n="70" d="100"/>
        </p:scale>
        <p:origin x="-288" y="9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s, Brandon" userId="92b2a925-f09d-4215-b4a7-d884f5ffdc36" providerId="ADAL" clId="{8EE5D901-809E-4655-AB66-71FBBAAF0067}"/>
    <pc:docChg chg="undo redo custSel addSld delSld modSld sldOrd">
      <pc:chgData name="Ricks, Brandon" userId="92b2a925-f09d-4215-b4a7-d884f5ffdc36" providerId="ADAL" clId="{8EE5D901-809E-4655-AB66-71FBBAAF0067}" dt="2021-10-16T01:17:36.343" v="4023" actId="2696"/>
      <pc:docMkLst>
        <pc:docMk/>
      </pc:docMkLst>
      <pc:sldChg chg="modTransition">
        <pc:chgData name="Ricks, Brandon" userId="92b2a925-f09d-4215-b4a7-d884f5ffdc36" providerId="ADAL" clId="{8EE5D901-809E-4655-AB66-71FBBAAF0067}" dt="2021-10-16T00:58:31.051" v="3855"/>
        <pc:sldMkLst>
          <pc:docMk/>
          <pc:sldMk cId="0" sldId="256"/>
        </pc:sldMkLst>
      </pc:sldChg>
      <pc:sldChg chg="modTransition">
        <pc:chgData name="Ricks, Brandon" userId="92b2a925-f09d-4215-b4a7-d884f5ffdc36" providerId="ADAL" clId="{8EE5D901-809E-4655-AB66-71FBBAAF0067}" dt="2021-10-16T00:58:18.496" v="3854"/>
        <pc:sldMkLst>
          <pc:docMk/>
          <pc:sldMk cId="0" sldId="257"/>
        </pc:sldMkLst>
      </pc:sldChg>
      <pc:sldChg chg="addSp delSp modSp mod modTransition">
        <pc:chgData name="Ricks, Brandon" userId="92b2a925-f09d-4215-b4a7-d884f5ffdc36" providerId="ADAL" clId="{8EE5D901-809E-4655-AB66-71FBBAAF0067}" dt="2021-10-16T01:16:47.669" v="4016"/>
        <pc:sldMkLst>
          <pc:docMk/>
          <pc:sldMk cId="0" sldId="258"/>
        </pc:sldMkLst>
        <pc:spChg chg="add del mod">
          <ac:chgData name="Ricks, Brandon" userId="92b2a925-f09d-4215-b4a7-d884f5ffdc36" providerId="ADAL" clId="{8EE5D901-809E-4655-AB66-71FBBAAF0067}" dt="2021-10-15T22:30:10.136" v="1838" actId="478"/>
          <ac:spMkLst>
            <pc:docMk/>
            <pc:sldMk cId="0" sldId="258"/>
            <ac:spMk id="4" creationId="{2D7F80FC-A04B-4EA4-A7E3-646B3AF19D6C}"/>
          </ac:spMkLst>
        </pc:spChg>
        <pc:spChg chg="del">
          <ac:chgData name="Ricks, Brandon" userId="92b2a925-f09d-4215-b4a7-d884f5ffdc36" providerId="ADAL" clId="{8EE5D901-809E-4655-AB66-71FBBAAF0067}" dt="2021-10-15T22:30:07.715" v="1837" actId="478"/>
          <ac:spMkLst>
            <pc:docMk/>
            <pc:sldMk cId="0" sldId="258"/>
            <ac:spMk id="160" creationId="{00000000-0000-0000-0000-000000000000}"/>
          </ac:spMkLst>
        </pc:spChg>
        <pc:graphicFrameChg chg="add mod modGraphic">
          <ac:chgData name="Ricks, Brandon" userId="92b2a925-f09d-4215-b4a7-d884f5ffdc36" providerId="ADAL" clId="{8EE5D901-809E-4655-AB66-71FBBAAF0067}" dt="2021-10-16T01:00:35.470" v="3954" actId="20577"/>
          <ac:graphicFrameMkLst>
            <pc:docMk/>
            <pc:sldMk cId="0" sldId="258"/>
            <ac:graphicFrameMk id="2" creationId="{6F7ECAD4-45D3-41F9-BBF8-454F4F606E4A}"/>
          </ac:graphicFrameMkLst>
        </pc:graphicFrameChg>
        <pc:graphicFrameChg chg="del modGraphic">
          <ac:chgData name="Ricks, Brandon" userId="92b2a925-f09d-4215-b4a7-d884f5ffdc36" providerId="ADAL" clId="{8EE5D901-809E-4655-AB66-71FBBAAF0067}" dt="2021-10-15T22:18:14.971" v="1624" actId="478"/>
          <ac:graphicFrameMkLst>
            <pc:docMk/>
            <pc:sldMk cId="0" sldId="258"/>
            <ac:graphicFrameMk id="161" creationId="{00000000-0000-0000-0000-000000000000}"/>
          </ac:graphicFrameMkLst>
        </pc:graphicFrameChg>
      </pc:sldChg>
      <pc:sldChg chg="addSp delSp modSp mod modTransition">
        <pc:chgData name="Ricks, Brandon" userId="92b2a925-f09d-4215-b4a7-d884f5ffdc36" providerId="ADAL" clId="{8EE5D901-809E-4655-AB66-71FBBAAF0067}" dt="2021-10-16T01:04:37.810" v="4012" actId="12"/>
        <pc:sldMkLst>
          <pc:docMk/>
          <pc:sldMk cId="0" sldId="259"/>
        </pc:sldMkLst>
        <pc:spChg chg="add mod">
          <ac:chgData name="Ricks, Brandon" userId="92b2a925-f09d-4215-b4a7-d884f5ffdc36" providerId="ADAL" clId="{8EE5D901-809E-4655-AB66-71FBBAAF0067}" dt="2021-10-16T01:04:36.630" v="4007" actId="12"/>
          <ac:spMkLst>
            <pc:docMk/>
            <pc:sldMk cId="0" sldId="259"/>
            <ac:spMk id="6" creationId="{BEED5D81-55C2-43C7-A613-2A920BCF5DA7}"/>
          </ac:spMkLst>
        </pc:spChg>
        <pc:spChg chg="del mod">
          <ac:chgData name="Ricks, Brandon" userId="92b2a925-f09d-4215-b4a7-d884f5ffdc36" providerId="ADAL" clId="{8EE5D901-809E-4655-AB66-71FBBAAF0067}" dt="2021-10-15T19:55:30.757" v="610" actId="478"/>
          <ac:spMkLst>
            <pc:docMk/>
            <pc:sldMk cId="0" sldId="259"/>
            <ac:spMk id="9" creationId="{3A83BFD9-D80D-4D8A-82C0-C7544DAD8922}"/>
          </ac:spMkLst>
        </pc:spChg>
        <pc:spChg chg="mod">
          <ac:chgData name="Ricks, Brandon" userId="92b2a925-f09d-4215-b4a7-d884f5ffdc36" providerId="ADAL" clId="{8EE5D901-809E-4655-AB66-71FBBAAF0067}" dt="2021-10-16T01:04:37.810" v="4012" actId="12"/>
          <ac:spMkLst>
            <pc:docMk/>
            <pc:sldMk cId="0" sldId="259"/>
            <ac:spMk id="168" creationId="{00000000-0000-0000-0000-000000000000}"/>
          </ac:spMkLst>
        </pc:spChg>
      </pc:sldChg>
      <pc:sldChg chg="addSp delSp modSp mod modTransition">
        <pc:chgData name="Ricks, Brandon" userId="92b2a925-f09d-4215-b4a7-d884f5ffdc36" providerId="ADAL" clId="{8EE5D901-809E-4655-AB66-71FBBAAF0067}" dt="2021-10-16T01:04:34.644" v="4000"/>
        <pc:sldMkLst>
          <pc:docMk/>
          <pc:sldMk cId="0" sldId="260"/>
        </pc:sldMkLst>
        <pc:spChg chg="del mod">
          <ac:chgData name="Ricks, Brandon" userId="92b2a925-f09d-4215-b4a7-d884f5ffdc36" providerId="ADAL" clId="{8EE5D901-809E-4655-AB66-71FBBAAF0067}" dt="2021-10-15T21:26:29.428" v="675" actId="478"/>
          <ac:spMkLst>
            <pc:docMk/>
            <pc:sldMk cId="0" sldId="260"/>
            <ac:spMk id="175" creationId="{00000000-0000-0000-0000-000000000000}"/>
          </ac:spMkLst>
        </pc:spChg>
        <pc:graphicFrameChg chg="add del mod">
          <ac:chgData name="Ricks, Brandon" userId="92b2a925-f09d-4215-b4a7-d884f5ffdc36" providerId="ADAL" clId="{8EE5D901-809E-4655-AB66-71FBBAAF0067}" dt="2021-10-15T21:25:46.423" v="661"/>
          <ac:graphicFrameMkLst>
            <pc:docMk/>
            <pc:sldMk cId="0" sldId="260"/>
            <ac:graphicFrameMk id="2" creationId="{0FC28A31-078C-4E42-9B9F-9670145DF91E}"/>
          </ac:graphicFrameMkLst>
        </pc:graphicFrameChg>
        <pc:graphicFrameChg chg="add mod modGraphic">
          <ac:chgData name="Ricks, Brandon" userId="92b2a925-f09d-4215-b4a7-d884f5ffdc36" providerId="ADAL" clId="{8EE5D901-809E-4655-AB66-71FBBAAF0067}" dt="2021-10-15T22:31:55.019" v="1852" actId="20577"/>
          <ac:graphicFrameMkLst>
            <pc:docMk/>
            <pc:sldMk cId="0" sldId="260"/>
            <ac:graphicFrameMk id="3" creationId="{7BE7128A-1588-4FAB-82EC-02D109783856}"/>
          </ac:graphicFrameMkLst>
        </pc:graphicFrameChg>
      </pc:sldChg>
      <pc:sldChg chg="modSp mod">
        <pc:chgData name="Ricks, Brandon" userId="92b2a925-f09d-4215-b4a7-d884f5ffdc36" providerId="ADAL" clId="{8EE5D901-809E-4655-AB66-71FBBAAF0067}" dt="2021-10-15T21:46:12.365" v="981" actId="20577"/>
        <pc:sldMkLst>
          <pc:docMk/>
          <pc:sldMk cId="0" sldId="261"/>
        </pc:sldMkLst>
        <pc:spChg chg="mod">
          <ac:chgData name="Ricks, Brandon" userId="92b2a925-f09d-4215-b4a7-d884f5ffdc36" providerId="ADAL" clId="{8EE5D901-809E-4655-AB66-71FBBAAF0067}" dt="2021-10-15T21:46:12.365" v="981" actId="20577"/>
          <ac:spMkLst>
            <pc:docMk/>
            <pc:sldMk cId="0" sldId="261"/>
            <ac:spMk id="182" creationId="{00000000-0000-0000-0000-000000000000}"/>
          </ac:spMkLst>
        </pc:spChg>
      </pc:sldChg>
      <pc:sldChg chg="modSp mod">
        <pc:chgData name="Ricks, Brandon" userId="92b2a925-f09d-4215-b4a7-d884f5ffdc36" providerId="ADAL" clId="{8EE5D901-809E-4655-AB66-71FBBAAF0067}" dt="2021-10-16T00:40:44.692" v="2412" actId="1076"/>
        <pc:sldMkLst>
          <pc:docMk/>
          <pc:sldMk cId="0" sldId="262"/>
        </pc:sldMkLst>
        <pc:spChg chg="mod">
          <ac:chgData name="Ricks, Brandon" userId="92b2a925-f09d-4215-b4a7-d884f5ffdc36" providerId="ADAL" clId="{8EE5D901-809E-4655-AB66-71FBBAAF0067}" dt="2021-10-16T00:40:44.692" v="2412" actId="1076"/>
          <ac:spMkLst>
            <pc:docMk/>
            <pc:sldMk cId="0" sldId="262"/>
            <ac:spMk id="6" creationId="{751EBF81-616A-4B23-B5B5-05F0F8098FE4}"/>
          </ac:spMkLst>
        </pc:spChg>
        <pc:spChg chg="mod">
          <ac:chgData name="Ricks, Brandon" userId="92b2a925-f09d-4215-b4a7-d884f5ffdc36" providerId="ADAL" clId="{8EE5D901-809E-4655-AB66-71FBBAAF0067}" dt="2021-10-15T21:47:10.302" v="1092" actId="20577"/>
          <ac:spMkLst>
            <pc:docMk/>
            <pc:sldMk cId="0" sldId="262"/>
            <ac:spMk id="189" creationId="{00000000-0000-0000-0000-000000000000}"/>
          </ac:spMkLst>
        </pc:spChg>
      </pc:sldChg>
      <pc:sldChg chg="modSp mod">
        <pc:chgData name="Ricks, Brandon" userId="92b2a925-f09d-4215-b4a7-d884f5ffdc36" providerId="ADAL" clId="{8EE5D901-809E-4655-AB66-71FBBAAF0067}" dt="2021-10-15T21:52:58.269" v="1367" actId="255"/>
        <pc:sldMkLst>
          <pc:docMk/>
          <pc:sldMk cId="0" sldId="263"/>
        </pc:sldMkLst>
        <pc:spChg chg="mod">
          <ac:chgData name="Ricks, Brandon" userId="92b2a925-f09d-4215-b4a7-d884f5ffdc36" providerId="ADAL" clId="{8EE5D901-809E-4655-AB66-71FBBAAF0067}" dt="2021-10-15T21:52:58.269" v="1367" actId="255"/>
          <ac:spMkLst>
            <pc:docMk/>
            <pc:sldMk cId="0" sldId="263"/>
            <ac:spMk id="196" creationId="{00000000-0000-0000-0000-000000000000}"/>
          </ac:spMkLst>
        </pc:spChg>
      </pc:sldChg>
      <pc:sldChg chg="addSp delSp modSp mod">
        <pc:chgData name="Ricks, Brandon" userId="92b2a925-f09d-4215-b4a7-d884f5ffdc36" providerId="ADAL" clId="{8EE5D901-809E-4655-AB66-71FBBAAF0067}" dt="2021-10-15T23:49:04.189" v="2090" actId="1076"/>
        <pc:sldMkLst>
          <pc:docMk/>
          <pc:sldMk cId="0" sldId="264"/>
        </pc:sldMkLst>
        <pc:spChg chg="add del">
          <ac:chgData name="Ricks, Brandon" userId="92b2a925-f09d-4215-b4a7-d884f5ffdc36" providerId="ADAL" clId="{8EE5D901-809E-4655-AB66-71FBBAAF0067}" dt="2021-10-15T23:36:31.114" v="2032" actId="22"/>
          <ac:spMkLst>
            <pc:docMk/>
            <pc:sldMk cId="0" sldId="264"/>
            <ac:spMk id="6" creationId="{B866AD05-B041-48A2-87A9-054348AA5CEE}"/>
          </ac:spMkLst>
        </pc:spChg>
        <pc:spChg chg="add del mod">
          <ac:chgData name="Ricks, Brandon" userId="92b2a925-f09d-4215-b4a7-d884f5ffdc36" providerId="ADAL" clId="{8EE5D901-809E-4655-AB66-71FBBAAF0067}" dt="2021-10-15T23:49:00.565" v="2089" actId="478"/>
          <ac:spMkLst>
            <pc:docMk/>
            <pc:sldMk cId="0" sldId="264"/>
            <ac:spMk id="8" creationId="{6DEB7A71-F89E-40BC-83B2-E7603A2CB1CE}"/>
          </ac:spMkLst>
        </pc:spChg>
        <pc:picChg chg="mod">
          <ac:chgData name="Ricks, Brandon" userId="92b2a925-f09d-4215-b4a7-d884f5ffdc36" providerId="ADAL" clId="{8EE5D901-809E-4655-AB66-71FBBAAF0067}" dt="2021-10-15T23:49:04.189" v="2090" actId="1076"/>
          <ac:picMkLst>
            <pc:docMk/>
            <pc:sldMk cId="0" sldId="264"/>
            <ac:picMk id="203" creationId="{00000000-0000-0000-0000-000000000000}"/>
          </ac:picMkLst>
        </pc:picChg>
      </pc:sldChg>
      <pc:sldChg chg="modSp mod">
        <pc:chgData name="Ricks, Brandon" userId="92b2a925-f09d-4215-b4a7-d884f5ffdc36" providerId="ADAL" clId="{8EE5D901-809E-4655-AB66-71FBBAAF0067}" dt="2021-10-15T23:52:26.316" v="2218" actId="20577"/>
        <pc:sldMkLst>
          <pc:docMk/>
          <pc:sldMk cId="0" sldId="265"/>
        </pc:sldMkLst>
        <pc:spChg chg="mod">
          <ac:chgData name="Ricks, Brandon" userId="92b2a925-f09d-4215-b4a7-d884f5ffdc36" providerId="ADAL" clId="{8EE5D901-809E-4655-AB66-71FBBAAF0067}" dt="2021-10-15T23:52:26.316" v="2218" actId="20577"/>
          <ac:spMkLst>
            <pc:docMk/>
            <pc:sldMk cId="0" sldId="265"/>
            <ac:spMk id="210" creationId="{00000000-0000-0000-0000-000000000000}"/>
          </ac:spMkLst>
        </pc:spChg>
      </pc:sldChg>
      <pc:sldChg chg="addSp modSp mod">
        <pc:chgData name="Ricks, Brandon" userId="92b2a925-f09d-4215-b4a7-d884f5ffdc36" providerId="ADAL" clId="{8EE5D901-809E-4655-AB66-71FBBAAF0067}" dt="2021-10-16T00:50:41.765" v="3058" actId="1076"/>
        <pc:sldMkLst>
          <pc:docMk/>
          <pc:sldMk cId="0" sldId="266"/>
        </pc:sldMkLst>
        <pc:spChg chg="add mod">
          <ac:chgData name="Ricks, Brandon" userId="92b2a925-f09d-4215-b4a7-d884f5ffdc36" providerId="ADAL" clId="{8EE5D901-809E-4655-AB66-71FBBAAF0067}" dt="2021-10-16T00:50:41.765" v="3058" actId="1076"/>
          <ac:spMkLst>
            <pc:docMk/>
            <pc:sldMk cId="0" sldId="266"/>
            <ac:spMk id="5" creationId="{72D4163D-311B-4533-AD73-A93D2F3409D7}"/>
          </ac:spMkLst>
        </pc:spChg>
        <pc:spChg chg="add mod">
          <ac:chgData name="Ricks, Brandon" userId="92b2a925-f09d-4215-b4a7-d884f5ffdc36" providerId="ADAL" clId="{8EE5D901-809E-4655-AB66-71FBBAAF0067}" dt="2021-10-16T00:50:26.051" v="3057" actId="14100"/>
          <ac:spMkLst>
            <pc:docMk/>
            <pc:sldMk cId="0" sldId="266"/>
            <ac:spMk id="6" creationId="{F918AC37-93C7-403F-9BB9-70BDDD342AF5}"/>
          </ac:spMkLst>
        </pc:spChg>
        <pc:spChg chg="mod">
          <ac:chgData name="Ricks, Brandon" userId="92b2a925-f09d-4215-b4a7-d884f5ffdc36" providerId="ADAL" clId="{8EE5D901-809E-4655-AB66-71FBBAAF0067}" dt="2021-10-16T00:47:51.439" v="3005" actId="14100"/>
          <ac:spMkLst>
            <pc:docMk/>
            <pc:sldMk cId="0" sldId="266"/>
            <ac:spMk id="217" creationId="{00000000-0000-0000-0000-000000000000}"/>
          </ac:spMkLst>
        </pc:spChg>
      </pc:sldChg>
      <pc:sldChg chg="modSp mod">
        <pc:chgData name="Ricks, Brandon" userId="92b2a925-f09d-4215-b4a7-d884f5ffdc36" providerId="ADAL" clId="{8EE5D901-809E-4655-AB66-71FBBAAF0067}" dt="2021-10-16T00:54:15.738" v="3622" actId="20577"/>
        <pc:sldMkLst>
          <pc:docMk/>
          <pc:sldMk cId="0" sldId="267"/>
        </pc:sldMkLst>
        <pc:spChg chg="mod">
          <ac:chgData name="Ricks, Brandon" userId="92b2a925-f09d-4215-b4a7-d884f5ffdc36" providerId="ADAL" clId="{8EE5D901-809E-4655-AB66-71FBBAAF0067}" dt="2021-10-16T00:54:15.738" v="3622" actId="20577"/>
          <ac:spMkLst>
            <pc:docMk/>
            <pc:sldMk cId="0" sldId="267"/>
            <ac:spMk id="224" creationId="{00000000-0000-0000-0000-000000000000}"/>
          </ac:spMkLst>
        </pc:spChg>
      </pc:sldChg>
      <pc:sldChg chg="modSp mod">
        <pc:chgData name="Ricks, Brandon" userId="92b2a925-f09d-4215-b4a7-d884f5ffdc36" providerId="ADAL" clId="{8EE5D901-809E-4655-AB66-71FBBAAF0067}" dt="2021-10-16T00:57:24.142" v="3850" actId="1076"/>
        <pc:sldMkLst>
          <pc:docMk/>
          <pc:sldMk cId="0" sldId="268"/>
        </pc:sldMkLst>
        <pc:spChg chg="mod">
          <ac:chgData name="Ricks, Brandon" userId="92b2a925-f09d-4215-b4a7-d884f5ffdc36" providerId="ADAL" clId="{8EE5D901-809E-4655-AB66-71FBBAAF0067}" dt="2021-10-16T00:56:56.379" v="3844" actId="1076"/>
          <ac:spMkLst>
            <pc:docMk/>
            <pc:sldMk cId="0" sldId="268"/>
            <ac:spMk id="231" creationId="{00000000-0000-0000-0000-000000000000}"/>
          </ac:spMkLst>
        </pc:spChg>
        <pc:picChg chg="mod">
          <ac:chgData name="Ricks, Brandon" userId="92b2a925-f09d-4215-b4a7-d884f5ffdc36" providerId="ADAL" clId="{8EE5D901-809E-4655-AB66-71FBBAAF0067}" dt="2021-10-16T00:57:24.142" v="3850" actId="1076"/>
          <ac:picMkLst>
            <pc:docMk/>
            <pc:sldMk cId="0" sldId="268"/>
            <ac:picMk id="232" creationId="{00000000-0000-0000-0000-000000000000}"/>
          </ac:picMkLst>
        </pc:picChg>
      </pc:sldChg>
      <pc:sldChg chg="modSp mod modTransition">
        <pc:chgData name="Ricks, Brandon" userId="92b2a925-f09d-4215-b4a7-d884f5ffdc36" providerId="ADAL" clId="{8EE5D901-809E-4655-AB66-71FBBAAF0067}" dt="2021-10-16T01:04:50.586" v="4015"/>
        <pc:sldMkLst>
          <pc:docMk/>
          <pc:sldMk cId="0" sldId="269"/>
        </pc:sldMkLst>
        <pc:spChg chg="mod">
          <ac:chgData name="Ricks, Brandon" userId="92b2a925-f09d-4215-b4a7-d884f5ffdc36" providerId="ADAL" clId="{8EE5D901-809E-4655-AB66-71FBBAAF0067}" dt="2021-10-15T23:59:44.143" v="2274" actId="20577"/>
          <ac:spMkLst>
            <pc:docMk/>
            <pc:sldMk cId="0" sldId="269"/>
            <ac:spMk id="238" creationId="{00000000-0000-0000-0000-000000000000}"/>
          </ac:spMkLst>
        </pc:spChg>
      </pc:sldChg>
      <pc:sldChg chg="addSp modSp add mod">
        <pc:chgData name="Ricks, Brandon" userId="92b2a925-f09d-4215-b4a7-d884f5ffdc36" providerId="ADAL" clId="{8EE5D901-809E-4655-AB66-71FBBAAF0067}" dt="2021-10-15T22:02:36.479" v="1610" actId="1076"/>
        <pc:sldMkLst>
          <pc:docMk/>
          <pc:sldMk cId="3193919508" sldId="270"/>
        </pc:sldMkLst>
        <pc:spChg chg="mod">
          <ac:chgData name="Ricks, Brandon" userId="92b2a925-f09d-4215-b4a7-d884f5ffdc36" providerId="ADAL" clId="{8EE5D901-809E-4655-AB66-71FBBAAF0067}" dt="2021-10-15T21:55:16.344" v="1393" actId="20577"/>
          <ac:spMkLst>
            <pc:docMk/>
            <pc:sldMk cId="3193919508" sldId="270"/>
            <ac:spMk id="195" creationId="{00000000-0000-0000-0000-000000000000}"/>
          </ac:spMkLst>
        </pc:spChg>
        <pc:spChg chg="mod">
          <ac:chgData name="Ricks, Brandon" userId="92b2a925-f09d-4215-b4a7-d884f5ffdc36" providerId="ADAL" clId="{8EE5D901-809E-4655-AB66-71FBBAAF0067}" dt="2021-10-15T21:56:09.896" v="1471" actId="20577"/>
          <ac:spMkLst>
            <pc:docMk/>
            <pc:sldMk cId="3193919508" sldId="270"/>
            <ac:spMk id="196" creationId="{00000000-0000-0000-0000-000000000000}"/>
          </ac:spMkLst>
        </pc:spChg>
        <pc:picChg chg="add mod">
          <ac:chgData name="Ricks, Brandon" userId="92b2a925-f09d-4215-b4a7-d884f5ffdc36" providerId="ADAL" clId="{8EE5D901-809E-4655-AB66-71FBBAAF0067}" dt="2021-10-15T22:00:01.088" v="1578" actId="1076"/>
          <ac:picMkLst>
            <pc:docMk/>
            <pc:sldMk cId="3193919508" sldId="270"/>
            <ac:picMk id="3" creationId="{C6CD616C-8E3E-4288-B65D-2276DD9D7203}"/>
          </ac:picMkLst>
        </pc:picChg>
        <pc:picChg chg="add mod modCrop">
          <ac:chgData name="Ricks, Brandon" userId="92b2a925-f09d-4215-b4a7-d884f5ffdc36" providerId="ADAL" clId="{8EE5D901-809E-4655-AB66-71FBBAAF0067}" dt="2021-10-15T22:02:36.479" v="1610" actId="1076"/>
          <ac:picMkLst>
            <pc:docMk/>
            <pc:sldMk cId="3193919508" sldId="270"/>
            <ac:picMk id="7" creationId="{CE84E9F9-8CCC-4A86-8415-785B445138C4}"/>
          </ac:picMkLst>
        </pc:picChg>
      </pc:sldChg>
      <pc:sldChg chg="addSp modSp add mod">
        <pc:chgData name="Ricks, Brandon" userId="92b2a925-f09d-4215-b4a7-d884f5ffdc36" providerId="ADAL" clId="{8EE5D901-809E-4655-AB66-71FBBAAF0067}" dt="2021-10-15T22:02:31.733" v="1609" actId="1076"/>
        <pc:sldMkLst>
          <pc:docMk/>
          <pc:sldMk cId="3234613928" sldId="271"/>
        </pc:sldMkLst>
        <pc:spChg chg="mod">
          <ac:chgData name="Ricks, Brandon" userId="92b2a925-f09d-4215-b4a7-d884f5ffdc36" providerId="ADAL" clId="{8EE5D901-809E-4655-AB66-71FBBAAF0067}" dt="2021-10-15T21:57:28.129" v="1483" actId="20577"/>
          <ac:spMkLst>
            <pc:docMk/>
            <pc:sldMk cId="3234613928" sldId="271"/>
            <ac:spMk id="195" creationId="{00000000-0000-0000-0000-000000000000}"/>
          </ac:spMkLst>
        </pc:spChg>
        <pc:spChg chg="mod">
          <ac:chgData name="Ricks, Brandon" userId="92b2a925-f09d-4215-b4a7-d884f5ffdc36" providerId="ADAL" clId="{8EE5D901-809E-4655-AB66-71FBBAAF0067}" dt="2021-10-15T21:58:07.965" v="1565" actId="33524"/>
          <ac:spMkLst>
            <pc:docMk/>
            <pc:sldMk cId="3234613928" sldId="271"/>
            <ac:spMk id="196" creationId="{00000000-0000-0000-0000-000000000000}"/>
          </ac:spMkLst>
        </pc:spChg>
        <pc:picChg chg="add mod">
          <ac:chgData name="Ricks, Brandon" userId="92b2a925-f09d-4215-b4a7-d884f5ffdc36" providerId="ADAL" clId="{8EE5D901-809E-4655-AB66-71FBBAAF0067}" dt="2021-10-15T22:02:26.078" v="1608" actId="1076"/>
          <ac:picMkLst>
            <pc:docMk/>
            <pc:sldMk cId="3234613928" sldId="271"/>
            <ac:picMk id="3" creationId="{AFFEF0E7-84F7-49C3-A5F4-49A4701FD176}"/>
          </ac:picMkLst>
        </pc:picChg>
        <pc:picChg chg="add mod modCrop">
          <ac:chgData name="Ricks, Brandon" userId="92b2a925-f09d-4215-b4a7-d884f5ffdc36" providerId="ADAL" clId="{8EE5D901-809E-4655-AB66-71FBBAAF0067}" dt="2021-10-15T22:02:31.733" v="1609" actId="1076"/>
          <ac:picMkLst>
            <pc:docMk/>
            <pc:sldMk cId="3234613928" sldId="271"/>
            <ac:picMk id="7" creationId="{BCBF25F1-11C3-4FAB-A5CC-2FE5411C6603}"/>
          </ac:picMkLst>
        </pc:picChg>
      </pc:sldChg>
      <pc:sldChg chg="delSp new del mod ord setBg">
        <pc:chgData name="Ricks, Brandon" userId="92b2a925-f09d-4215-b4a7-d884f5ffdc36" providerId="ADAL" clId="{8EE5D901-809E-4655-AB66-71FBBAAF0067}" dt="2021-10-16T01:17:36.343" v="4023" actId="2696"/>
        <pc:sldMkLst>
          <pc:docMk/>
          <pc:sldMk cId="255748460" sldId="272"/>
        </pc:sldMkLst>
        <pc:spChg chg="del">
          <ac:chgData name="Ricks, Brandon" userId="92b2a925-f09d-4215-b4a7-d884f5ffdc36" providerId="ADAL" clId="{8EE5D901-809E-4655-AB66-71FBBAAF0067}" dt="2021-10-16T01:17:13.695" v="4021" actId="478"/>
          <ac:spMkLst>
            <pc:docMk/>
            <pc:sldMk cId="255748460" sldId="272"/>
            <ac:spMk id="2" creationId="{41DB8451-7714-41B6-A395-30C3F0CBE0BE}"/>
          </ac:spMkLst>
        </pc:spChg>
        <pc:spChg chg="del">
          <ac:chgData name="Ricks, Brandon" userId="92b2a925-f09d-4215-b4a7-d884f5ffdc36" providerId="ADAL" clId="{8EE5D901-809E-4655-AB66-71FBBAAF0067}" dt="2021-10-16T01:17:12.262" v="4020" actId="478"/>
          <ac:spMkLst>
            <pc:docMk/>
            <pc:sldMk cId="255748460" sldId="272"/>
            <ac:spMk id="3" creationId="{1CEFF8C2-525B-462E-AD66-8DCE894A657E}"/>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46E255-2BE6-498C-A4FA-005D61CE4672}" type="doc">
      <dgm:prSet loTypeId="urn:microsoft.com/office/officeart/2016/7/layout/VerticalHollowActionList" loCatId="List" qsTypeId="urn:microsoft.com/office/officeart/2005/8/quickstyle/3d2" qsCatId="3D" csTypeId="urn:microsoft.com/office/officeart/2005/8/colors/accent1_2" csCatId="accent1" phldr="1"/>
      <dgm:spPr/>
      <dgm:t>
        <a:bodyPr/>
        <a:lstStyle/>
        <a:p>
          <a:endParaRPr lang="en-US"/>
        </a:p>
      </dgm:t>
    </dgm:pt>
    <dgm:pt modelId="{3EC313FA-9685-452B-AC51-5E59C2856DA0}">
      <dgm:prSet custT="1"/>
      <dgm:spPr/>
      <dgm:t>
        <a:bodyPr/>
        <a:lstStyle/>
        <a:p>
          <a:r>
            <a:rPr lang="en-US" sz="1200" dirty="0">
              <a:latin typeface="Times New Roman" panose="02020603050405020304" pitchFamily="18" charset="0"/>
              <a:cs typeface="Times New Roman" panose="02020603050405020304" pitchFamily="18" charset="0"/>
            </a:rPr>
            <a:t>Validate</a:t>
          </a:r>
        </a:p>
      </dgm:t>
    </dgm:pt>
    <dgm:pt modelId="{F70357F1-8A4F-4C95-A760-7C453F5A70FA}" type="parTrans" cxnId="{712EAEA8-D641-49C3-AA18-6120EC476912}">
      <dgm:prSet/>
      <dgm:spPr/>
      <dgm:t>
        <a:bodyPr/>
        <a:lstStyle/>
        <a:p>
          <a:endParaRPr lang="en-US"/>
        </a:p>
      </dgm:t>
    </dgm:pt>
    <dgm:pt modelId="{9B82EE0A-574C-4EC0-A945-D866D15660B0}" type="sibTrans" cxnId="{712EAEA8-D641-49C3-AA18-6120EC476912}">
      <dgm:prSet/>
      <dgm:spPr/>
      <dgm:t>
        <a:bodyPr/>
        <a:lstStyle/>
        <a:p>
          <a:endParaRPr lang="en-US"/>
        </a:p>
      </dgm:t>
    </dgm:pt>
    <dgm:pt modelId="{9C825BD1-4C0A-4166-8E1B-FD9F0E4428AC}">
      <dgm:prSet/>
      <dgm:spPr/>
      <dgm:t>
        <a:bodyPr/>
        <a:lstStyle/>
        <a:p>
          <a:r>
            <a:rPr lang="en-US" dirty="0">
              <a:latin typeface="Times New Roman" panose="02020603050405020304" pitchFamily="18" charset="0"/>
              <a:cs typeface="Times New Roman" panose="02020603050405020304" pitchFamily="18" charset="0"/>
            </a:rPr>
            <a:t>Validate Input Data</a:t>
          </a:r>
        </a:p>
      </dgm:t>
    </dgm:pt>
    <dgm:pt modelId="{F8CAEB9E-2877-4F3F-A9CD-BCD973DCAE69}" type="parTrans" cxnId="{C49FEADC-3BAC-400C-9167-1E9A78A67F30}">
      <dgm:prSet/>
      <dgm:spPr/>
      <dgm:t>
        <a:bodyPr/>
        <a:lstStyle/>
        <a:p>
          <a:endParaRPr lang="en-US"/>
        </a:p>
      </dgm:t>
    </dgm:pt>
    <dgm:pt modelId="{0829079B-D0EC-470D-8A35-A52275F1D9B2}" type="sibTrans" cxnId="{C49FEADC-3BAC-400C-9167-1E9A78A67F30}">
      <dgm:prSet/>
      <dgm:spPr/>
      <dgm:t>
        <a:bodyPr/>
        <a:lstStyle/>
        <a:p>
          <a:endParaRPr lang="en-US"/>
        </a:p>
      </dgm:t>
    </dgm:pt>
    <dgm:pt modelId="{015A3A03-DDC1-41F9-AE8E-B0FA1C588336}">
      <dgm:prSet/>
      <dgm:spPr/>
      <dgm:t>
        <a:bodyPr/>
        <a:lstStyle/>
        <a:p>
          <a:r>
            <a:rPr lang="en-US" dirty="0">
              <a:latin typeface="Times New Roman" panose="02020603050405020304" pitchFamily="18" charset="0"/>
              <a:cs typeface="Times New Roman" panose="02020603050405020304" pitchFamily="18" charset="0"/>
            </a:rPr>
            <a:t>STD-001-CPP, STD-002-CPP, STD-004-CPP</a:t>
          </a:r>
        </a:p>
      </dgm:t>
    </dgm:pt>
    <dgm:pt modelId="{3AF1C094-1E59-4C7C-9286-97408DD968E2}" type="parTrans" cxnId="{61D4ED22-EDC2-42EF-9069-CD8748D19E91}">
      <dgm:prSet/>
      <dgm:spPr/>
      <dgm:t>
        <a:bodyPr/>
        <a:lstStyle/>
        <a:p>
          <a:endParaRPr lang="en-US"/>
        </a:p>
      </dgm:t>
    </dgm:pt>
    <dgm:pt modelId="{0E4F9D20-33CA-4853-B10A-D2DF5B702ED3}" type="sibTrans" cxnId="{61D4ED22-EDC2-42EF-9069-CD8748D19E91}">
      <dgm:prSet/>
      <dgm:spPr/>
      <dgm:t>
        <a:bodyPr/>
        <a:lstStyle/>
        <a:p>
          <a:endParaRPr lang="en-US"/>
        </a:p>
      </dgm:t>
    </dgm:pt>
    <dgm:pt modelId="{8554524B-0519-4C3D-9A32-59D802FBF198}">
      <dgm:prSet custT="1"/>
      <dgm:spPr/>
      <dgm:t>
        <a:bodyPr/>
        <a:lstStyle/>
        <a:p>
          <a:r>
            <a:rPr lang="en-US" sz="1200" dirty="0">
              <a:latin typeface="Times New Roman" panose="02020603050405020304" pitchFamily="18" charset="0"/>
              <a:cs typeface="Times New Roman" panose="02020603050405020304" pitchFamily="18" charset="0"/>
            </a:rPr>
            <a:t>Heed</a:t>
          </a:r>
        </a:p>
      </dgm:t>
    </dgm:pt>
    <dgm:pt modelId="{EBB9BBDF-EE84-4BC6-A2BE-B7B872E925B6}" type="parTrans" cxnId="{BAEF38EC-45CB-46A1-8D29-10DCE1DEFBBD}">
      <dgm:prSet/>
      <dgm:spPr/>
      <dgm:t>
        <a:bodyPr/>
        <a:lstStyle/>
        <a:p>
          <a:endParaRPr lang="en-US"/>
        </a:p>
      </dgm:t>
    </dgm:pt>
    <dgm:pt modelId="{9155A281-BB34-44A7-B49E-1ECD267A31E6}" type="sibTrans" cxnId="{BAEF38EC-45CB-46A1-8D29-10DCE1DEFBBD}">
      <dgm:prSet/>
      <dgm:spPr/>
      <dgm:t>
        <a:bodyPr/>
        <a:lstStyle/>
        <a:p>
          <a:endParaRPr lang="en-US"/>
        </a:p>
      </dgm:t>
    </dgm:pt>
    <dgm:pt modelId="{70816731-9EA9-4680-94E7-27800F1F1710}">
      <dgm:prSet/>
      <dgm:spPr/>
      <dgm:t>
        <a:bodyPr/>
        <a:lstStyle/>
        <a:p>
          <a:r>
            <a:rPr lang="en-US" dirty="0">
              <a:latin typeface="Times New Roman" panose="02020603050405020304" pitchFamily="18" charset="0"/>
              <a:cs typeface="Times New Roman" panose="02020603050405020304" pitchFamily="18" charset="0"/>
            </a:rPr>
            <a:t>Heed Compiler Warnings</a:t>
          </a:r>
        </a:p>
      </dgm:t>
    </dgm:pt>
    <dgm:pt modelId="{253483F8-0674-4935-B49C-9B31B4531649}" type="parTrans" cxnId="{770192DD-97DB-4FC3-BCE8-9C473CAB3A7F}">
      <dgm:prSet/>
      <dgm:spPr/>
      <dgm:t>
        <a:bodyPr/>
        <a:lstStyle/>
        <a:p>
          <a:endParaRPr lang="en-US"/>
        </a:p>
      </dgm:t>
    </dgm:pt>
    <dgm:pt modelId="{3DD3975D-BFE8-4546-8F26-F5FEF0FF68EC}" type="sibTrans" cxnId="{770192DD-97DB-4FC3-BCE8-9C473CAB3A7F}">
      <dgm:prSet/>
      <dgm:spPr/>
      <dgm:t>
        <a:bodyPr/>
        <a:lstStyle/>
        <a:p>
          <a:endParaRPr lang="en-US"/>
        </a:p>
      </dgm:t>
    </dgm:pt>
    <dgm:pt modelId="{689073DC-148F-4BAF-8610-95678DC9A41B}">
      <dgm:prSet/>
      <dgm:spPr/>
      <dgm:t>
        <a:bodyPr/>
        <a:lstStyle/>
        <a:p>
          <a:r>
            <a:rPr lang="en-US" dirty="0">
              <a:latin typeface="Times New Roman" panose="02020603050405020304" pitchFamily="18" charset="0"/>
              <a:cs typeface="Times New Roman" panose="02020603050405020304" pitchFamily="18" charset="0"/>
            </a:rPr>
            <a:t>STD-003-CPP, STD-010-CPP</a:t>
          </a:r>
        </a:p>
      </dgm:t>
    </dgm:pt>
    <dgm:pt modelId="{5C391BE3-EE75-4CC3-8AB4-2DBD2D727D0F}" type="parTrans" cxnId="{DD077EAD-226C-4652-BE3A-5A22FF2D3050}">
      <dgm:prSet/>
      <dgm:spPr/>
      <dgm:t>
        <a:bodyPr/>
        <a:lstStyle/>
        <a:p>
          <a:endParaRPr lang="en-US"/>
        </a:p>
      </dgm:t>
    </dgm:pt>
    <dgm:pt modelId="{07574821-A2DB-4E06-985B-BC184494B12A}" type="sibTrans" cxnId="{DD077EAD-226C-4652-BE3A-5A22FF2D3050}">
      <dgm:prSet/>
      <dgm:spPr/>
      <dgm:t>
        <a:bodyPr/>
        <a:lstStyle/>
        <a:p>
          <a:endParaRPr lang="en-US"/>
        </a:p>
      </dgm:t>
    </dgm:pt>
    <dgm:pt modelId="{42D3809E-A357-44D4-ABC3-71B8A0588410}">
      <dgm:prSet custT="1"/>
      <dgm:spPr/>
      <dgm:t>
        <a:bodyPr/>
        <a:lstStyle/>
        <a:p>
          <a:r>
            <a:rPr lang="en-US" sz="1200" dirty="0">
              <a:latin typeface="Times New Roman" panose="02020603050405020304" pitchFamily="18" charset="0"/>
              <a:cs typeface="Times New Roman" panose="02020603050405020304" pitchFamily="18" charset="0"/>
            </a:rPr>
            <a:t>Architect and Design</a:t>
          </a:r>
        </a:p>
      </dgm:t>
    </dgm:pt>
    <dgm:pt modelId="{8C748387-0EDB-4A77-8595-914CBBA95E57}" type="parTrans" cxnId="{B29FC6DB-227E-484C-ADB8-4BCFA850D7C0}">
      <dgm:prSet/>
      <dgm:spPr/>
      <dgm:t>
        <a:bodyPr/>
        <a:lstStyle/>
        <a:p>
          <a:endParaRPr lang="en-US"/>
        </a:p>
      </dgm:t>
    </dgm:pt>
    <dgm:pt modelId="{E44B784A-5DE6-4D4E-84A6-926AC68D1B36}" type="sibTrans" cxnId="{B29FC6DB-227E-484C-ADB8-4BCFA850D7C0}">
      <dgm:prSet/>
      <dgm:spPr/>
      <dgm:t>
        <a:bodyPr/>
        <a:lstStyle/>
        <a:p>
          <a:endParaRPr lang="en-US"/>
        </a:p>
      </dgm:t>
    </dgm:pt>
    <dgm:pt modelId="{B618B09B-51CB-46CC-9126-ABD92266E3CF}">
      <dgm:prSet/>
      <dgm:spPr/>
      <dgm:t>
        <a:bodyPr/>
        <a:lstStyle/>
        <a:p>
          <a:r>
            <a:rPr lang="en-US">
              <a:latin typeface="Times New Roman" panose="02020603050405020304" pitchFamily="18" charset="0"/>
              <a:cs typeface="Times New Roman" panose="02020603050405020304" pitchFamily="18" charset="0"/>
            </a:rPr>
            <a:t>Architect and Design for Security Policies</a:t>
          </a:r>
        </a:p>
      </dgm:t>
    </dgm:pt>
    <dgm:pt modelId="{877DB96E-D80D-47EC-9F6E-6BEA0ED004E2}" type="parTrans" cxnId="{ECD3C2E7-E042-4DE8-BDAD-E78841A07852}">
      <dgm:prSet/>
      <dgm:spPr/>
      <dgm:t>
        <a:bodyPr/>
        <a:lstStyle/>
        <a:p>
          <a:endParaRPr lang="en-US"/>
        </a:p>
      </dgm:t>
    </dgm:pt>
    <dgm:pt modelId="{D4179C93-C7E8-4333-8090-F0C831C3BF5E}" type="sibTrans" cxnId="{ECD3C2E7-E042-4DE8-BDAD-E78841A07852}">
      <dgm:prSet/>
      <dgm:spPr/>
      <dgm:t>
        <a:bodyPr/>
        <a:lstStyle/>
        <a:p>
          <a:endParaRPr lang="en-US"/>
        </a:p>
      </dgm:t>
    </dgm:pt>
    <dgm:pt modelId="{24D3E8BC-FD58-4F29-9C98-36AE4F1BBB21}">
      <dgm:prSet/>
      <dgm:spPr/>
      <dgm:t>
        <a:bodyPr/>
        <a:lstStyle/>
        <a:p>
          <a:r>
            <a:rPr lang="en-US" dirty="0">
              <a:latin typeface="Times New Roman" panose="02020603050405020304" pitchFamily="18" charset="0"/>
              <a:cs typeface="Times New Roman" panose="02020603050405020304" pitchFamily="18" charset="0"/>
            </a:rPr>
            <a:t>STD-009-CPP</a:t>
          </a:r>
        </a:p>
      </dgm:t>
    </dgm:pt>
    <dgm:pt modelId="{C042C371-6223-45ED-8E2A-5BC0813654F0}" type="parTrans" cxnId="{DD03ABBA-E954-45BF-BCC4-23BD06C3A406}">
      <dgm:prSet/>
      <dgm:spPr/>
      <dgm:t>
        <a:bodyPr/>
        <a:lstStyle/>
        <a:p>
          <a:endParaRPr lang="en-US"/>
        </a:p>
      </dgm:t>
    </dgm:pt>
    <dgm:pt modelId="{03EBA489-B4F2-4E4E-99A6-014B61AAEFFC}" type="sibTrans" cxnId="{DD03ABBA-E954-45BF-BCC4-23BD06C3A406}">
      <dgm:prSet/>
      <dgm:spPr/>
      <dgm:t>
        <a:bodyPr/>
        <a:lstStyle/>
        <a:p>
          <a:endParaRPr lang="en-US"/>
        </a:p>
      </dgm:t>
    </dgm:pt>
    <dgm:pt modelId="{E8F573B9-8B57-4C85-8927-EE135074C26F}">
      <dgm:prSet custT="1"/>
      <dgm:spPr/>
      <dgm:t>
        <a:bodyPr/>
        <a:lstStyle/>
        <a:p>
          <a:r>
            <a:rPr lang="en-US" sz="1200" dirty="0">
              <a:latin typeface="Times New Roman" panose="02020603050405020304" pitchFamily="18" charset="0"/>
              <a:cs typeface="Times New Roman" panose="02020603050405020304" pitchFamily="18" charset="0"/>
            </a:rPr>
            <a:t>Keep</a:t>
          </a:r>
        </a:p>
      </dgm:t>
    </dgm:pt>
    <dgm:pt modelId="{F2FC4202-0C02-4794-8B41-15375D188CB4}" type="parTrans" cxnId="{EBFBDAC7-8F8B-4E60-B714-FBCA63FE56DF}">
      <dgm:prSet/>
      <dgm:spPr/>
      <dgm:t>
        <a:bodyPr/>
        <a:lstStyle/>
        <a:p>
          <a:endParaRPr lang="en-US"/>
        </a:p>
      </dgm:t>
    </dgm:pt>
    <dgm:pt modelId="{26F35F49-042C-483F-8AA7-25B6577DCF54}" type="sibTrans" cxnId="{EBFBDAC7-8F8B-4E60-B714-FBCA63FE56DF}">
      <dgm:prSet/>
      <dgm:spPr/>
      <dgm:t>
        <a:bodyPr/>
        <a:lstStyle/>
        <a:p>
          <a:endParaRPr lang="en-US"/>
        </a:p>
      </dgm:t>
    </dgm:pt>
    <dgm:pt modelId="{AF68D8E4-27C7-4FFD-9917-20AFE3549344}">
      <dgm:prSet/>
      <dgm:spPr/>
      <dgm:t>
        <a:bodyPr/>
        <a:lstStyle/>
        <a:p>
          <a:r>
            <a:rPr lang="en-US" dirty="0">
              <a:latin typeface="Times New Roman" panose="02020603050405020304" pitchFamily="18" charset="0"/>
              <a:cs typeface="Times New Roman" panose="02020603050405020304" pitchFamily="18" charset="0"/>
            </a:rPr>
            <a:t>Keep It Simple</a:t>
          </a:r>
        </a:p>
      </dgm:t>
    </dgm:pt>
    <dgm:pt modelId="{F47AB8AE-A25D-44B2-8C6F-F93262665D44}" type="parTrans" cxnId="{0CFE4A12-BE0C-4897-A981-8655ABF9ED66}">
      <dgm:prSet/>
      <dgm:spPr/>
      <dgm:t>
        <a:bodyPr/>
        <a:lstStyle/>
        <a:p>
          <a:endParaRPr lang="en-US"/>
        </a:p>
      </dgm:t>
    </dgm:pt>
    <dgm:pt modelId="{30357457-8DF8-4053-9F1E-2CE7261B7B63}" type="sibTrans" cxnId="{0CFE4A12-BE0C-4897-A981-8655ABF9ED66}">
      <dgm:prSet/>
      <dgm:spPr/>
      <dgm:t>
        <a:bodyPr/>
        <a:lstStyle/>
        <a:p>
          <a:endParaRPr lang="en-US"/>
        </a:p>
      </dgm:t>
    </dgm:pt>
    <dgm:pt modelId="{35E1C828-1872-4CDD-91EF-6551A27CD32E}">
      <dgm:prSet/>
      <dgm:spPr/>
      <dgm:t>
        <a:bodyPr/>
        <a:lstStyle/>
        <a:p>
          <a:r>
            <a:rPr lang="en-US" dirty="0">
              <a:latin typeface="Times New Roman" panose="02020603050405020304" pitchFamily="18" charset="0"/>
              <a:cs typeface="Times New Roman" panose="02020603050405020304" pitchFamily="18" charset="0"/>
            </a:rPr>
            <a:t>STD-008-CPP</a:t>
          </a:r>
        </a:p>
      </dgm:t>
    </dgm:pt>
    <dgm:pt modelId="{0EC587AA-420E-4AED-8D79-CE04715FA8BB}" type="parTrans" cxnId="{6E539ECE-8706-474D-BE84-02639EC1A96A}">
      <dgm:prSet/>
      <dgm:spPr/>
      <dgm:t>
        <a:bodyPr/>
        <a:lstStyle/>
        <a:p>
          <a:endParaRPr lang="en-US"/>
        </a:p>
      </dgm:t>
    </dgm:pt>
    <dgm:pt modelId="{DEB15FD2-2A27-4560-AB59-E0F10A1DB750}" type="sibTrans" cxnId="{6E539ECE-8706-474D-BE84-02639EC1A96A}">
      <dgm:prSet/>
      <dgm:spPr/>
      <dgm:t>
        <a:bodyPr/>
        <a:lstStyle/>
        <a:p>
          <a:endParaRPr lang="en-US"/>
        </a:p>
      </dgm:t>
    </dgm:pt>
    <dgm:pt modelId="{5234A48B-3C40-47E5-A12E-CA73EF359BCA}">
      <dgm:prSet custT="1"/>
      <dgm:spPr/>
      <dgm:t>
        <a:bodyPr/>
        <a:lstStyle/>
        <a:p>
          <a:r>
            <a:rPr lang="en-US" sz="1200" dirty="0">
              <a:latin typeface="Times New Roman" panose="02020603050405020304" pitchFamily="18" charset="0"/>
              <a:cs typeface="Times New Roman" panose="02020603050405020304" pitchFamily="18" charset="0"/>
            </a:rPr>
            <a:t>Default</a:t>
          </a:r>
        </a:p>
      </dgm:t>
    </dgm:pt>
    <dgm:pt modelId="{985FD551-F1A7-4BF8-BE8C-EAB92185A7F0}" type="parTrans" cxnId="{FE10AE74-7C3F-4073-AB59-478C8E52F70D}">
      <dgm:prSet/>
      <dgm:spPr/>
      <dgm:t>
        <a:bodyPr/>
        <a:lstStyle/>
        <a:p>
          <a:endParaRPr lang="en-US"/>
        </a:p>
      </dgm:t>
    </dgm:pt>
    <dgm:pt modelId="{10BD37D0-F2EE-45BE-B0DE-693896397CD6}" type="sibTrans" cxnId="{FE10AE74-7C3F-4073-AB59-478C8E52F70D}">
      <dgm:prSet/>
      <dgm:spPr/>
      <dgm:t>
        <a:bodyPr/>
        <a:lstStyle/>
        <a:p>
          <a:endParaRPr lang="en-US"/>
        </a:p>
      </dgm:t>
    </dgm:pt>
    <dgm:pt modelId="{35371E82-1062-4736-B919-0508B4E52F00}">
      <dgm:prSet/>
      <dgm:spPr/>
      <dgm:t>
        <a:bodyPr/>
        <a:lstStyle/>
        <a:p>
          <a:r>
            <a:rPr lang="en-US" dirty="0">
              <a:latin typeface="Times New Roman" panose="02020603050405020304" pitchFamily="18" charset="0"/>
              <a:cs typeface="Times New Roman" panose="02020603050405020304" pitchFamily="18" charset="0"/>
            </a:rPr>
            <a:t>Default Deny</a:t>
          </a:r>
        </a:p>
      </dgm:t>
    </dgm:pt>
    <dgm:pt modelId="{37BAD0B2-C3FF-4A82-A81C-FAB7F6E21A15}" type="parTrans" cxnId="{4BD72F79-D40F-47CF-A73A-A2AB6F50F3A5}">
      <dgm:prSet/>
      <dgm:spPr/>
      <dgm:t>
        <a:bodyPr/>
        <a:lstStyle/>
        <a:p>
          <a:endParaRPr lang="en-US"/>
        </a:p>
      </dgm:t>
    </dgm:pt>
    <dgm:pt modelId="{8DF12988-A305-42D7-A348-1668BBA747B9}" type="sibTrans" cxnId="{4BD72F79-D40F-47CF-A73A-A2AB6F50F3A5}">
      <dgm:prSet/>
      <dgm:spPr/>
      <dgm:t>
        <a:bodyPr/>
        <a:lstStyle/>
        <a:p>
          <a:endParaRPr lang="en-US"/>
        </a:p>
      </dgm:t>
    </dgm:pt>
    <dgm:pt modelId="{D9E6D8A5-539E-4583-B8F5-964DBCC991A0}">
      <dgm:prSet/>
      <dgm:spPr/>
      <dgm:t>
        <a:bodyPr/>
        <a:lstStyle/>
        <a:p>
          <a:r>
            <a:rPr lang="en-US" dirty="0">
              <a:latin typeface="Times New Roman" panose="02020603050405020304" pitchFamily="18" charset="0"/>
              <a:cs typeface="Times New Roman" panose="02020603050405020304" pitchFamily="18" charset="0"/>
            </a:rPr>
            <a:t>STD-005-CPP	</a:t>
          </a:r>
        </a:p>
      </dgm:t>
    </dgm:pt>
    <dgm:pt modelId="{5217DB1E-C995-437B-B0D4-5D129FCB95CE}" type="parTrans" cxnId="{D8E6C181-59A4-47D5-9398-2887061A0BD5}">
      <dgm:prSet/>
      <dgm:spPr/>
      <dgm:t>
        <a:bodyPr/>
        <a:lstStyle/>
        <a:p>
          <a:endParaRPr lang="en-US"/>
        </a:p>
      </dgm:t>
    </dgm:pt>
    <dgm:pt modelId="{1E3568E8-951B-4690-A7BD-0290304A472B}" type="sibTrans" cxnId="{D8E6C181-59A4-47D5-9398-2887061A0BD5}">
      <dgm:prSet/>
      <dgm:spPr/>
      <dgm:t>
        <a:bodyPr/>
        <a:lstStyle/>
        <a:p>
          <a:endParaRPr lang="en-US"/>
        </a:p>
      </dgm:t>
    </dgm:pt>
    <dgm:pt modelId="{4640CA19-68E6-4617-9498-5DC92CE5415B}">
      <dgm:prSet custT="1"/>
      <dgm:spPr/>
      <dgm:t>
        <a:bodyPr/>
        <a:lstStyle/>
        <a:p>
          <a:r>
            <a:rPr lang="en-US" sz="1200" dirty="0">
              <a:latin typeface="Times New Roman" panose="02020603050405020304" pitchFamily="18" charset="0"/>
              <a:cs typeface="Times New Roman" panose="02020603050405020304" pitchFamily="18" charset="0"/>
            </a:rPr>
            <a:t>Adhere to the Principle of Least Privilege</a:t>
          </a:r>
        </a:p>
      </dgm:t>
    </dgm:pt>
    <dgm:pt modelId="{5551A595-CBBD-4721-BAC4-7966BC22081A}" type="parTrans" cxnId="{82662427-4AF6-4C87-89E4-1C13BC5FABD3}">
      <dgm:prSet/>
      <dgm:spPr/>
      <dgm:t>
        <a:bodyPr/>
        <a:lstStyle/>
        <a:p>
          <a:endParaRPr lang="en-US"/>
        </a:p>
      </dgm:t>
    </dgm:pt>
    <dgm:pt modelId="{E728820F-EBB4-4E49-9344-28E25946CAAF}" type="sibTrans" cxnId="{82662427-4AF6-4C87-89E4-1C13BC5FABD3}">
      <dgm:prSet/>
      <dgm:spPr/>
      <dgm:t>
        <a:bodyPr/>
        <a:lstStyle/>
        <a:p>
          <a:endParaRPr lang="en-US"/>
        </a:p>
      </dgm:t>
    </dgm:pt>
    <dgm:pt modelId="{DA94D6AA-1CFE-4D65-BE59-AFD1ED0306F0}">
      <dgm:prSet custT="1"/>
      <dgm:spPr/>
      <dgm:t>
        <a:bodyPr/>
        <a:lstStyle/>
        <a:p>
          <a:r>
            <a:rPr lang="en-US" sz="1200" dirty="0">
              <a:latin typeface="Times New Roman" panose="02020603050405020304" pitchFamily="18" charset="0"/>
              <a:cs typeface="Times New Roman" panose="02020603050405020304" pitchFamily="18" charset="0"/>
            </a:rPr>
            <a:t>Sanitize Data Sent to Other Systems</a:t>
          </a:r>
        </a:p>
      </dgm:t>
    </dgm:pt>
    <dgm:pt modelId="{382F43DC-E2B2-406C-B7E8-EDB65E58332B}" type="parTrans" cxnId="{B198B1C3-4665-4994-B866-1CF625433E35}">
      <dgm:prSet/>
      <dgm:spPr/>
      <dgm:t>
        <a:bodyPr/>
        <a:lstStyle/>
        <a:p>
          <a:endParaRPr lang="en-US"/>
        </a:p>
      </dgm:t>
    </dgm:pt>
    <dgm:pt modelId="{9BC4B726-965C-435C-8602-89AEEB76EFD2}" type="sibTrans" cxnId="{B198B1C3-4665-4994-B866-1CF625433E35}">
      <dgm:prSet/>
      <dgm:spPr/>
      <dgm:t>
        <a:bodyPr/>
        <a:lstStyle/>
        <a:p>
          <a:endParaRPr lang="en-US"/>
        </a:p>
      </dgm:t>
    </dgm:pt>
    <dgm:pt modelId="{DDDC6021-53D7-4C68-8073-0D947D16083C}">
      <dgm:prSet custT="1"/>
      <dgm:spPr/>
      <dgm:t>
        <a:bodyPr/>
        <a:lstStyle/>
        <a:p>
          <a:r>
            <a:rPr lang="en-US" sz="1200" dirty="0">
              <a:latin typeface="Times New Roman" panose="02020603050405020304" pitchFamily="18" charset="0"/>
              <a:cs typeface="Times New Roman" panose="02020603050405020304" pitchFamily="18" charset="0"/>
            </a:rPr>
            <a:t>Practice Defense in Depth Validate Input Data</a:t>
          </a:r>
        </a:p>
      </dgm:t>
    </dgm:pt>
    <dgm:pt modelId="{F3024AB6-8DED-4720-A910-85A51E460C75}" type="parTrans" cxnId="{4B7E007D-8322-45C8-87AA-05EA18CDEC0C}">
      <dgm:prSet/>
      <dgm:spPr/>
      <dgm:t>
        <a:bodyPr/>
        <a:lstStyle/>
        <a:p>
          <a:endParaRPr lang="en-US"/>
        </a:p>
      </dgm:t>
    </dgm:pt>
    <dgm:pt modelId="{E6462BE6-9A60-4FA9-A911-751F16F49DF5}" type="sibTrans" cxnId="{4B7E007D-8322-45C8-87AA-05EA18CDEC0C}">
      <dgm:prSet/>
      <dgm:spPr/>
      <dgm:t>
        <a:bodyPr/>
        <a:lstStyle/>
        <a:p>
          <a:endParaRPr lang="en-US"/>
        </a:p>
      </dgm:t>
    </dgm:pt>
    <dgm:pt modelId="{B1059044-8080-422C-9641-A7B2434B0836}">
      <dgm:prSet custT="1"/>
      <dgm:spPr/>
      <dgm:t>
        <a:bodyPr/>
        <a:lstStyle/>
        <a:p>
          <a:r>
            <a:rPr lang="en-US" sz="1200" dirty="0">
              <a:latin typeface="Times New Roman" panose="02020603050405020304" pitchFamily="18" charset="0"/>
              <a:cs typeface="Times New Roman" panose="02020603050405020304" pitchFamily="18" charset="0"/>
            </a:rPr>
            <a:t>Use Effective Quality Assurance Techniques</a:t>
          </a:r>
        </a:p>
      </dgm:t>
    </dgm:pt>
    <dgm:pt modelId="{ED26B5A9-764F-48E6-9538-972DCB38B6DC}" type="parTrans" cxnId="{97054DEF-F064-4FF9-9A3B-56246DFC6BE3}">
      <dgm:prSet/>
      <dgm:spPr/>
      <dgm:t>
        <a:bodyPr/>
        <a:lstStyle/>
        <a:p>
          <a:endParaRPr lang="en-US"/>
        </a:p>
      </dgm:t>
    </dgm:pt>
    <dgm:pt modelId="{02E567A0-A10A-42E6-AAC6-744B35D3BC5B}" type="sibTrans" cxnId="{97054DEF-F064-4FF9-9A3B-56246DFC6BE3}">
      <dgm:prSet/>
      <dgm:spPr/>
      <dgm:t>
        <a:bodyPr/>
        <a:lstStyle/>
        <a:p>
          <a:endParaRPr lang="en-US"/>
        </a:p>
      </dgm:t>
    </dgm:pt>
    <dgm:pt modelId="{CA8B14BC-65FD-496C-85F6-85CC845A5889}">
      <dgm:prSet custT="1"/>
      <dgm:spPr/>
      <dgm:t>
        <a:bodyPr/>
        <a:lstStyle/>
        <a:p>
          <a:r>
            <a:rPr lang="en-US" sz="1400" dirty="0">
              <a:latin typeface="Times New Roman" panose="02020603050405020304" pitchFamily="18" charset="0"/>
              <a:cs typeface="Times New Roman" panose="02020603050405020304" pitchFamily="18" charset="0"/>
            </a:rPr>
            <a:t>Adopt a Secure </a:t>
          </a:r>
          <a:r>
            <a:rPr lang="en-US" sz="1200" dirty="0">
              <a:latin typeface="Times New Roman" panose="02020603050405020304" pitchFamily="18" charset="0"/>
              <a:cs typeface="Times New Roman" panose="02020603050405020304" pitchFamily="18" charset="0"/>
            </a:rPr>
            <a:t>Coding</a:t>
          </a:r>
          <a:r>
            <a:rPr lang="en-US" sz="1400" dirty="0">
              <a:latin typeface="Times New Roman" panose="02020603050405020304" pitchFamily="18" charset="0"/>
              <a:cs typeface="Times New Roman" panose="02020603050405020304" pitchFamily="18" charset="0"/>
            </a:rPr>
            <a:t> Standard</a:t>
          </a:r>
        </a:p>
      </dgm:t>
    </dgm:pt>
    <dgm:pt modelId="{20F3A4D0-722B-45A0-B2EF-6B402B259F97}" type="parTrans" cxnId="{B5667647-3748-4883-9F8A-E1D8BC5D20AD}">
      <dgm:prSet/>
      <dgm:spPr/>
      <dgm:t>
        <a:bodyPr/>
        <a:lstStyle/>
        <a:p>
          <a:endParaRPr lang="en-US"/>
        </a:p>
      </dgm:t>
    </dgm:pt>
    <dgm:pt modelId="{3EB71985-146F-4971-8D35-5B3D33B80A65}" type="sibTrans" cxnId="{B5667647-3748-4883-9F8A-E1D8BC5D20AD}">
      <dgm:prSet/>
      <dgm:spPr/>
      <dgm:t>
        <a:bodyPr/>
        <a:lstStyle/>
        <a:p>
          <a:endParaRPr lang="en-US"/>
        </a:p>
      </dgm:t>
    </dgm:pt>
    <dgm:pt modelId="{241B718C-1413-4D0A-A418-2884E45AD666}">
      <dgm:prSet/>
      <dgm:spPr/>
      <dgm:t>
        <a:bodyPr/>
        <a:lstStyle/>
        <a:p>
          <a:r>
            <a:rPr lang="en-US" dirty="0">
              <a:latin typeface="Times New Roman" panose="02020603050405020304" pitchFamily="18" charset="0"/>
              <a:cs typeface="Times New Roman" panose="02020603050405020304" pitchFamily="18" charset="0"/>
            </a:rPr>
            <a:t>STD-005-CPP</a:t>
          </a:r>
        </a:p>
      </dgm:t>
    </dgm:pt>
    <dgm:pt modelId="{7212BEF5-120F-458A-A909-BF343A51C9A7}" type="parTrans" cxnId="{42E5899E-5E54-4FB3-98E7-2B00E0E0374B}">
      <dgm:prSet/>
      <dgm:spPr/>
      <dgm:t>
        <a:bodyPr/>
        <a:lstStyle/>
        <a:p>
          <a:endParaRPr lang="en-US"/>
        </a:p>
      </dgm:t>
    </dgm:pt>
    <dgm:pt modelId="{143C63D4-7136-42E4-A574-62CEEC07596A}" type="sibTrans" cxnId="{42E5899E-5E54-4FB3-98E7-2B00E0E0374B}">
      <dgm:prSet/>
      <dgm:spPr/>
      <dgm:t>
        <a:bodyPr/>
        <a:lstStyle/>
        <a:p>
          <a:endParaRPr lang="en-US"/>
        </a:p>
      </dgm:t>
    </dgm:pt>
    <dgm:pt modelId="{4EBCD8BB-B102-4C62-A7F5-69C8116968B3}">
      <dgm:prSet/>
      <dgm:spPr/>
      <dgm:t>
        <a:bodyPr/>
        <a:lstStyle/>
        <a:p>
          <a:r>
            <a:rPr lang="en-US" dirty="0">
              <a:latin typeface="Times New Roman" panose="02020603050405020304" pitchFamily="18" charset="0"/>
              <a:cs typeface="Times New Roman" panose="02020603050405020304" pitchFamily="18" charset="0"/>
            </a:rPr>
            <a:t>STD-004-CPP</a:t>
          </a:r>
        </a:p>
      </dgm:t>
    </dgm:pt>
    <dgm:pt modelId="{314CB68B-F44C-40DE-B8DB-5E4E6DA975E2}" type="parTrans" cxnId="{B7B985EC-861C-4CB5-9D7B-7905261941F8}">
      <dgm:prSet/>
      <dgm:spPr/>
      <dgm:t>
        <a:bodyPr/>
        <a:lstStyle/>
        <a:p>
          <a:endParaRPr lang="en-US"/>
        </a:p>
      </dgm:t>
    </dgm:pt>
    <dgm:pt modelId="{85D900FC-6F18-4C8F-AFE9-483CC9E70F27}" type="sibTrans" cxnId="{B7B985EC-861C-4CB5-9D7B-7905261941F8}">
      <dgm:prSet/>
      <dgm:spPr/>
      <dgm:t>
        <a:bodyPr/>
        <a:lstStyle/>
        <a:p>
          <a:endParaRPr lang="en-US"/>
        </a:p>
      </dgm:t>
    </dgm:pt>
    <dgm:pt modelId="{EEF255B5-6422-4A98-BC03-6AC1363EA6B7}">
      <dgm:prSet/>
      <dgm:spPr/>
      <dgm:t>
        <a:bodyPr/>
        <a:lstStyle/>
        <a:p>
          <a:r>
            <a:rPr lang="en-US">
              <a:latin typeface="Times New Roman" panose="02020603050405020304" pitchFamily="18" charset="0"/>
              <a:cs typeface="Times New Roman" panose="02020603050405020304" pitchFamily="18" charset="0"/>
            </a:rPr>
            <a:t>STD-010-CPP</a:t>
          </a:r>
        </a:p>
      </dgm:t>
    </dgm:pt>
    <dgm:pt modelId="{B682CA79-B455-496B-B285-649E5F5676DA}" type="parTrans" cxnId="{11B6F00D-C5D2-4C72-996D-EFA1658AB8BE}">
      <dgm:prSet/>
      <dgm:spPr/>
      <dgm:t>
        <a:bodyPr/>
        <a:lstStyle/>
        <a:p>
          <a:endParaRPr lang="en-US"/>
        </a:p>
      </dgm:t>
    </dgm:pt>
    <dgm:pt modelId="{34F162B6-80AB-4BBD-AAD4-9B1153D3A308}" type="sibTrans" cxnId="{11B6F00D-C5D2-4C72-996D-EFA1658AB8BE}">
      <dgm:prSet/>
      <dgm:spPr/>
      <dgm:t>
        <a:bodyPr/>
        <a:lstStyle/>
        <a:p>
          <a:endParaRPr lang="en-US"/>
        </a:p>
      </dgm:t>
    </dgm:pt>
    <dgm:pt modelId="{DC6CA6A2-37A0-4818-8DF5-B33B278454C8}">
      <dgm:prSet/>
      <dgm:spPr/>
      <dgm:t>
        <a:bodyPr/>
        <a:lstStyle/>
        <a:p>
          <a:r>
            <a:rPr lang="en-US" dirty="0">
              <a:latin typeface="Times New Roman" panose="02020603050405020304" pitchFamily="18" charset="0"/>
              <a:cs typeface="Times New Roman" panose="02020603050405020304" pitchFamily="18" charset="0"/>
            </a:rPr>
            <a:t>STD-001-CPP, STD-002-CPP, STD-004-CPP STD-001-CPP, STD-002-CPP, STD-004-CPP</a:t>
          </a:r>
        </a:p>
      </dgm:t>
    </dgm:pt>
    <dgm:pt modelId="{0BD7F34D-3564-45BF-8500-ABD7684DFFAE}" type="parTrans" cxnId="{ECB9F8AD-9F0A-463A-AFD0-E1DEB909EEE2}">
      <dgm:prSet/>
      <dgm:spPr/>
      <dgm:t>
        <a:bodyPr/>
        <a:lstStyle/>
        <a:p>
          <a:endParaRPr lang="en-US"/>
        </a:p>
      </dgm:t>
    </dgm:pt>
    <dgm:pt modelId="{D4971281-C139-4513-8511-1A3D71780873}" type="sibTrans" cxnId="{ECB9F8AD-9F0A-463A-AFD0-E1DEB909EEE2}">
      <dgm:prSet/>
      <dgm:spPr/>
      <dgm:t>
        <a:bodyPr/>
        <a:lstStyle/>
        <a:p>
          <a:endParaRPr lang="en-US"/>
        </a:p>
      </dgm:t>
    </dgm:pt>
    <dgm:pt modelId="{46160201-8609-4CAC-BCE3-2D8AF4A48B72}">
      <dgm:prSet/>
      <dgm:spPr/>
      <dgm:t>
        <a:bodyPr/>
        <a:lstStyle/>
        <a:p>
          <a:r>
            <a:rPr lang="en-US">
              <a:latin typeface="Times New Roman" panose="02020603050405020304" pitchFamily="18" charset="0"/>
              <a:cs typeface="Times New Roman" panose="02020603050405020304" pitchFamily="18" charset="0"/>
            </a:rPr>
            <a:t>STD-004-CPP</a:t>
          </a:r>
        </a:p>
      </dgm:t>
    </dgm:pt>
    <dgm:pt modelId="{64A012EC-4442-4C42-B3E1-E9F8A2353BE5}" type="parTrans" cxnId="{1C35D01A-D971-491C-AE94-FFEDD3401AF1}">
      <dgm:prSet/>
      <dgm:spPr/>
      <dgm:t>
        <a:bodyPr/>
        <a:lstStyle/>
        <a:p>
          <a:endParaRPr lang="en-US"/>
        </a:p>
      </dgm:t>
    </dgm:pt>
    <dgm:pt modelId="{7E523281-0943-4B5F-B997-D91E96296218}" type="sibTrans" cxnId="{1C35D01A-D971-491C-AE94-FFEDD3401AF1}">
      <dgm:prSet/>
      <dgm:spPr/>
      <dgm:t>
        <a:bodyPr/>
        <a:lstStyle/>
        <a:p>
          <a:endParaRPr lang="en-US"/>
        </a:p>
      </dgm:t>
    </dgm:pt>
    <dgm:pt modelId="{144AE6A1-34DA-4B7A-B14F-0D4DDBB6A85A}">
      <dgm:prSet/>
      <dgm:spPr/>
      <dgm:t>
        <a:bodyPr/>
        <a:lstStyle/>
        <a:p>
          <a:r>
            <a:rPr lang="en-US">
              <a:latin typeface="Times New Roman" panose="02020603050405020304" pitchFamily="18" charset="0"/>
              <a:cs typeface="Times New Roman" panose="02020603050405020304" pitchFamily="18" charset="0"/>
            </a:rPr>
            <a:t>STD-010-CPP</a:t>
          </a:r>
        </a:p>
      </dgm:t>
    </dgm:pt>
    <dgm:pt modelId="{9D4EFAD2-82CF-4246-9A94-3EF714558722}" type="parTrans" cxnId="{8BA2A655-2EB2-4889-9025-784D296D9980}">
      <dgm:prSet/>
      <dgm:spPr/>
      <dgm:t>
        <a:bodyPr/>
        <a:lstStyle/>
        <a:p>
          <a:endParaRPr lang="en-US"/>
        </a:p>
      </dgm:t>
    </dgm:pt>
    <dgm:pt modelId="{73012489-19A1-4B56-909A-BCFB21196DA9}" type="sibTrans" cxnId="{8BA2A655-2EB2-4889-9025-784D296D9980}">
      <dgm:prSet/>
      <dgm:spPr/>
      <dgm:t>
        <a:bodyPr/>
        <a:lstStyle/>
        <a:p>
          <a:endParaRPr lang="en-US"/>
        </a:p>
      </dgm:t>
    </dgm:pt>
    <dgm:pt modelId="{7616E527-EF8A-4FEA-A69E-4DCE2D86C9C0}">
      <dgm:prSet/>
      <dgm:spPr/>
      <dgm:t>
        <a:bodyPr/>
        <a:lstStyle/>
        <a:p>
          <a:r>
            <a:rPr lang="en-US">
              <a:latin typeface="Times New Roman" panose="02020603050405020304" pitchFamily="18" charset="0"/>
              <a:cs typeface="Times New Roman" panose="02020603050405020304" pitchFamily="18" charset="0"/>
            </a:rPr>
            <a:t>STD-004-CPP</a:t>
          </a:r>
        </a:p>
      </dgm:t>
    </dgm:pt>
    <dgm:pt modelId="{D3E72B8A-40B1-4E42-AFB3-FA460B546299}" type="parTrans" cxnId="{72014E29-B295-4F24-B614-FF7AA48F0545}">
      <dgm:prSet/>
      <dgm:spPr/>
      <dgm:t>
        <a:bodyPr/>
        <a:lstStyle/>
        <a:p>
          <a:endParaRPr lang="en-US"/>
        </a:p>
      </dgm:t>
    </dgm:pt>
    <dgm:pt modelId="{F5A44279-8491-4753-9A1E-EC211AB86C4F}" type="sibTrans" cxnId="{72014E29-B295-4F24-B614-FF7AA48F0545}">
      <dgm:prSet/>
      <dgm:spPr/>
      <dgm:t>
        <a:bodyPr/>
        <a:lstStyle/>
        <a:p>
          <a:endParaRPr lang="en-US"/>
        </a:p>
      </dgm:t>
    </dgm:pt>
    <dgm:pt modelId="{8A60F47B-6655-4B00-90A5-FB7266164D74}">
      <dgm:prSet/>
      <dgm:spPr/>
      <dgm:t>
        <a:bodyPr/>
        <a:lstStyle/>
        <a:p>
          <a:r>
            <a:rPr lang="en-US" dirty="0">
              <a:latin typeface="Times New Roman" panose="02020603050405020304" pitchFamily="18" charset="0"/>
              <a:cs typeface="Times New Roman" panose="02020603050405020304" pitchFamily="18" charset="0"/>
            </a:rPr>
            <a:t>STD-006-CLG</a:t>
          </a:r>
        </a:p>
      </dgm:t>
    </dgm:pt>
    <dgm:pt modelId="{EB40A26C-7156-495D-8E2A-2DA367EB7922}" type="parTrans" cxnId="{E2E7D31F-EAF1-4AB5-BCA3-8B46615BA6F1}">
      <dgm:prSet/>
      <dgm:spPr/>
      <dgm:t>
        <a:bodyPr/>
        <a:lstStyle/>
        <a:p>
          <a:endParaRPr lang="en-US"/>
        </a:p>
      </dgm:t>
    </dgm:pt>
    <dgm:pt modelId="{CB37A170-B4C5-498C-B415-75BEDD925423}" type="sibTrans" cxnId="{E2E7D31F-EAF1-4AB5-BCA3-8B46615BA6F1}">
      <dgm:prSet/>
      <dgm:spPr/>
      <dgm:t>
        <a:bodyPr/>
        <a:lstStyle/>
        <a:p>
          <a:endParaRPr lang="en-US"/>
        </a:p>
      </dgm:t>
    </dgm:pt>
    <dgm:pt modelId="{35866229-F83C-4110-BD43-1E5550DBBA14}" type="pres">
      <dgm:prSet presAssocID="{4546E255-2BE6-498C-A4FA-005D61CE4672}" presName="Name0" presStyleCnt="0">
        <dgm:presLayoutVars>
          <dgm:dir/>
          <dgm:animLvl val="lvl"/>
          <dgm:resizeHandles val="exact"/>
        </dgm:presLayoutVars>
      </dgm:prSet>
      <dgm:spPr/>
    </dgm:pt>
    <dgm:pt modelId="{97AFB558-C995-49F2-87C9-654953E658DC}" type="pres">
      <dgm:prSet presAssocID="{3EC313FA-9685-452B-AC51-5E59C2856DA0}" presName="linNode" presStyleCnt="0"/>
      <dgm:spPr/>
    </dgm:pt>
    <dgm:pt modelId="{3CC1BC05-4528-4D57-B4C2-3597D83A600B}" type="pres">
      <dgm:prSet presAssocID="{3EC313FA-9685-452B-AC51-5E59C2856DA0}" presName="parentText" presStyleLbl="solidFgAcc1" presStyleIdx="0" presStyleCnt="10">
        <dgm:presLayoutVars>
          <dgm:chMax val="1"/>
          <dgm:bulletEnabled/>
        </dgm:presLayoutVars>
      </dgm:prSet>
      <dgm:spPr/>
    </dgm:pt>
    <dgm:pt modelId="{E063AFBA-2E84-4F3E-BA3D-9C0EB55AA116}" type="pres">
      <dgm:prSet presAssocID="{3EC313FA-9685-452B-AC51-5E59C2856DA0}" presName="descendantText" presStyleLbl="alignNode1" presStyleIdx="0" presStyleCnt="10">
        <dgm:presLayoutVars>
          <dgm:bulletEnabled/>
        </dgm:presLayoutVars>
      </dgm:prSet>
      <dgm:spPr/>
    </dgm:pt>
    <dgm:pt modelId="{2AD54890-A93A-4314-8CC5-192E501E0BAF}" type="pres">
      <dgm:prSet presAssocID="{9B82EE0A-574C-4EC0-A945-D866D15660B0}" presName="sp" presStyleCnt="0"/>
      <dgm:spPr/>
    </dgm:pt>
    <dgm:pt modelId="{E36759A4-277F-4717-B655-8A791B103BDE}" type="pres">
      <dgm:prSet presAssocID="{8554524B-0519-4C3D-9A32-59D802FBF198}" presName="linNode" presStyleCnt="0"/>
      <dgm:spPr/>
    </dgm:pt>
    <dgm:pt modelId="{D4BC54D3-8E13-49F6-8CB9-1814F31C30A4}" type="pres">
      <dgm:prSet presAssocID="{8554524B-0519-4C3D-9A32-59D802FBF198}" presName="parentText" presStyleLbl="solidFgAcc1" presStyleIdx="1" presStyleCnt="10">
        <dgm:presLayoutVars>
          <dgm:chMax val="1"/>
          <dgm:bulletEnabled/>
        </dgm:presLayoutVars>
      </dgm:prSet>
      <dgm:spPr/>
    </dgm:pt>
    <dgm:pt modelId="{B3EDC715-FA6F-48DA-BFEF-008D7C73DF19}" type="pres">
      <dgm:prSet presAssocID="{8554524B-0519-4C3D-9A32-59D802FBF198}" presName="descendantText" presStyleLbl="alignNode1" presStyleIdx="1" presStyleCnt="10">
        <dgm:presLayoutVars>
          <dgm:bulletEnabled/>
        </dgm:presLayoutVars>
      </dgm:prSet>
      <dgm:spPr/>
    </dgm:pt>
    <dgm:pt modelId="{2B9F51E3-CDCB-42B8-B7D1-9674C77494A9}" type="pres">
      <dgm:prSet presAssocID="{9155A281-BB34-44A7-B49E-1ECD267A31E6}" presName="sp" presStyleCnt="0"/>
      <dgm:spPr/>
    </dgm:pt>
    <dgm:pt modelId="{C866CD72-3F95-4D77-BD48-7BAD98EE9188}" type="pres">
      <dgm:prSet presAssocID="{42D3809E-A357-44D4-ABC3-71B8A0588410}" presName="linNode" presStyleCnt="0"/>
      <dgm:spPr/>
    </dgm:pt>
    <dgm:pt modelId="{0A9F6332-1520-4040-936A-3A143154ACCF}" type="pres">
      <dgm:prSet presAssocID="{42D3809E-A357-44D4-ABC3-71B8A0588410}" presName="parentText" presStyleLbl="solidFgAcc1" presStyleIdx="2" presStyleCnt="10">
        <dgm:presLayoutVars>
          <dgm:chMax val="1"/>
          <dgm:bulletEnabled/>
        </dgm:presLayoutVars>
      </dgm:prSet>
      <dgm:spPr/>
    </dgm:pt>
    <dgm:pt modelId="{1DEC38AB-48C0-49F8-9B9C-CC386D761CFE}" type="pres">
      <dgm:prSet presAssocID="{42D3809E-A357-44D4-ABC3-71B8A0588410}" presName="descendantText" presStyleLbl="alignNode1" presStyleIdx="2" presStyleCnt="10">
        <dgm:presLayoutVars>
          <dgm:bulletEnabled/>
        </dgm:presLayoutVars>
      </dgm:prSet>
      <dgm:spPr/>
    </dgm:pt>
    <dgm:pt modelId="{40A87D11-2767-41D8-B0BE-C2CC94A30946}" type="pres">
      <dgm:prSet presAssocID="{E44B784A-5DE6-4D4E-84A6-926AC68D1B36}" presName="sp" presStyleCnt="0"/>
      <dgm:spPr/>
    </dgm:pt>
    <dgm:pt modelId="{9D768A40-393F-4D57-91C9-39B8B3AA0542}" type="pres">
      <dgm:prSet presAssocID="{E8F573B9-8B57-4C85-8927-EE135074C26F}" presName="linNode" presStyleCnt="0"/>
      <dgm:spPr/>
    </dgm:pt>
    <dgm:pt modelId="{EFA7B2B3-79E3-4D27-88F5-DFD0B81C2D78}" type="pres">
      <dgm:prSet presAssocID="{E8F573B9-8B57-4C85-8927-EE135074C26F}" presName="parentText" presStyleLbl="solidFgAcc1" presStyleIdx="3" presStyleCnt="10">
        <dgm:presLayoutVars>
          <dgm:chMax val="1"/>
          <dgm:bulletEnabled/>
        </dgm:presLayoutVars>
      </dgm:prSet>
      <dgm:spPr/>
    </dgm:pt>
    <dgm:pt modelId="{830C6B9D-8487-405E-AED8-0C6117AB6737}" type="pres">
      <dgm:prSet presAssocID="{E8F573B9-8B57-4C85-8927-EE135074C26F}" presName="descendantText" presStyleLbl="alignNode1" presStyleIdx="3" presStyleCnt="10">
        <dgm:presLayoutVars>
          <dgm:bulletEnabled/>
        </dgm:presLayoutVars>
      </dgm:prSet>
      <dgm:spPr/>
    </dgm:pt>
    <dgm:pt modelId="{A52BD1F8-4160-4D4C-BBB9-C62772147DB5}" type="pres">
      <dgm:prSet presAssocID="{26F35F49-042C-483F-8AA7-25B6577DCF54}" presName="sp" presStyleCnt="0"/>
      <dgm:spPr/>
    </dgm:pt>
    <dgm:pt modelId="{A8D0B7CD-02C1-4A95-BE92-CF5F4EA10768}" type="pres">
      <dgm:prSet presAssocID="{5234A48B-3C40-47E5-A12E-CA73EF359BCA}" presName="linNode" presStyleCnt="0"/>
      <dgm:spPr/>
    </dgm:pt>
    <dgm:pt modelId="{F3C5ED4D-1BE4-4800-9D68-96353D56B563}" type="pres">
      <dgm:prSet presAssocID="{5234A48B-3C40-47E5-A12E-CA73EF359BCA}" presName="parentText" presStyleLbl="solidFgAcc1" presStyleIdx="4" presStyleCnt="10">
        <dgm:presLayoutVars>
          <dgm:chMax val="1"/>
          <dgm:bulletEnabled/>
        </dgm:presLayoutVars>
      </dgm:prSet>
      <dgm:spPr/>
    </dgm:pt>
    <dgm:pt modelId="{BB83DBE9-91A9-452A-A7F2-C1BFAEC3C295}" type="pres">
      <dgm:prSet presAssocID="{5234A48B-3C40-47E5-A12E-CA73EF359BCA}" presName="descendantText" presStyleLbl="alignNode1" presStyleIdx="4" presStyleCnt="10">
        <dgm:presLayoutVars>
          <dgm:bulletEnabled/>
        </dgm:presLayoutVars>
      </dgm:prSet>
      <dgm:spPr/>
    </dgm:pt>
    <dgm:pt modelId="{A8C2BA4B-4C71-4D13-A105-24E800EAD9C8}" type="pres">
      <dgm:prSet presAssocID="{10BD37D0-F2EE-45BE-B0DE-693896397CD6}" presName="sp" presStyleCnt="0"/>
      <dgm:spPr/>
    </dgm:pt>
    <dgm:pt modelId="{A4F8EB02-F10E-4FD8-9BE3-C97FBEDE578C}" type="pres">
      <dgm:prSet presAssocID="{4640CA19-68E6-4617-9498-5DC92CE5415B}" presName="linNode" presStyleCnt="0"/>
      <dgm:spPr/>
    </dgm:pt>
    <dgm:pt modelId="{5C4EAA0C-570F-43C2-955E-711B075E9AB6}" type="pres">
      <dgm:prSet presAssocID="{4640CA19-68E6-4617-9498-5DC92CE5415B}" presName="parentText" presStyleLbl="solidFgAcc1" presStyleIdx="5" presStyleCnt="10">
        <dgm:presLayoutVars>
          <dgm:chMax val="1"/>
          <dgm:bulletEnabled/>
        </dgm:presLayoutVars>
      </dgm:prSet>
      <dgm:spPr/>
    </dgm:pt>
    <dgm:pt modelId="{675CF384-905B-4DA6-B651-3A3BD0538948}" type="pres">
      <dgm:prSet presAssocID="{4640CA19-68E6-4617-9498-5DC92CE5415B}" presName="descendantText" presStyleLbl="alignNode1" presStyleIdx="5" presStyleCnt="10">
        <dgm:presLayoutVars>
          <dgm:bulletEnabled/>
        </dgm:presLayoutVars>
      </dgm:prSet>
      <dgm:spPr/>
    </dgm:pt>
    <dgm:pt modelId="{FAAF9D18-D040-48A2-8BED-54DDFFBA52C3}" type="pres">
      <dgm:prSet presAssocID="{E728820F-EBB4-4E49-9344-28E25946CAAF}" presName="sp" presStyleCnt="0"/>
      <dgm:spPr/>
    </dgm:pt>
    <dgm:pt modelId="{BF291B02-A294-4841-83E1-B5F1A913C413}" type="pres">
      <dgm:prSet presAssocID="{DA94D6AA-1CFE-4D65-BE59-AFD1ED0306F0}" presName="linNode" presStyleCnt="0"/>
      <dgm:spPr/>
    </dgm:pt>
    <dgm:pt modelId="{F000E08C-B0B8-40B8-A18D-380FB0B82572}" type="pres">
      <dgm:prSet presAssocID="{DA94D6AA-1CFE-4D65-BE59-AFD1ED0306F0}" presName="parentText" presStyleLbl="solidFgAcc1" presStyleIdx="6" presStyleCnt="10">
        <dgm:presLayoutVars>
          <dgm:chMax val="1"/>
          <dgm:bulletEnabled/>
        </dgm:presLayoutVars>
      </dgm:prSet>
      <dgm:spPr/>
    </dgm:pt>
    <dgm:pt modelId="{24C19005-0B56-48C6-B00B-DF03C17D9E09}" type="pres">
      <dgm:prSet presAssocID="{DA94D6AA-1CFE-4D65-BE59-AFD1ED0306F0}" presName="descendantText" presStyleLbl="alignNode1" presStyleIdx="6" presStyleCnt="10">
        <dgm:presLayoutVars>
          <dgm:bulletEnabled/>
        </dgm:presLayoutVars>
      </dgm:prSet>
      <dgm:spPr/>
    </dgm:pt>
    <dgm:pt modelId="{204774BA-6EEF-4F8B-BC3F-10321BC701F1}" type="pres">
      <dgm:prSet presAssocID="{9BC4B726-965C-435C-8602-89AEEB76EFD2}" presName="sp" presStyleCnt="0"/>
      <dgm:spPr/>
    </dgm:pt>
    <dgm:pt modelId="{B80558D9-CD16-4FF5-A224-6C86D4DD9F61}" type="pres">
      <dgm:prSet presAssocID="{DDDC6021-53D7-4C68-8073-0D947D16083C}" presName="linNode" presStyleCnt="0"/>
      <dgm:spPr/>
    </dgm:pt>
    <dgm:pt modelId="{46630957-DE04-4BB8-958C-6CA2F9D05615}" type="pres">
      <dgm:prSet presAssocID="{DDDC6021-53D7-4C68-8073-0D947D16083C}" presName="parentText" presStyleLbl="solidFgAcc1" presStyleIdx="7" presStyleCnt="10">
        <dgm:presLayoutVars>
          <dgm:chMax val="1"/>
          <dgm:bulletEnabled/>
        </dgm:presLayoutVars>
      </dgm:prSet>
      <dgm:spPr/>
    </dgm:pt>
    <dgm:pt modelId="{32CB34D4-3138-4A01-BA53-D8F355EAFFA9}" type="pres">
      <dgm:prSet presAssocID="{DDDC6021-53D7-4C68-8073-0D947D16083C}" presName="descendantText" presStyleLbl="alignNode1" presStyleIdx="7" presStyleCnt="10">
        <dgm:presLayoutVars>
          <dgm:bulletEnabled/>
        </dgm:presLayoutVars>
      </dgm:prSet>
      <dgm:spPr/>
    </dgm:pt>
    <dgm:pt modelId="{03BDC148-5953-4206-93E5-14DE811A1D34}" type="pres">
      <dgm:prSet presAssocID="{E6462BE6-9A60-4FA9-A911-751F16F49DF5}" presName="sp" presStyleCnt="0"/>
      <dgm:spPr/>
    </dgm:pt>
    <dgm:pt modelId="{3F05B6B9-909E-4A85-A588-36D4A26C38C0}" type="pres">
      <dgm:prSet presAssocID="{B1059044-8080-422C-9641-A7B2434B0836}" presName="linNode" presStyleCnt="0"/>
      <dgm:spPr/>
    </dgm:pt>
    <dgm:pt modelId="{73AF3252-65CE-49D3-8476-48DBCE18AED3}" type="pres">
      <dgm:prSet presAssocID="{B1059044-8080-422C-9641-A7B2434B0836}" presName="parentText" presStyleLbl="solidFgAcc1" presStyleIdx="8" presStyleCnt="10">
        <dgm:presLayoutVars>
          <dgm:chMax val="1"/>
          <dgm:bulletEnabled/>
        </dgm:presLayoutVars>
      </dgm:prSet>
      <dgm:spPr/>
    </dgm:pt>
    <dgm:pt modelId="{A29A9473-EC67-4E40-AE51-2E003D9B51D8}" type="pres">
      <dgm:prSet presAssocID="{B1059044-8080-422C-9641-A7B2434B0836}" presName="descendantText" presStyleLbl="alignNode1" presStyleIdx="8" presStyleCnt="10">
        <dgm:presLayoutVars>
          <dgm:bulletEnabled/>
        </dgm:presLayoutVars>
      </dgm:prSet>
      <dgm:spPr/>
    </dgm:pt>
    <dgm:pt modelId="{7AC461CB-44BD-43E6-A764-AC0CBB31FF84}" type="pres">
      <dgm:prSet presAssocID="{02E567A0-A10A-42E6-AAC6-744B35D3BC5B}" presName="sp" presStyleCnt="0"/>
      <dgm:spPr/>
    </dgm:pt>
    <dgm:pt modelId="{3C0BC72D-F833-49E9-91BB-E4E006774EB8}" type="pres">
      <dgm:prSet presAssocID="{CA8B14BC-65FD-496C-85F6-85CC845A5889}" presName="linNode" presStyleCnt="0"/>
      <dgm:spPr/>
    </dgm:pt>
    <dgm:pt modelId="{F4C87D63-4BCD-47F5-8054-B91EE09E0D15}" type="pres">
      <dgm:prSet presAssocID="{CA8B14BC-65FD-496C-85F6-85CC845A5889}" presName="parentText" presStyleLbl="solidFgAcc1" presStyleIdx="9" presStyleCnt="10">
        <dgm:presLayoutVars>
          <dgm:chMax val="1"/>
          <dgm:bulletEnabled/>
        </dgm:presLayoutVars>
      </dgm:prSet>
      <dgm:spPr/>
    </dgm:pt>
    <dgm:pt modelId="{B1AC9BEC-6325-40A0-AB0F-B8CD9B84D59A}" type="pres">
      <dgm:prSet presAssocID="{CA8B14BC-65FD-496C-85F6-85CC845A5889}" presName="descendantText" presStyleLbl="alignNode1" presStyleIdx="9" presStyleCnt="10">
        <dgm:presLayoutVars>
          <dgm:bulletEnabled/>
        </dgm:presLayoutVars>
      </dgm:prSet>
      <dgm:spPr/>
    </dgm:pt>
  </dgm:ptLst>
  <dgm:cxnLst>
    <dgm:cxn modelId="{11B6F00D-C5D2-4C72-996D-EFA1658AB8BE}" srcId="{DA94D6AA-1CFE-4D65-BE59-AFD1ED0306F0}" destId="{EEF255B5-6422-4A98-BC03-6AC1363EA6B7}" srcOrd="1" destOrd="0" parTransId="{B682CA79-B455-496B-B285-649E5F5676DA}" sibTransId="{34F162B6-80AB-4BBD-AAD4-9B1153D3A308}"/>
    <dgm:cxn modelId="{0CFE4A12-BE0C-4897-A981-8655ABF9ED66}" srcId="{E8F573B9-8B57-4C85-8927-EE135074C26F}" destId="{AF68D8E4-27C7-4FFD-9917-20AFE3549344}" srcOrd="0" destOrd="0" parTransId="{F47AB8AE-A25D-44B2-8C6F-F93262665D44}" sibTransId="{30357457-8DF8-4053-9F1E-2CE7261B7B63}"/>
    <dgm:cxn modelId="{789E8E14-A616-4873-AE75-E3A2B28A9B28}" type="presOf" srcId="{35E1C828-1872-4CDD-91EF-6551A27CD32E}" destId="{830C6B9D-8487-405E-AED8-0C6117AB6737}" srcOrd="0" destOrd="1" presId="urn:microsoft.com/office/officeart/2016/7/layout/VerticalHollowActionList"/>
    <dgm:cxn modelId="{1C35D01A-D971-491C-AE94-FFEDD3401AF1}" srcId="{B1059044-8080-422C-9641-A7B2434B0836}" destId="{46160201-8609-4CAC-BCE3-2D8AF4A48B72}" srcOrd="0" destOrd="0" parTransId="{64A012EC-4442-4C42-B3E1-E9F8A2353BE5}" sibTransId="{7E523281-0943-4B5F-B997-D91E96296218}"/>
    <dgm:cxn modelId="{4628071E-2DCD-437A-A927-9C3AA8FF9FD5}" type="presOf" srcId="{144AE6A1-34DA-4B7A-B14F-0D4DDBB6A85A}" destId="{A29A9473-EC67-4E40-AE51-2E003D9B51D8}" srcOrd="0" destOrd="1" presId="urn:microsoft.com/office/officeart/2016/7/layout/VerticalHollowActionList"/>
    <dgm:cxn modelId="{E2E7D31F-EAF1-4AB5-BCA3-8B46615BA6F1}" srcId="{CA8B14BC-65FD-496C-85F6-85CC845A5889}" destId="{8A60F47B-6655-4B00-90A5-FB7266164D74}" srcOrd="1" destOrd="0" parTransId="{EB40A26C-7156-495D-8E2A-2DA367EB7922}" sibTransId="{CB37A170-B4C5-498C-B415-75BEDD925423}"/>
    <dgm:cxn modelId="{61D4ED22-EDC2-42EF-9069-CD8748D19E91}" srcId="{9C825BD1-4C0A-4166-8E1B-FD9F0E4428AC}" destId="{015A3A03-DDC1-41F9-AE8E-B0FA1C588336}" srcOrd="0" destOrd="0" parTransId="{3AF1C094-1E59-4C7C-9286-97408DD968E2}" sibTransId="{0E4F9D20-33CA-4853-B10A-D2DF5B702ED3}"/>
    <dgm:cxn modelId="{82662427-4AF6-4C87-89E4-1C13BC5FABD3}" srcId="{4546E255-2BE6-498C-A4FA-005D61CE4672}" destId="{4640CA19-68E6-4617-9498-5DC92CE5415B}" srcOrd="5" destOrd="0" parTransId="{5551A595-CBBD-4721-BAC4-7966BC22081A}" sibTransId="{E728820F-EBB4-4E49-9344-28E25946CAAF}"/>
    <dgm:cxn modelId="{72014E29-B295-4F24-B614-FF7AA48F0545}" srcId="{CA8B14BC-65FD-496C-85F6-85CC845A5889}" destId="{7616E527-EF8A-4FEA-A69E-4DCE2D86C9C0}" srcOrd="0" destOrd="0" parTransId="{D3E72B8A-40B1-4E42-AFB3-FA460B546299}" sibTransId="{F5A44279-8491-4753-9A1E-EC211AB86C4F}"/>
    <dgm:cxn modelId="{6A18F02B-3297-40CA-9945-379C93863F70}" type="presOf" srcId="{8554524B-0519-4C3D-9A32-59D802FBF198}" destId="{D4BC54D3-8E13-49F6-8CB9-1814F31C30A4}" srcOrd="0" destOrd="0" presId="urn:microsoft.com/office/officeart/2016/7/layout/VerticalHollowActionList"/>
    <dgm:cxn modelId="{305D7D2E-D538-4C93-B552-1ADEA49A0038}" type="presOf" srcId="{9C825BD1-4C0A-4166-8E1B-FD9F0E4428AC}" destId="{E063AFBA-2E84-4F3E-BA3D-9C0EB55AA116}" srcOrd="0" destOrd="0" presId="urn:microsoft.com/office/officeart/2016/7/layout/VerticalHollowActionList"/>
    <dgm:cxn modelId="{A3C2F35C-8184-4A2F-8D65-F553849B3257}" type="presOf" srcId="{4EBCD8BB-B102-4C62-A7F5-69C8116968B3}" destId="{24C19005-0B56-48C6-B00B-DF03C17D9E09}" srcOrd="0" destOrd="0" presId="urn:microsoft.com/office/officeart/2016/7/layout/VerticalHollowActionList"/>
    <dgm:cxn modelId="{8408685F-75D5-4F07-9C73-9E5EBB7D795E}" type="presOf" srcId="{B618B09B-51CB-46CC-9126-ABD92266E3CF}" destId="{1DEC38AB-48C0-49F8-9B9C-CC386D761CFE}" srcOrd="0" destOrd="0" presId="urn:microsoft.com/office/officeart/2016/7/layout/VerticalHollowActionList"/>
    <dgm:cxn modelId="{3FCE4E66-4D33-4C6A-8FFA-477595A9431F}" type="presOf" srcId="{D9E6D8A5-539E-4583-B8F5-964DBCC991A0}" destId="{BB83DBE9-91A9-452A-A7F2-C1BFAEC3C295}" srcOrd="0" destOrd="1" presId="urn:microsoft.com/office/officeart/2016/7/layout/VerticalHollowActionList"/>
    <dgm:cxn modelId="{5528CD66-8B71-42F6-B2B6-F5BEEAA9999C}" type="presOf" srcId="{EEF255B5-6422-4A98-BC03-6AC1363EA6B7}" destId="{24C19005-0B56-48C6-B00B-DF03C17D9E09}" srcOrd="0" destOrd="1" presId="urn:microsoft.com/office/officeart/2016/7/layout/VerticalHollowActionList"/>
    <dgm:cxn modelId="{B5667647-3748-4883-9F8A-E1D8BC5D20AD}" srcId="{4546E255-2BE6-498C-A4FA-005D61CE4672}" destId="{CA8B14BC-65FD-496C-85F6-85CC845A5889}" srcOrd="9" destOrd="0" parTransId="{20F3A4D0-722B-45A0-B2EF-6B402B259F97}" sibTransId="{3EB71985-146F-4971-8D35-5B3D33B80A65}"/>
    <dgm:cxn modelId="{FE10AE74-7C3F-4073-AB59-478C8E52F70D}" srcId="{4546E255-2BE6-498C-A4FA-005D61CE4672}" destId="{5234A48B-3C40-47E5-A12E-CA73EF359BCA}" srcOrd="4" destOrd="0" parTransId="{985FD551-F1A7-4BF8-BE8C-EAB92185A7F0}" sibTransId="{10BD37D0-F2EE-45BE-B0DE-693896397CD6}"/>
    <dgm:cxn modelId="{B915F054-9A2F-4D5E-98F5-870A21A9F6CE}" type="presOf" srcId="{5234A48B-3C40-47E5-A12E-CA73EF359BCA}" destId="{F3C5ED4D-1BE4-4800-9D68-96353D56B563}" srcOrd="0" destOrd="0" presId="urn:microsoft.com/office/officeart/2016/7/layout/VerticalHollowActionList"/>
    <dgm:cxn modelId="{8BA2A655-2EB2-4889-9025-784D296D9980}" srcId="{B1059044-8080-422C-9641-A7B2434B0836}" destId="{144AE6A1-34DA-4B7A-B14F-0D4DDBB6A85A}" srcOrd="1" destOrd="0" parTransId="{9D4EFAD2-82CF-4246-9A94-3EF714558722}" sibTransId="{73012489-19A1-4B56-909A-BCFB21196DA9}"/>
    <dgm:cxn modelId="{4BD72F79-D40F-47CF-A73A-A2AB6F50F3A5}" srcId="{5234A48B-3C40-47E5-A12E-CA73EF359BCA}" destId="{35371E82-1062-4736-B919-0508B4E52F00}" srcOrd="0" destOrd="0" parTransId="{37BAD0B2-C3FF-4A82-A81C-FAB7F6E21A15}" sibTransId="{8DF12988-A305-42D7-A348-1668BBA747B9}"/>
    <dgm:cxn modelId="{4B7E007D-8322-45C8-87AA-05EA18CDEC0C}" srcId="{4546E255-2BE6-498C-A4FA-005D61CE4672}" destId="{DDDC6021-53D7-4C68-8073-0D947D16083C}" srcOrd="7" destOrd="0" parTransId="{F3024AB6-8DED-4720-A910-85A51E460C75}" sibTransId="{E6462BE6-9A60-4FA9-A911-751F16F49DF5}"/>
    <dgm:cxn modelId="{D8E6C181-59A4-47D5-9398-2887061A0BD5}" srcId="{35371E82-1062-4736-B919-0508B4E52F00}" destId="{D9E6D8A5-539E-4583-B8F5-964DBCC991A0}" srcOrd="0" destOrd="0" parTransId="{5217DB1E-C995-437B-B0D4-5D129FCB95CE}" sibTransId="{1E3568E8-951B-4690-A7BD-0290304A472B}"/>
    <dgm:cxn modelId="{55C85A8F-88B9-4674-8766-B6F15E9F61AD}" type="presOf" srcId="{7616E527-EF8A-4FEA-A69E-4DCE2D86C9C0}" destId="{B1AC9BEC-6325-40A0-AB0F-B8CD9B84D59A}" srcOrd="0" destOrd="0" presId="urn:microsoft.com/office/officeart/2016/7/layout/VerticalHollowActionList"/>
    <dgm:cxn modelId="{42E5899E-5E54-4FB3-98E7-2B00E0E0374B}" srcId="{4640CA19-68E6-4617-9498-5DC92CE5415B}" destId="{241B718C-1413-4D0A-A418-2884E45AD666}" srcOrd="0" destOrd="0" parTransId="{7212BEF5-120F-458A-A909-BF343A51C9A7}" sibTransId="{143C63D4-7136-42E4-A574-62CEEC07596A}"/>
    <dgm:cxn modelId="{FCD5F4A3-47EC-40DA-8835-1D9BFB342814}" type="presOf" srcId="{35371E82-1062-4736-B919-0508B4E52F00}" destId="{BB83DBE9-91A9-452A-A7F2-C1BFAEC3C295}" srcOrd="0" destOrd="0" presId="urn:microsoft.com/office/officeart/2016/7/layout/VerticalHollowActionList"/>
    <dgm:cxn modelId="{9FE5EBA6-76F9-45FA-B439-B43C5B55B6E0}" type="presOf" srcId="{E8F573B9-8B57-4C85-8927-EE135074C26F}" destId="{EFA7B2B3-79E3-4D27-88F5-DFD0B81C2D78}" srcOrd="0" destOrd="0" presId="urn:microsoft.com/office/officeart/2016/7/layout/VerticalHollowActionList"/>
    <dgm:cxn modelId="{712EAEA8-D641-49C3-AA18-6120EC476912}" srcId="{4546E255-2BE6-498C-A4FA-005D61CE4672}" destId="{3EC313FA-9685-452B-AC51-5E59C2856DA0}" srcOrd="0" destOrd="0" parTransId="{F70357F1-8A4F-4C95-A760-7C453F5A70FA}" sibTransId="{9B82EE0A-574C-4EC0-A945-D866D15660B0}"/>
    <dgm:cxn modelId="{DD077EAD-226C-4652-BE3A-5A22FF2D3050}" srcId="{70816731-9EA9-4680-94E7-27800F1F1710}" destId="{689073DC-148F-4BAF-8610-95678DC9A41B}" srcOrd="0" destOrd="0" parTransId="{5C391BE3-EE75-4CC3-8AB4-2DBD2D727D0F}" sibTransId="{07574821-A2DB-4E06-985B-BC184494B12A}"/>
    <dgm:cxn modelId="{ECB9F8AD-9F0A-463A-AFD0-E1DEB909EEE2}" srcId="{DDDC6021-53D7-4C68-8073-0D947D16083C}" destId="{DC6CA6A2-37A0-4818-8DF5-B33B278454C8}" srcOrd="0" destOrd="0" parTransId="{0BD7F34D-3564-45BF-8500-ABD7684DFFAE}" sibTransId="{D4971281-C139-4513-8511-1A3D71780873}"/>
    <dgm:cxn modelId="{F41027B4-64D5-4BB5-9702-442D242D285A}" type="presOf" srcId="{689073DC-148F-4BAF-8610-95678DC9A41B}" destId="{B3EDC715-FA6F-48DA-BFEF-008D7C73DF19}" srcOrd="0" destOrd="1" presId="urn:microsoft.com/office/officeart/2016/7/layout/VerticalHollowActionList"/>
    <dgm:cxn modelId="{770E71B9-6F38-4562-8C73-0D92FD87820A}" type="presOf" srcId="{CA8B14BC-65FD-496C-85F6-85CC845A5889}" destId="{F4C87D63-4BCD-47F5-8054-B91EE09E0D15}" srcOrd="0" destOrd="0" presId="urn:microsoft.com/office/officeart/2016/7/layout/VerticalHollowActionList"/>
    <dgm:cxn modelId="{DD03ABBA-E954-45BF-BCC4-23BD06C3A406}" srcId="{B618B09B-51CB-46CC-9126-ABD92266E3CF}" destId="{24D3E8BC-FD58-4F29-9C98-36AE4F1BBB21}" srcOrd="0" destOrd="0" parTransId="{C042C371-6223-45ED-8E2A-5BC0813654F0}" sibTransId="{03EBA489-B4F2-4E4E-99A6-014B61AAEFFC}"/>
    <dgm:cxn modelId="{4F0470C0-7053-46B3-9262-C3739DF8F275}" type="presOf" srcId="{DDDC6021-53D7-4C68-8073-0D947D16083C}" destId="{46630957-DE04-4BB8-958C-6CA2F9D05615}" srcOrd="0" destOrd="0" presId="urn:microsoft.com/office/officeart/2016/7/layout/VerticalHollowActionList"/>
    <dgm:cxn modelId="{B198B1C3-4665-4994-B866-1CF625433E35}" srcId="{4546E255-2BE6-498C-A4FA-005D61CE4672}" destId="{DA94D6AA-1CFE-4D65-BE59-AFD1ED0306F0}" srcOrd="6" destOrd="0" parTransId="{382F43DC-E2B2-406C-B7E8-EDB65E58332B}" sibTransId="{9BC4B726-965C-435C-8602-89AEEB76EFD2}"/>
    <dgm:cxn modelId="{EBFBDAC7-8F8B-4E60-B714-FBCA63FE56DF}" srcId="{4546E255-2BE6-498C-A4FA-005D61CE4672}" destId="{E8F573B9-8B57-4C85-8927-EE135074C26F}" srcOrd="3" destOrd="0" parTransId="{F2FC4202-0C02-4794-8B41-15375D188CB4}" sibTransId="{26F35F49-042C-483F-8AA7-25B6577DCF54}"/>
    <dgm:cxn modelId="{C29371CE-DD16-49F7-8E93-B9437E39F620}" type="presOf" srcId="{B1059044-8080-422C-9641-A7B2434B0836}" destId="{73AF3252-65CE-49D3-8476-48DBCE18AED3}" srcOrd="0" destOrd="0" presId="urn:microsoft.com/office/officeart/2016/7/layout/VerticalHollowActionList"/>
    <dgm:cxn modelId="{6E539ECE-8706-474D-BE84-02639EC1A96A}" srcId="{AF68D8E4-27C7-4FFD-9917-20AFE3549344}" destId="{35E1C828-1872-4CDD-91EF-6551A27CD32E}" srcOrd="0" destOrd="0" parTransId="{0EC587AA-420E-4AED-8D79-CE04715FA8BB}" sibTransId="{DEB15FD2-2A27-4560-AB59-E0F10A1DB750}"/>
    <dgm:cxn modelId="{FFBD4BD2-FC0A-46EB-95A2-DB373C22C7EB}" type="presOf" srcId="{241B718C-1413-4D0A-A418-2884E45AD666}" destId="{675CF384-905B-4DA6-B651-3A3BD0538948}" srcOrd="0" destOrd="0" presId="urn:microsoft.com/office/officeart/2016/7/layout/VerticalHollowActionList"/>
    <dgm:cxn modelId="{541E43D4-6BD0-4EF6-A29A-4388AB8B61DF}" type="presOf" srcId="{AF68D8E4-27C7-4FFD-9917-20AFE3549344}" destId="{830C6B9D-8487-405E-AED8-0C6117AB6737}" srcOrd="0" destOrd="0" presId="urn:microsoft.com/office/officeart/2016/7/layout/VerticalHollowActionList"/>
    <dgm:cxn modelId="{7FAF41D8-A1AC-4DC7-8F83-71802F691AD8}" type="presOf" srcId="{DA94D6AA-1CFE-4D65-BE59-AFD1ED0306F0}" destId="{F000E08C-B0B8-40B8-A18D-380FB0B82572}" srcOrd="0" destOrd="0" presId="urn:microsoft.com/office/officeart/2016/7/layout/VerticalHollowActionList"/>
    <dgm:cxn modelId="{B29FC6DB-227E-484C-ADB8-4BCFA850D7C0}" srcId="{4546E255-2BE6-498C-A4FA-005D61CE4672}" destId="{42D3809E-A357-44D4-ABC3-71B8A0588410}" srcOrd="2" destOrd="0" parTransId="{8C748387-0EDB-4A77-8595-914CBBA95E57}" sibTransId="{E44B784A-5DE6-4D4E-84A6-926AC68D1B36}"/>
    <dgm:cxn modelId="{C49FEADC-3BAC-400C-9167-1E9A78A67F30}" srcId="{3EC313FA-9685-452B-AC51-5E59C2856DA0}" destId="{9C825BD1-4C0A-4166-8E1B-FD9F0E4428AC}" srcOrd="0" destOrd="0" parTransId="{F8CAEB9E-2877-4F3F-A9CD-BCD973DCAE69}" sibTransId="{0829079B-D0EC-470D-8A35-A52275F1D9B2}"/>
    <dgm:cxn modelId="{48A56BDD-B410-4C5F-AE0B-5600993394F8}" type="presOf" srcId="{70816731-9EA9-4680-94E7-27800F1F1710}" destId="{B3EDC715-FA6F-48DA-BFEF-008D7C73DF19}" srcOrd="0" destOrd="0" presId="urn:microsoft.com/office/officeart/2016/7/layout/VerticalHollowActionList"/>
    <dgm:cxn modelId="{770192DD-97DB-4FC3-BCE8-9C473CAB3A7F}" srcId="{8554524B-0519-4C3D-9A32-59D802FBF198}" destId="{70816731-9EA9-4680-94E7-27800F1F1710}" srcOrd="0" destOrd="0" parTransId="{253483F8-0674-4935-B49C-9B31B4531649}" sibTransId="{3DD3975D-BFE8-4546-8F26-F5FEF0FF68EC}"/>
    <dgm:cxn modelId="{1CBE76E2-FA59-4FEC-AC46-24C68AE23495}" type="presOf" srcId="{8A60F47B-6655-4B00-90A5-FB7266164D74}" destId="{B1AC9BEC-6325-40A0-AB0F-B8CD9B84D59A}" srcOrd="0" destOrd="1" presId="urn:microsoft.com/office/officeart/2016/7/layout/VerticalHollowActionList"/>
    <dgm:cxn modelId="{F769D6E2-2863-4775-898B-8973D21BEECD}" type="presOf" srcId="{42D3809E-A357-44D4-ABC3-71B8A0588410}" destId="{0A9F6332-1520-4040-936A-3A143154ACCF}" srcOrd="0" destOrd="0" presId="urn:microsoft.com/office/officeart/2016/7/layout/VerticalHollowActionList"/>
    <dgm:cxn modelId="{812B21E7-B3A0-4741-B879-3B5B88C8D3F9}" type="presOf" srcId="{015A3A03-DDC1-41F9-AE8E-B0FA1C588336}" destId="{E063AFBA-2E84-4F3E-BA3D-9C0EB55AA116}" srcOrd="0" destOrd="1" presId="urn:microsoft.com/office/officeart/2016/7/layout/VerticalHollowActionList"/>
    <dgm:cxn modelId="{ECD3C2E7-E042-4DE8-BDAD-E78841A07852}" srcId="{42D3809E-A357-44D4-ABC3-71B8A0588410}" destId="{B618B09B-51CB-46CC-9126-ABD92266E3CF}" srcOrd="0" destOrd="0" parTransId="{877DB96E-D80D-47EC-9F6E-6BEA0ED004E2}" sibTransId="{D4179C93-C7E8-4333-8090-F0C831C3BF5E}"/>
    <dgm:cxn modelId="{C34A59E8-9EB4-4EDA-B509-0B0F43EB087A}" type="presOf" srcId="{46160201-8609-4CAC-BCE3-2D8AF4A48B72}" destId="{A29A9473-EC67-4E40-AE51-2E003D9B51D8}" srcOrd="0" destOrd="0" presId="urn:microsoft.com/office/officeart/2016/7/layout/VerticalHollowActionList"/>
    <dgm:cxn modelId="{BAEF38EC-45CB-46A1-8D29-10DCE1DEFBBD}" srcId="{4546E255-2BE6-498C-A4FA-005D61CE4672}" destId="{8554524B-0519-4C3D-9A32-59D802FBF198}" srcOrd="1" destOrd="0" parTransId="{EBB9BBDF-EE84-4BC6-A2BE-B7B872E925B6}" sibTransId="{9155A281-BB34-44A7-B49E-1ECD267A31E6}"/>
    <dgm:cxn modelId="{B7B985EC-861C-4CB5-9D7B-7905261941F8}" srcId="{DA94D6AA-1CFE-4D65-BE59-AFD1ED0306F0}" destId="{4EBCD8BB-B102-4C62-A7F5-69C8116968B3}" srcOrd="0" destOrd="0" parTransId="{314CB68B-F44C-40DE-B8DB-5E4E6DA975E2}" sibTransId="{85D900FC-6F18-4C8F-AFE9-483CC9E70F27}"/>
    <dgm:cxn modelId="{97054DEF-F064-4FF9-9A3B-56246DFC6BE3}" srcId="{4546E255-2BE6-498C-A4FA-005D61CE4672}" destId="{B1059044-8080-422C-9641-A7B2434B0836}" srcOrd="8" destOrd="0" parTransId="{ED26B5A9-764F-48E6-9538-972DCB38B6DC}" sibTransId="{02E567A0-A10A-42E6-AAC6-744B35D3BC5B}"/>
    <dgm:cxn modelId="{E4CA6FF1-9E43-408F-8783-C908A2339333}" type="presOf" srcId="{DC6CA6A2-37A0-4818-8DF5-B33B278454C8}" destId="{32CB34D4-3138-4A01-BA53-D8F355EAFFA9}" srcOrd="0" destOrd="0" presId="urn:microsoft.com/office/officeart/2016/7/layout/VerticalHollowActionList"/>
    <dgm:cxn modelId="{8988EDF6-18B9-4344-8AFB-6B9432BA0C56}" type="presOf" srcId="{3EC313FA-9685-452B-AC51-5E59C2856DA0}" destId="{3CC1BC05-4528-4D57-B4C2-3597D83A600B}" srcOrd="0" destOrd="0" presId="urn:microsoft.com/office/officeart/2016/7/layout/VerticalHollowActionList"/>
    <dgm:cxn modelId="{BCC129FC-782B-43F1-BD4F-6145A5C58023}" type="presOf" srcId="{4546E255-2BE6-498C-A4FA-005D61CE4672}" destId="{35866229-F83C-4110-BD43-1E5550DBBA14}" srcOrd="0" destOrd="0" presId="urn:microsoft.com/office/officeart/2016/7/layout/VerticalHollowActionList"/>
    <dgm:cxn modelId="{567E7BFC-BDF9-4B85-A02A-E3F570375494}" type="presOf" srcId="{4640CA19-68E6-4617-9498-5DC92CE5415B}" destId="{5C4EAA0C-570F-43C2-955E-711B075E9AB6}" srcOrd="0" destOrd="0" presId="urn:microsoft.com/office/officeart/2016/7/layout/VerticalHollowActionList"/>
    <dgm:cxn modelId="{907406FF-3C9A-414B-8D55-AFCC110F4BBB}" type="presOf" srcId="{24D3E8BC-FD58-4F29-9C98-36AE4F1BBB21}" destId="{1DEC38AB-48C0-49F8-9B9C-CC386D761CFE}" srcOrd="0" destOrd="1" presId="urn:microsoft.com/office/officeart/2016/7/layout/VerticalHollowActionList"/>
    <dgm:cxn modelId="{287F3683-AED8-4C8F-A3EE-9A395DD520F3}" type="presParOf" srcId="{35866229-F83C-4110-BD43-1E5550DBBA14}" destId="{97AFB558-C995-49F2-87C9-654953E658DC}" srcOrd="0" destOrd="0" presId="urn:microsoft.com/office/officeart/2016/7/layout/VerticalHollowActionList"/>
    <dgm:cxn modelId="{D3567FB7-8383-466A-A218-5EB42345DA6C}" type="presParOf" srcId="{97AFB558-C995-49F2-87C9-654953E658DC}" destId="{3CC1BC05-4528-4D57-B4C2-3597D83A600B}" srcOrd="0" destOrd="0" presId="urn:microsoft.com/office/officeart/2016/7/layout/VerticalHollowActionList"/>
    <dgm:cxn modelId="{55AFC596-294D-4566-B1F8-8C477C115643}" type="presParOf" srcId="{97AFB558-C995-49F2-87C9-654953E658DC}" destId="{E063AFBA-2E84-4F3E-BA3D-9C0EB55AA116}" srcOrd="1" destOrd="0" presId="urn:microsoft.com/office/officeart/2016/7/layout/VerticalHollowActionList"/>
    <dgm:cxn modelId="{9EFDBB6D-9FE9-4CCA-850B-666F199ABDDC}" type="presParOf" srcId="{35866229-F83C-4110-BD43-1E5550DBBA14}" destId="{2AD54890-A93A-4314-8CC5-192E501E0BAF}" srcOrd="1" destOrd="0" presId="urn:microsoft.com/office/officeart/2016/7/layout/VerticalHollowActionList"/>
    <dgm:cxn modelId="{38F464A0-FE35-4D76-9E98-C17625825C94}" type="presParOf" srcId="{35866229-F83C-4110-BD43-1E5550DBBA14}" destId="{E36759A4-277F-4717-B655-8A791B103BDE}" srcOrd="2" destOrd="0" presId="urn:microsoft.com/office/officeart/2016/7/layout/VerticalHollowActionList"/>
    <dgm:cxn modelId="{A2F30ED4-7A9B-4AD0-891D-FFE2AD0827EA}" type="presParOf" srcId="{E36759A4-277F-4717-B655-8A791B103BDE}" destId="{D4BC54D3-8E13-49F6-8CB9-1814F31C30A4}" srcOrd="0" destOrd="0" presId="urn:microsoft.com/office/officeart/2016/7/layout/VerticalHollowActionList"/>
    <dgm:cxn modelId="{89C78451-ACC7-4D82-B53D-B6A863861BEC}" type="presParOf" srcId="{E36759A4-277F-4717-B655-8A791B103BDE}" destId="{B3EDC715-FA6F-48DA-BFEF-008D7C73DF19}" srcOrd="1" destOrd="0" presId="urn:microsoft.com/office/officeart/2016/7/layout/VerticalHollowActionList"/>
    <dgm:cxn modelId="{14C3A665-9B33-4138-9BEE-4E819187A784}" type="presParOf" srcId="{35866229-F83C-4110-BD43-1E5550DBBA14}" destId="{2B9F51E3-CDCB-42B8-B7D1-9674C77494A9}" srcOrd="3" destOrd="0" presId="urn:microsoft.com/office/officeart/2016/7/layout/VerticalHollowActionList"/>
    <dgm:cxn modelId="{0FD3E2C2-EAB6-4B45-BFD2-6A32F4D23A3C}" type="presParOf" srcId="{35866229-F83C-4110-BD43-1E5550DBBA14}" destId="{C866CD72-3F95-4D77-BD48-7BAD98EE9188}" srcOrd="4" destOrd="0" presId="urn:microsoft.com/office/officeart/2016/7/layout/VerticalHollowActionList"/>
    <dgm:cxn modelId="{59C86D6A-E9C0-45FB-9D2D-649C6626AD2E}" type="presParOf" srcId="{C866CD72-3F95-4D77-BD48-7BAD98EE9188}" destId="{0A9F6332-1520-4040-936A-3A143154ACCF}" srcOrd="0" destOrd="0" presId="urn:microsoft.com/office/officeart/2016/7/layout/VerticalHollowActionList"/>
    <dgm:cxn modelId="{5FB2653B-5F6B-4B9E-B2E8-91ECFD478B6C}" type="presParOf" srcId="{C866CD72-3F95-4D77-BD48-7BAD98EE9188}" destId="{1DEC38AB-48C0-49F8-9B9C-CC386D761CFE}" srcOrd="1" destOrd="0" presId="urn:microsoft.com/office/officeart/2016/7/layout/VerticalHollowActionList"/>
    <dgm:cxn modelId="{738489CE-3E8A-4AB9-965C-B7C4205047D6}" type="presParOf" srcId="{35866229-F83C-4110-BD43-1E5550DBBA14}" destId="{40A87D11-2767-41D8-B0BE-C2CC94A30946}" srcOrd="5" destOrd="0" presId="urn:microsoft.com/office/officeart/2016/7/layout/VerticalHollowActionList"/>
    <dgm:cxn modelId="{B43FC260-D64F-485F-ACBE-C2A174190CC4}" type="presParOf" srcId="{35866229-F83C-4110-BD43-1E5550DBBA14}" destId="{9D768A40-393F-4D57-91C9-39B8B3AA0542}" srcOrd="6" destOrd="0" presId="urn:microsoft.com/office/officeart/2016/7/layout/VerticalHollowActionList"/>
    <dgm:cxn modelId="{D22D8DBB-1D26-4DDB-AD1F-F42C82E4D832}" type="presParOf" srcId="{9D768A40-393F-4D57-91C9-39B8B3AA0542}" destId="{EFA7B2B3-79E3-4D27-88F5-DFD0B81C2D78}" srcOrd="0" destOrd="0" presId="urn:microsoft.com/office/officeart/2016/7/layout/VerticalHollowActionList"/>
    <dgm:cxn modelId="{F39E74CE-B0E1-40CA-93BC-DDCEA5B5B4FA}" type="presParOf" srcId="{9D768A40-393F-4D57-91C9-39B8B3AA0542}" destId="{830C6B9D-8487-405E-AED8-0C6117AB6737}" srcOrd="1" destOrd="0" presId="urn:microsoft.com/office/officeart/2016/7/layout/VerticalHollowActionList"/>
    <dgm:cxn modelId="{2E30FB2C-AF78-4C79-BA14-CB5741371C85}" type="presParOf" srcId="{35866229-F83C-4110-BD43-1E5550DBBA14}" destId="{A52BD1F8-4160-4D4C-BBB9-C62772147DB5}" srcOrd="7" destOrd="0" presId="urn:microsoft.com/office/officeart/2016/7/layout/VerticalHollowActionList"/>
    <dgm:cxn modelId="{64AF8D4A-90F9-4EAE-A1FE-BD7675B43104}" type="presParOf" srcId="{35866229-F83C-4110-BD43-1E5550DBBA14}" destId="{A8D0B7CD-02C1-4A95-BE92-CF5F4EA10768}" srcOrd="8" destOrd="0" presId="urn:microsoft.com/office/officeart/2016/7/layout/VerticalHollowActionList"/>
    <dgm:cxn modelId="{6397173F-BFB0-4C3C-937C-EF6BF05913F8}" type="presParOf" srcId="{A8D0B7CD-02C1-4A95-BE92-CF5F4EA10768}" destId="{F3C5ED4D-1BE4-4800-9D68-96353D56B563}" srcOrd="0" destOrd="0" presId="urn:microsoft.com/office/officeart/2016/7/layout/VerticalHollowActionList"/>
    <dgm:cxn modelId="{AD90330A-5629-4AE2-B8CB-CECDFF8E8678}" type="presParOf" srcId="{A8D0B7CD-02C1-4A95-BE92-CF5F4EA10768}" destId="{BB83DBE9-91A9-452A-A7F2-C1BFAEC3C295}" srcOrd="1" destOrd="0" presId="urn:microsoft.com/office/officeart/2016/7/layout/VerticalHollowActionList"/>
    <dgm:cxn modelId="{B75D8D90-762E-4C43-906D-2A6366E54118}" type="presParOf" srcId="{35866229-F83C-4110-BD43-1E5550DBBA14}" destId="{A8C2BA4B-4C71-4D13-A105-24E800EAD9C8}" srcOrd="9" destOrd="0" presId="urn:microsoft.com/office/officeart/2016/7/layout/VerticalHollowActionList"/>
    <dgm:cxn modelId="{0AD65E91-3D55-49FF-9B32-1B22028D84A7}" type="presParOf" srcId="{35866229-F83C-4110-BD43-1E5550DBBA14}" destId="{A4F8EB02-F10E-4FD8-9BE3-C97FBEDE578C}" srcOrd="10" destOrd="0" presId="urn:microsoft.com/office/officeart/2016/7/layout/VerticalHollowActionList"/>
    <dgm:cxn modelId="{7985C404-BC18-42E9-B4CA-4F0DBE60DA12}" type="presParOf" srcId="{A4F8EB02-F10E-4FD8-9BE3-C97FBEDE578C}" destId="{5C4EAA0C-570F-43C2-955E-711B075E9AB6}" srcOrd="0" destOrd="0" presId="urn:microsoft.com/office/officeart/2016/7/layout/VerticalHollowActionList"/>
    <dgm:cxn modelId="{739F0FEB-08C9-4FB2-B55F-4FDEF6782AD1}" type="presParOf" srcId="{A4F8EB02-F10E-4FD8-9BE3-C97FBEDE578C}" destId="{675CF384-905B-4DA6-B651-3A3BD0538948}" srcOrd="1" destOrd="0" presId="urn:microsoft.com/office/officeart/2016/7/layout/VerticalHollowActionList"/>
    <dgm:cxn modelId="{E7BC79DC-E057-4FA0-8D87-5E85A1C5ADEB}" type="presParOf" srcId="{35866229-F83C-4110-BD43-1E5550DBBA14}" destId="{FAAF9D18-D040-48A2-8BED-54DDFFBA52C3}" srcOrd="11" destOrd="0" presId="urn:microsoft.com/office/officeart/2016/7/layout/VerticalHollowActionList"/>
    <dgm:cxn modelId="{45515ECB-773E-4D77-8287-7A425832729D}" type="presParOf" srcId="{35866229-F83C-4110-BD43-1E5550DBBA14}" destId="{BF291B02-A294-4841-83E1-B5F1A913C413}" srcOrd="12" destOrd="0" presId="urn:microsoft.com/office/officeart/2016/7/layout/VerticalHollowActionList"/>
    <dgm:cxn modelId="{808EB30F-DF57-4B25-A29E-F2F4546374E3}" type="presParOf" srcId="{BF291B02-A294-4841-83E1-B5F1A913C413}" destId="{F000E08C-B0B8-40B8-A18D-380FB0B82572}" srcOrd="0" destOrd="0" presId="urn:microsoft.com/office/officeart/2016/7/layout/VerticalHollowActionList"/>
    <dgm:cxn modelId="{CA96C83C-F9B6-4A54-B8A5-20E90546BD0A}" type="presParOf" srcId="{BF291B02-A294-4841-83E1-B5F1A913C413}" destId="{24C19005-0B56-48C6-B00B-DF03C17D9E09}" srcOrd="1" destOrd="0" presId="urn:microsoft.com/office/officeart/2016/7/layout/VerticalHollowActionList"/>
    <dgm:cxn modelId="{B60CAF46-88BF-49A2-829E-462DEA1393C0}" type="presParOf" srcId="{35866229-F83C-4110-BD43-1E5550DBBA14}" destId="{204774BA-6EEF-4F8B-BC3F-10321BC701F1}" srcOrd="13" destOrd="0" presId="urn:microsoft.com/office/officeart/2016/7/layout/VerticalHollowActionList"/>
    <dgm:cxn modelId="{56B0B054-EEA1-4EB2-8356-6E85A97C5234}" type="presParOf" srcId="{35866229-F83C-4110-BD43-1E5550DBBA14}" destId="{B80558D9-CD16-4FF5-A224-6C86D4DD9F61}" srcOrd="14" destOrd="0" presId="urn:microsoft.com/office/officeart/2016/7/layout/VerticalHollowActionList"/>
    <dgm:cxn modelId="{FEE9BC11-DE23-48FF-A7A1-4A384E3B4A4B}" type="presParOf" srcId="{B80558D9-CD16-4FF5-A224-6C86D4DD9F61}" destId="{46630957-DE04-4BB8-958C-6CA2F9D05615}" srcOrd="0" destOrd="0" presId="urn:microsoft.com/office/officeart/2016/7/layout/VerticalHollowActionList"/>
    <dgm:cxn modelId="{0CF85DA8-0D31-4364-94B6-F6193B187D1B}" type="presParOf" srcId="{B80558D9-CD16-4FF5-A224-6C86D4DD9F61}" destId="{32CB34D4-3138-4A01-BA53-D8F355EAFFA9}" srcOrd="1" destOrd="0" presId="urn:microsoft.com/office/officeart/2016/7/layout/VerticalHollowActionList"/>
    <dgm:cxn modelId="{9445BBB7-3221-4079-BC05-EB72F2DF14B7}" type="presParOf" srcId="{35866229-F83C-4110-BD43-1E5550DBBA14}" destId="{03BDC148-5953-4206-93E5-14DE811A1D34}" srcOrd="15" destOrd="0" presId="urn:microsoft.com/office/officeart/2016/7/layout/VerticalHollowActionList"/>
    <dgm:cxn modelId="{210A6459-E84D-4EA7-9A37-24D065F0482E}" type="presParOf" srcId="{35866229-F83C-4110-BD43-1E5550DBBA14}" destId="{3F05B6B9-909E-4A85-A588-36D4A26C38C0}" srcOrd="16" destOrd="0" presId="urn:microsoft.com/office/officeart/2016/7/layout/VerticalHollowActionList"/>
    <dgm:cxn modelId="{3A7F603C-01B8-4FF4-9F48-46F33050A476}" type="presParOf" srcId="{3F05B6B9-909E-4A85-A588-36D4A26C38C0}" destId="{73AF3252-65CE-49D3-8476-48DBCE18AED3}" srcOrd="0" destOrd="0" presId="urn:microsoft.com/office/officeart/2016/7/layout/VerticalHollowActionList"/>
    <dgm:cxn modelId="{FDF46AB9-B220-451C-95AE-16C7ABCC1425}" type="presParOf" srcId="{3F05B6B9-909E-4A85-A588-36D4A26C38C0}" destId="{A29A9473-EC67-4E40-AE51-2E003D9B51D8}" srcOrd="1" destOrd="0" presId="urn:microsoft.com/office/officeart/2016/7/layout/VerticalHollowActionList"/>
    <dgm:cxn modelId="{929166B7-3AB8-4591-8F61-6775756B5A5B}" type="presParOf" srcId="{35866229-F83C-4110-BD43-1E5550DBBA14}" destId="{7AC461CB-44BD-43E6-A764-AC0CBB31FF84}" srcOrd="17" destOrd="0" presId="urn:microsoft.com/office/officeart/2016/7/layout/VerticalHollowActionList"/>
    <dgm:cxn modelId="{EC6D8647-8715-41AD-ACCF-34AEEB0A0366}" type="presParOf" srcId="{35866229-F83C-4110-BD43-1E5550DBBA14}" destId="{3C0BC72D-F833-49E9-91BB-E4E006774EB8}" srcOrd="18" destOrd="0" presId="urn:microsoft.com/office/officeart/2016/7/layout/VerticalHollowActionList"/>
    <dgm:cxn modelId="{1D990847-F80F-4E52-A785-DD929811DE48}" type="presParOf" srcId="{3C0BC72D-F833-49E9-91BB-E4E006774EB8}" destId="{F4C87D63-4BCD-47F5-8054-B91EE09E0D15}" srcOrd="0" destOrd="0" presId="urn:microsoft.com/office/officeart/2016/7/layout/VerticalHollowActionList"/>
    <dgm:cxn modelId="{B92FBA99-AAB1-41F1-B6B2-E3888D0A552E}" type="presParOf" srcId="{3C0BC72D-F833-49E9-91BB-E4E006774EB8}" destId="{B1AC9BEC-6325-40A0-AB0F-B8CD9B84D59A}" srcOrd="1" destOrd="0" presId="urn:microsoft.com/office/officeart/2016/7/layout/VerticalHollow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16AB71-E54F-4D38-95EC-EAEF04E64E79}"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F46F5E8-2C6A-4917-81CE-CFDB8A124C5E}">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Encryption in rest - Protects stored data. </a:t>
          </a:r>
        </a:p>
      </dgm:t>
    </dgm:pt>
    <dgm:pt modelId="{00CE50D7-FDDF-42D1-9F51-02527DD35DE4}" type="parTrans" cxnId="{205EA3FA-6E4D-46D4-85A1-755466DA6668}">
      <dgm:prSet/>
      <dgm:spPr/>
      <dgm:t>
        <a:bodyPr/>
        <a:lstStyle/>
        <a:p>
          <a:endParaRPr lang="en-US"/>
        </a:p>
      </dgm:t>
    </dgm:pt>
    <dgm:pt modelId="{2CE86902-8EFA-4618-B6D1-18B611FB9248}" type="sibTrans" cxnId="{205EA3FA-6E4D-46D4-85A1-755466DA6668}">
      <dgm:prSet/>
      <dgm:spPr/>
      <dgm:t>
        <a:bodyPr/>
        <a:lstStyle/>
        <a:p>
          <a:endParaRPr lang="en-US"/>
        </a:p>
      </dgm:t>
    </dgm:pt>
    <dgm:pt modelId="{A9F6BA75-73A4-4C63-A419-644AC8CF0D43}">
      <dgm:prSet/>
      <dgm:spPr/>
      <dgm:t>
        <a:bodyPr/>
        <a:lstStyle/>
        <a:p>
          <a:pPr>
            <a:lnSpc>
              <a:spcPct val="100000"/>
            </a:lnSpc>
          </a:pPr>
          <a:r>
            <a:rPr lang="en-US" dirty="0">
              <a:latin typeface="Times New Roman" panose="02020603050405020304" pitchFamily="18" charset="0"/>
              <a:cs typeface="Times New Roman" panose="02020603050405020304" pitchFamily="18" charset="0"/>
            </a:rPr>
            <a:t>Hard drives, phones, computers, cloud assets, etc.</a:t>
          </a:r>
        </a:p>
      </dgm:t>
    </dgm:pt>
    <dgm:pt modelId="{925E415F-EFBF-45E9-BBCB-750FD613EA0A}" type="parTrans" cxnId="{7D595A1D-F1AE-47A2-9124-EDA378EF994F}">
      <dgm:prSet/>
      <dgm:spPr/>
      <dgm:t>
        <a:bodyPr/>
        <a:lstStyle/>
        <a:p>
          <a:endParaRPr lang="en-US"/>
        </a:p>
      </dgm:t>
    </dgm:pt>
    <dgm:pt modelId="{4C6E6600-71DB-4020-AE4E-BDC4DE8B3258}" type="sibTrans" cxnId="{7D595A1D-F1AE-47A2-9124-EDA378EF994F}">
      <dgm:prSet/>
      <dgm:spPr/>
      <dgm:t>
        <a:bodyPr/>
        <a:lstStyle/>
        <a:p>
          <a:endParaRPr lang="en-US"/>
        </a:p>
      </dgm:t>
    </dgm:pt>
    <dgm:pt modelId="{87D9CB81-068D-4823-9444-54ADBF2DC4D7}">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Encryption at flight - Protecting data that is moving. </a:t>
          </a:r>
        </a:p>
      </dgm:t>
    </dgm:pt>
    <dgm:pt modelId="{7D7FFCC0-D51D-40B9-9C6E-B3CCF35B229B}" type="parTrans" cxnId="{7282DB39-3888-48DD-91E7-30B39C71A6C2}">
      <dgm:prSet/>
      <dgm:spPr/>
      <dgm:t>
        <a:bodyPr/>
        <a:lstStyle/>
        <a:p>
          <a:endParaRPr lang="en-US"/>
        </a:p>
      </dgm:t>
    </dgm:pt>
    <dgm:pt modelId="{54ED72FD-99A4-4C96-A052-66CCC71504C1}" type="sibTrans" cxnId="{7282DB39-3888-48DD-91E7-30B39C71A6C2}">
      <dgm:prSet/>
      <dgm:spPr/>
      <dgm:t>
        <a:bodyPr/>
        <a:lstStyle/>
        <a:p>
          <a:endParaRPr lang="en-US"/>
        </a:p>
      </dgm:t>
    </dgm:pt>
    <dgm:pt modelId="{AAFF30EA-AF48-4BB0-8475-97770C4A7B64}">
      <dgm:prSet/>
      <dgm:spPr/>
      <dgm:t>
        <a:bodyPr/>
        <a:lstStyle/>
        <a:p>
          <a:pPr>
            <a:lnSpc>
              <a:spcPct val="100000"/>
            </a:lnSpc>
          </a:pPr>
          <a:r>
            <a:rPr lang="en-US" dirty="0">
              <a:latin typeface="Times New Roman" panose="02020603050405020304" pitchFamily="18" charset="0"/>
              <a:cs typeface="Times New Roman" panose="02020603050405020304" pitchFamily="18" charset="0"/>
            </a:rPr>
            <a:t>Devices within a network or moving outside of a network.</a:t>
          </a:r>
        </a:p>
      </dgm:t>
    </dgm:pt>
    <dgm:pt modelId="{7B10ABC4-BE3C-42D8-AC4E-263A755EF51E}" type="parTrans" cxnId="{6F4EE058-085D-4CA1-BA36-6EF8E867F586}">
      <dgm:prSet/>
      <dgm:spPr/>
      <dgm:t>
        <a:bodyPr/>
        <a:lstStyle/>
        <a:p>
          <a:endParaRPr lang="en-US"/>
        </a:p>
      </dgm:t>
    </dgm:pt>
    <dgm:pt modelId="{6D66AAF2-083E-4E9C-A905-AFE489CC8005}" type="sibTrans" cxnId="{6F4EE058-085D-4CA1-BA36-6EF8E867F586}">
      <dgm:prSet/>
      <dgm:spPr/>
      <dgm:t>
        <a:bodyPr/>
        <a:lstStyle/>
        <a:p>
          <a:endParaRPr lang="en-US"/>
        </a:p>
      </dgm:t>
    </dgm:pt>
    <dgm:pt modelId="{030A3006-3E1C-4851-99BA-31AE1C6C9000}">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Encryption in use - Protects data that is created, edited, or otherwise defined as in-use.</a:t>
          </a:r>
        </a:p>
      </dgm:t>
    </dgm:pt>
    <dgm:pt modelId="{53BCBB7E-C822-47C4-9C22-1C2F05D40AA8}" type="parTrans" cxnId="{0F569F4D-FB4C-4742-8148-D1C69B4BA103}">
      <dgm:prSet/>
      <dgm:spPr/>
      <dgm:t>
        <a:bodyPr/>
        <a:lstStyle/>
        <a:p>
          <a:endParaRPr lang="en-US"/>
        </a:p>
      </dgm:t>
    </dgm:pt>
    <dgm:pt modelId="{2A176B76-C956-422E-80B2-2A87604DCA2F}" type="sibTrans" cxnId="{0F569F4D-FB4C-4742-8148-D1C69B4BA103}">
      <dgm:prSet/>
      <dgm:spPr/>
      <dgm:t>
        <a:bodyPr/>
        <a:lstStyle/>
        <a:p>
          <a:endParaRPr lang="en-US"/>
        </a:p>
      </dgm:t>
    </dgm:pt>
    <dgm:pt modelId="{59F504EE-5CB8-4803-95EC-308100063275}">
      <dgm:prSet/>
      <dgm:spPr/>
      <dgm:t>
        <a:bodyPr/>
        <a:lstStyle/>
        <a:p>
          <a:pPr>
            <a:lnSpc>
              <a:spcPct val="100000"/>
            </a:lnSpc>
          </a:pPr>
          <a:r>
            <a:rPr lang="en-US" dirty="0">
              <a:latin typeface="Times New Roman" panose="02020603050405020304" pitchFamily="18" charset="0"/>
              <a:cs typeface="Times New Roman" panose="02020603050405020304" pitchFamily="18" charset="0"/>
            </a:rPr>
            <a:t>Ensuring protection is in place prior to use.</a:t>
          </a:r>
        </a:p>
      </dgm:t>
    </dgm:pt>
    <dgm:pt modelId="{9F7A3EF7-D849-4FA2-B8A8-5FE047160EE5}" type="parTrans" cxnId="{E1AEB94B-CE0A-438A-BB81-2CF40C4C280C}">
      <dgm:prSet/>
      <dgm:spPr/>
      <dgm:t>
        <a:bodyPr/>
        <a:lstStyle/>
        <a:p>
          <a:endParaRPr lang="en-US"/>
        </a:p>
      </dgm:t>
    </dgm:pt>
    <dgm:pt modelId="{77EDFEAA-AD89-4D40-9C4E-D645F1673F24}" type="sibTrans" cxnId="{E1AEB94B-CE0A-438A-BB81-2CF40C4C280C}">
      <dgm:prSet/>
      <dgm:spPr/>
      <dgm:t>
        <a:bodyPr/>
        <a:lstStyle/>
        <a:p>
          <a:endParaRPr lang="en-US"/>
        </a:p>
      </dgm:t>
    </dgm:pt>
    <dgm:pt modelId="{1BBB9EEA-A9AA-44DE-B994-8A64CAF03A02}" type="pres">
      <dgm:prSet presAssocID="{9B16AB71-E54F-4D38-95EC-EAEF04E64E79}" presName="root" presStyleCnt="0">
        <dgm:presLayoutVars>
          <dgm:dir/>
          <dgm:resizeHandles val="exact"/>
        </dgm:presLayoutVars>
      </dgm:prSet>
      <dgm:spPr/>
    </dgm:pt>
    <dgm:pt modelId="{270050FD-5986-4F10-BE57-F49F0F6C68C0}" type="pres">
      <dgm:prSet presAssocID="{9F46F5E8-2C6A-4917-81CE-CFDB8A124C5E}" presName="compNode" presStyleCnt="0"/>
      <dgm:spPr/>
    </dgm:pt>
    <dgm:pt modelId="{85E81351-BCF1-4913-9FF0-E79F6B9DCE26}" type="pres">
      <dgm:prSet presAssocID="{9F46F5E8-2C6A-4917-81CE-CFDB8A124C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F5DE3811-FE4C-422E-962C-F44B99F3F4BE}" type="pres">
      <dgm:prSet presAssocID="{9F46F5E8-2C6A-4917-81CE-CFDB8A124C5E}" presName="iconSpace" presStyleCnt="0"/>
      <dgm:spPr/>
    </dgm:pt>
    <dgm:pt modelId="{F71D61A5-0B22-43FD-BD87-C1C4FC274EBF}" type="pres">
      <dgm:prSet presAssocID="{9F46F5E8-2C6A-4917-81CE-CFDB8A124C5E}" presName="parTx" presStyleLbl="revTx" presStyleIdx="0" presStyleCnt="6">
        <dgm:presLayoutVars>
          <dgm:chMax val="0"/>
          <dgm:chPref val="0"/>
        </dgm:presLayoutVars>
      </dgm:prSet>
      <dgm:spPr/>
    </dgm:pt>
    <dgm:pt modelId="{1BD17CE0-FB9B-4041-8E43-043F9F8FFB4E}" type="pres">
      <dgm:prSet presAssocID="{9F46F5E8-2C6A-4917-81CE-CFDB8A124C5E}" presName="txSpace" presStyleCnt="0"/>
      <dgm:spPr/>
    </dgm:pt>
    <dgm:pt modelId="{5FDB2780-536F-4ED2-99E4-465E017AB112}" type="pres">
      <dgm:prSet presAssocID="{9F46F5E8-2C6A-4917-81CE-CFDB8A124C5E}" presName="desTx" presStyleLbl="revTx" presStyleIdx="1" presStyleCnt="6">
        <dgm:presLayoutVars/>
      </dgm:prSet>
      <dgm:spPr/>
    </dgm:pt>
    <dgm:pt modelId="{DE8FF5B2-67AE-47F7-9224-3CBCB86C2780}" type="pres">
      <dgm:prSet presAssocID="{2CE86902-8EFA-4618-B6D1-18B611FB9248}" presName="sibTrans" presStyleCnt="0"/>
      <dgm:spPr/>
    </dgm:pt>
    <dgm:pt modelId="{278F38BF-D870-4EBF-8939-E0611415AC51}" type="pres">
      <dgm:prSet presAssocID="{87D9CB81-068D-4823-9444-54ADBF2DC4D7}" presName="compNode" presStyleCnt="0"/>
      <dgm:spPr/>
    </dgm:pt>
    <dgm:pt modelId="{986F010B-9F74-4397-966E-2B7F825B43AA}" type="pres">
      <dgm:prSet presAssocID="{87D9CB81-068D-4823-9444-54ADBF2DC4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C31FDD0F-E159-40A0-BE7C-408F0FA59975}" type="pres">
      <dgm:prSet presAssocID="{87D9CB81-068D-4823-9444-54ADBF2DC4D7}" presName="iconSpace" presStyleCnt="0"/>
      <dgm:spPr/>
    </dgm:pt>
    <dgm:pt modelId="{57D4221E-DE45-41B5-94D8-45D1A38D4F61}" type="pres">
      <dgm:prSet presAssocID="{87D9CB81-068D-4823-9444-54ADBF2DC4D7}" presName="parTx" presStyleLbl="revTx" presStyleIdx="2" presStyleCnt="6">
        <dgm:presLayoutVars>
          <dgm:chMax val="0"/>
          <dgm:chPref val="0"/>
        </dgm:presLayoutVars>
      </dgm:prSet>
      <dgm:spPr/>
    </dgm:pt>
    <dgm:pt modelId="{2614A4DE-4EFD-425F-8D47-64EAA74D4761}" type="pres">
      <dgm:prSet presAssocID="{87D9CB81-068D-4823-9444-54ADBF2DC4D7}" presName="txSpace" presStyleCnt="0"/>
      <dgm:spPr/>
    </dgm:pt>
    <dgm:pt modelId="{89A27A7D-726B-488F-8CD9-EB15F5A6EE1E}" type="pres">
      <dgm:prSet presAssocID="{87D9CB81-068D-4823-9444-54ADBF2DC4D7}" presName="desTx" presStyleLbl="revTx" presStyleIdx="3" presStyleCnt="6">
        <dgm:presLayoutVars/>
      </dgm:prSet>
      <dgm:spPr/>
    </dgm:pt>
    <dgm:pt modelId="{FFE4C2D0-0313-4C34-86C3-314A72D34621}" type="pres">
      <dgm:prSet presAssocID="{54ED72FD-99A4-4C96-A052-66CCC71504C1}" presName="sibTrans" presStyleCnt="0"/>
      <dgm:spPr/>
    </dgm:pt>
    <dgm:pt modelId="{7AF13B95-B4F7-4D29-AA0C-645D579F31DA}" type="pres">
      <dgm:prSet presAssocID="{030A3006-3E1C-4851-99BA-31AE1C6C9000}" presName="compNode" presStyleCnt="0"/>
      <dgm:spPr/>
    </dgm:pt>
    <dgm:pt modelId="{E6745873-C444-487C-A3A2-89473FC38559}" type="pres">
      <dgm:prSet presAssocID="{030A3006-3E1C-4851-99BA-31AE1C6C90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70126EA1-D5C9-4EC5-BA24-B0E5FC6AE13B}" type="pres">
      <dgm:prSet presAssocID="{030A3006-3E1C-4851-99BA-31AE1C6C9000}" presName="iconSpace" presStyleCnt="0"/>
      <dgm:spPr/>
    </dgm:pt>
    <dgm:pt modelId="{665D3F7B-9147-45FD-AB72-7A8B7D9177C5}" type="pres">
      <dgm:prSet presAssocID="{030A3006-3E1C-4851-99BA-31AE1C6C9000}" presName="parTx" presStyleLbl="revTx" presStyleIdx="4" presStyleCnt="6">
        <dgm:presLayoutVars>
          <dgm:chMax val="0"/>
          <dgm:chPref val="0"/>
        </dgm:presLayoutVars>
      </dgm:prSet>
      <dgm:spPr/>
    </dgm:pt>
    <dgm:pt modelId="{67BF79C1-B8F6-40C1-BBAB-64C2DE9A544E}" type="pres">
      <dgm:prSet presAssocID="{030A3006-3E1C-4851-99BA-31AE1C6C9000}" presName="txSpace" presStyleCnt="0"/>
      <dgm:spPr/>
    </dgm:pt>
    <dgm:pt modelId="{A5CEFA71-9A0A-4C66-849A-4573F8087105}" type="pres">
      <dgm:prSet presAssocID="{030A3006-3E1C-4851-99BA-31AE1C6C9000}" presName="desTx" presStyleLbl="revTx" presStyleIdx="5" presStyleCnt="6">
        <dgm:presLayoutVars/>
      </dgm:prSet>
      <dgm:spPr/>
    </dgm:pt>
  </dgm:ptLst>
  <dgm:cxnLst>
    <dgm:cxn modelId="{2EEA0D08-AB7E-4618-88D4-B4285A07F7CA}" type="presOf" srcId="{AAFF30EA-AF48-4BB0-8475-97770C4A7B64}" destId="{89A27A7D-726B-488F-8CD9-EB15F5A6EE1E}" srcOrd="0" destOrd="0" presId="urn:microsoft.com/office/officeart/2018/2/layout/IconLabelDescriptionList"/>
    <dgm:cxn modelId="{844D7612-6222-434B-A871-B1939AECC698}" type="presOf" srcId="{87D9CB81-068D-4823-9444-54ADBF2DC4D7}" destId="{57D4221E-DE45-41B5-94D8-45D1A38D4F61}" srcOrd="0" destOrd="0" presId="urn:microsoft.com/office/officeart/2018/2/layout/IconLabelDescriptionList"/>
    <dgm:cxn modelId="{7D595A1D-F1AE-47A2-9124-EDA378EF994F}" srcId="{9F46F5E8-2C6A-4917-81CE-CFDB8A124C5E}" destId="{A9F6BA75-73A4-4C63-A419-644AC8CF0D43}" srcOrd="0" destOrd="0" parTransId="{925E415F-EFBF-45E9-BBCB-750FD613EA0A}" sibTransId="{4C6E6600-71DB-4020-AE4E-BDC4DE8B3258}"/>
    <dgm:cxn modelId="{4157CB25-335D-4612-8770-6A6D1EA2977B}" type="presOf" srcId="{9B16AB71-E54F-4D38-95EC-EAEF04E64E79}" destId="{1BBB9EEA-A9AA-44DE-B994-8A64CAF03A02}" srcOrd="0" destOrd="0" presId="urn:microsoft.com/office/officeart/2018/2/layout/IconLabelDescriptionList"/>
    <dgm:cxn modelId="{7282DB39-3888-48DD-91E7-30B39C71A6C2}" srcId="{9B16AB71-E54F-4D38-95EC-EAEF04E64E79}" destId="{87D9CB81-068D-4823-9444-54ADBF2DC4D7}" srcOrd="1" destOrd="0" parTransId="{7D7FFCC0-D51D-40B9-9C6E-B3CCF35B229B}" sibTransId="{54ED72FD-99A4-4C96-A052-66CCC71504C1}"/>
    <dgm:cxn modelId="{861E1948-DA1D-41A5-B73A-F30103FD0F23}" type="presOf" srcId="{59F504EE-5CB8-4803-95EC-308100063275}" destId="{A5CEFA71-9A0A-4C66-849A-4573F8087105}" srcOrd="0" destOrd="0" presId="urn:microsoft.com/office/officeart/2018/2/layout/IconLabelDescriptionList"/>
    <dgm:cxn modelId="{E1AEB94B-CE0A-438A-BB81-2CF40C4C280C}" srcId="{030A3006-3E1C-4851-99BA-31AE1C6C9000}" destId="{59F504EE-5CB8-4803-95EC-308100063275}" srcOrd="0" destOrd="0" parTransId="{9F7A3EF7-D849-4FA2-B8A8-5FE047160EE5}" sibTransId="{77EDFEAA-AD89-4D40-9C4E-D645F1673F24}"/>
    <dgm:cxn modelId="{0F569F4D-FB4C-4742-8148-D1C69B4BA103}" srcId="{9B16AB71-E54F-4D38-95EC-EAEF04E64E79}" destId="{030A3006-3E1C-4851-99BA-31AE1C6C9000}" srcOrd="2" destOrd="0" parTransId="{53BCBB7E-C822-47C4-9C22-1C2F05D40AA8}" sibTransId="{2A176B76-C956-422E-80B2-2A87604DCA2F}"/>
    <dgm:cxn modelId="{2F25A455-6947-4FA4-825C-F02F0FBB7CED}" type="presOf" srcId="{9F46F5E8-2C6A-4917-81CE-CFDB8A124C5E}" destId="{F71D61A5-0B22-43FD-BD87-C1C4FC274EBF}" srcOrd="0" destOrd="0" presId="urn:microsoft.com/office/officeart/2018/2/layout/IconLabelDescriptionList"/>
    <dgm:cxn modelId="{6F4EE058-085D-4CA1-BA36-6EF8E867F586}" srcId="{87D9CB81-068D-4823-9444-54ADBF2DC4D7}" destId="{AAFF30EA-AF48-4BB0-8475-97770C4A7B64}" srcOrd="0" destOrd="0" parTransId="{7B10ABC4-BE3C-42D8-AC4E-263A755EF51E}" sibTransId="{6D66AAF2-083E-4E9C-A905-AFE489CC8005}"/>
    <dgm:cxn modelId="{7A53ADD1-7EF1-4B0F-912D-883F4B984710}" type="presOf" srcId="{030A3006-3E1C-4851-99BA-31AE1C6C9000}" destId="{665D3F7B-9147-45FD-AB72-7A8B7D9177C5}" srcOrd="0" destOrd="0" presId="urn:microsoft.com/office/officeart/2018/2/layout/IconLabelDescriptionList"/>
    <dgm:cxn modelId="{7E3F1EDA-A4C7-43B1-94BA-AB86E853D3CB}" type="presOf" srcId="{A9F6BA75-73A4-4C63-A419-644AC8CF0D43}" destId="{5FDB2780-536F-4ED2-99E4-465E017AB112}" srcOrd="0" destOrd="0" presId="urn:microsoft.com/office/officeart/2018/2/layout/IconLabelDescriptionList"/>
    <dgm:cxn modelId="{205EA3FA-6E4D-46D4-85A1-755466DA6668}" srcId="{9B16AB71-E54F-4D38-95EC-EAEF04E64E79}" destId="{9F46F5E8-2C6A-4917-81CE-CFDB8A124C5E}" srcOrd="0" destOrd="0" parTransId="{00CE50D7-FDDF-42D1-9F51-02527DD35DE4}" sibTransId="{2CE86902-8EFA-4618-B6D1-18B611FB9248}"/>
    <dgm:cxn modelId="{8E5C7B85-B1E4-4129-8112-BA38E0185195}" type="presParOf" srcId="{1BBB9EEA-A9AA-44DE-B994-8A64CAF03A02}" destId="{270050FD-5986-4F10-BE57-F49F0F6C68C0}" srcOrd="0" destOrd="0" presId="urn:microsoft.com/office/officeart/2018/2/layout/IconLabelDescriptionList"/>
    <dgm:cxn modelId="{CCD3C1DE-6F58-4B03-B6A7-E2D7932B4BC5}" type="presParOf" srcId="{270050FD-5986-4F10-BE57-F49F0F6C68C0}" destId="{85E81351-BCF1-4913-9FF0-E79F6B9DCE26}" srcOrd="0" destOrd="0" presId="urn:microsoft.com/office/officeart/2018/2/layout/IconLabelDescriptionList"/>
    <dgm:cxn modelId="{678D52E8-17E1-4C93-94F6-D5DA75E14E1D}" type="presParOf" srcId="{270050FD-5986-4F10-BE57-F49F0F6C68C0}" destId="{F5DE3811-FE4C-422E-962C-F44B99F3F4BE}" srcOrd="1" destOrd="0" presId="urn:microsoft.com/office/officeart/2018/2/layout/IconLabelDescriptionList"/>
    <dgm:cxn modelId="{81B93254-E60C-4C37-B68D-797DAA758CB8}" type="presParOf" srcId="{270050FD-5986-4F10-BE57-F49F0F6C68C0}" destId="{F71D61A5-0B22-43FD-BD87-C1C4FC274EBF}" srcOrd="2" destOrd="0" presId="urn:microsoft.com/office/officeart/2018/2/layout/IconLabelDescriptionList"/>
    <dgm:cxn modelId="{12EE451D-CFB3-453F-88EA-06684F9176E0}" type="presParOf" srcId="{270050FD-5986-4F10-BE57-F49F0F6C68C0}" destId="{1BD17CE0-FB9B-4041-8E43-043F9F8FFB4E}" srcOrd="3" destOrd="0" presId="urn:microsoft.com/office/officeart/2018/2/layout/IconLabelDescriptionList"/>
    <dgm:cxn modelId="{1C86A969-4EE7-4F31-9BF9-8D617EFA460A}" type="presParOf" srcId="{270050FD-5986-4F10-BE57-F49F0F6C68C0}" destId="{5FDB2780-536F-4ED2-99E4-465E017AB112}" srcOrd="4" destOrd="0" presId="urn:microsoft.com/office/officeart/2018/2/layout/IconLabelDescriptionList"/>
    <dgm:cxn modelId="{97668949-C5BE-40C3-A5B0-581F38F55246}" type="presParOf" srcId="{1BBB9EEA-A9AA-44DE-B994-8A64CAF03A02}" destId="{DE8FF5B2-67AE-47F7-9224-3CBCB86C2780}" srcOrd="1" destOrd="0" presId="urn:microsoft.com/office/officeart/2018/2/layout/IconLabelDescriptionList"/>
    <dgm:cxn modelId="{823DE805-7511-4D03-8F47-A8EEE477BFB8}" type="presParOf" srcId="{1BBB9EEA-A9AA-44DE-B994-8A64CAF03A02}" destId="{278F38BF-D870-4EBF-8939-E0611415AC51}" srcOrd="2" destOrd="0" presId="urn:microsoft.com/office/officeart/2018/2/layout/IconLabelDescriptionList"/>
    <dgm:cxn modelId="{EE76F30B-24F4-4C1B-ADCC-6EA3AF0A29D3}" type="presParOf" srcId="{278F38BF-D870-4EBF-8939-E0611415AC51}" destId="{986F010B-9F74-4397-966E-2B7F825B43AA}" srcOrd="0" destOrd="0" presId="urn:microsoft.com/office/officeart/2018/2/layout/IconLabelDescriptionList"/>
    <dgm:cxn modelId="{DE70B1B8-A9F8-49A4-8A72-4E8847336B98}" type="presParOf" srcId="{278F38BF-D870-4EBF-8939-E0611415AC51}" destId="{C31FDD0F-E159-40A0-BE7C-408F0FA59975}" srcOrd="1" destOrd="0" presId="urn:microsoft.com/office/officeart/2018/2/layout/IconLabelDescriptionList"/>
    <dgm:cxn modelId="{25782B4F-77BF-4084-8BED-9971AD234AAA}" type="presParOf" srcId="{278F38BF-D870-4EBF-8939-E0611415AC51}" destId="{57D4221E-DE45-41B5-94D8-45D1A38D4F61}" srcOrd="2" destOrd="0" presId="urn:microsoft.com/office/officeart/2018/2/layout/IconLabelDescriptionList"/>
    <dgm:cxn modelId="{91A93705-FBFE-408D-8D65-D28FB2F90FAA}" type="presParOf" srcId="{278F38BF-D870-4EBF-8939-E0611415AC51}" destId="{2614A4DE-4EFD-425F-8D47-64EAA74D4761}" srcOrd="3" destOrd="0" presId="urn:microsoft.com/office/officeart/2018/2/layout/IconLabelDescriptionList"/>
    <dgm:cxn modelId="{5C880D7B-8A7E-438C-9E3A-7BC7C61D0FDE}" type="presParOf" srcId="{278F38BF-D870-4EBF-8939-E0611415AC51}" destId="{89A27A7D-726B-488F-8CD9-EB15F5A6EE1E}" srcOrd="4" destOrd="0" presId="urn:microsoft.com/office/officeart/2018/2/layout/IconLabelDescriptionList"/>
    <dgm:cxn modelId="{544F938C-B30B-4AF3-9010-949A64901C35}" type="presParOf" srcId="{1BBB9EEA-A9AA-44DE-B994-8A64CAF03A02}" destId="{FFE4C2D0-0313-4C34-86C3-314A72D34621}" srcOrd="3" destOrd="0" presId="urn:microsoft.com/office/officeart/2018/2/layout/IconLabelDescriptionList"/>
    <dgm:cxn modelId="{BFF36ABA-322E-4F75-9F53-04E619C285D1}" type="presParOf" srcId="{1BBB9EEA-A9AA-44DE-B994-8A64CAF03A02}" destId="{7AF13B95-B4F7-4D29-AA0C-645D579F31DA}" srcOrd="4" destOrd="0" presId="urn:microsoft.com/office/officeart/2018/2/layout/IconLabelDescriptionList"/>
    <dgm:cxn modelId="{29DEB92D-4345-4A1D-968F-BBB58C59CF69}" type="presParOf" srcId="{7AF13B95-B4F7-4D29-AA0C-645D579F31DA}" destId="{E6745873-C444-487C-A3A2-89473FC38559}" srcOrd="0" destOrd="0" presId="urn:microsoft.com/office/officeart/2018/2/layout/IconLabelDescriptionList"/>
    <dgm:cxn modelId="{B6B99322-AE16-4DA2-A8E2-850EB853C8BA}" type="presParOf" srcId="{7AF13B95-B4F7-4D29-AA0C-645D579F31DA}" destId="{70126EA1-D5C9-4EC5-BA24-B0E5FC6AE13B}" srcOrd="1" destOrd="0" presId="urn:microsoft.com/office/officeart/2018/2/layout/IconLabelDescriptionList"/>
    <dgm:cxn modelId="{2BB710CF-4183-4339-B5E8-F750F48D36D7}" type="presParOf" srcId="{7AF13B95-B4F7-4D29-AA0C-645D579F31DA}" destId="{665D3F7B-9147-45FD-AB72-7A8B7D9177C5}" srcOrd="2" destOrd="0" presId="urn:microsoft.com/office/officeart/2018/2/layout/IconLabelDescriptionList"/>
    <dgm:cxn modelId="{DAE2DC01-5362-4C13-B6D0-8BE8E49354D8}" type="presParOf" srcId="{7AF13B95-B4F7-4D29-AA0C-645D579F31DA}" destId="{67BF79C1-B8F6-40C1-BBAB-64C2DE9A544E}" srcOrd="3" destOrd="0" presId="urn:microsoft.com/office/officeart/2018/2/layout/IconLabelDescriptionList"/>
    <dgm:cxn modelId="{3C9E2BAE-A18D-48BD-BD97-854EA62EE06F}" type="presParOf" srcId="{7AF13B95-B4F7-4D29-AA0C-645D579F31DA}" destId="{A5CEFA71-9A0A-4C66-849A-4573F8087105}"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0CCB2-2C18-40D7-BB95-0C179759CC1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61F6758-BE64-4806-AF86-A284825F1BE6}">
      <dgm:prSet/>
      <dgm:spPr/>
      <dgm:t>
        <a:bodyPr/>
        <a:lstStyle/>
        <a:p>
          <a:r>
            <a:rPr lang="en-US" b="1" dirty="0">
              <a:latin typeface="Times New Roman" panose="02020603050405020304" pitchFamily="18" charset="0"/>
              <a:cs typeface="Times New Roman" panose="02020603050405020304" pitchFamily="18" charset="0"/>
            </a:rPr>
            <a:t>Authentication</a:t>
          </a:r>
          <a:r>
            <a:rPr lang="en-US" dirty="0">
              <a:latin typeface="Times New Roman" panose="02020603050405020304" pitchFamily="18" charset="0"/>
              <a:cs typeface="Times New Roman" panose="02020603050405020304" pitchFamily="18" charset="0"/>
            </a:rPr>
            <a:t>: Verifies the identity of a user</a:t>
          </a:r>
        </a:p>
      </dgm:t>
    </dgm:pt>
    <dgm:pt modelId="{9AA0729F-B37E-41C0-AC66-052BA35DB35A}" type="parTrans" cxnId="{189D4C87-B652-45D4-8D89-DF88A386FC8A}">
      <dgm:prSet/>
      <dgm:spPr/>
      <dgm:t>
        <a:bodyPr/>
        <a:lstStyle/>
        <a:p>
          <a:endParaRPr lang="en-US"/>
        </a:p>
      </dgm:t>
    </dgm:pt>
    <dgm:pt modelId="{F6A52DFB-A756-46EA-8253-631A8B88F546}" type="sibTrans" cxnId="{189D4C87-B652-45D4-8D89-DF88A386FC8A}">
      <dgm:prSet/>
      <dgm:spPr/>
      <dgm:t>
        <a:bodyPr/>
        <a:lstStyle/>
        <a:p>
          <a:endParaRPr lang="en-US"/>
        </a:p>
      </dgm:t>
    </dgm:pt>
    <dgm:pt modelId="{8F859F54-95DD-427F-9F42-C7D53021D885}">
      <dgm:prSet/>
      <dgm:spPr/>
      <dgm:t>
        <a:bodyPr/>
        <a:lstStyle/>
        <a:p>
          <a:r>
            <a:rPr lang="en-US" dirty="0">
              <a:latin typeface="Times New Roman" panose="02020603050405020304" pitchFamily="18" charset="0"/>
              <a:cs typeface="Times New Roman" panose="02020603050405020304" pitchFamily="18" charset="0"/>
            </a:rPr>
            <a:t>Ensure a person is who they claim to be</a:t>
          </a:r>
        </a:p>
      </dgm:t>
    </dgm:pt>
    <dgm:pt modelId="{55F762F2-E644-407F-9BB3-802B98BE5555}" type="parTrans" cxnId="{756ED5B7-4223-4123-858F-80B7AE9CD359}">
      <dgm:prSet/>
      <dgm:spPr/>
      <dgm:t>
        <a:bodyPr/>
        <a:lstStyle/>
        <a:p>
          <a:endParaRPr lang="en-US"/>
        </a:p>
      </dgm:t>
    </dgm:pt>
    <dgm:pt modelId="{40DDC764-E554-4E79-9EB6-CC07296E6335}" type="sibTrans" cxnId="{756ED5B7-4223-4123-858F-80B7AE9CD359}">
      <dgm:prSet/>
      <dgm:spPr/>
      <dgm:t>
        <a:bodyPr/>
        <a:lstStyle/>
        <a:p>
          <a:endParaRPr lang="en-US"/>
        </a:p>
      </dgm:t>
    </dgm:pt>
    <dgm:pt modelId="{73421EF9-1192-40D4-8ED9-CF42529D6293}">
      <dgm:prSet/>
      <dgm:spPr/>
      <dgm:t>
        <a:bodyPr/>
        <a:lstStyle/>
        <a:p>
          <a:r>
            <a:rPr lang="en-US" b="1" dirty="0"/>
            <a:t>Authorization</a:t>
          </a:r>
          <a:r>
            <a:rPr lang="en-US" dirty="0"/>
            <a:t>: Determines what a user is </a:t>
          </a:r>
          <a:r>
            <a:rPr lang="en-US" dirty="0">
              <a:latin typeface="Times New Roman" panose="02020603050405020304" pitchFamily="18" charset="0"/>
              <a:cs typeface="Times New Roman" panose="02020603050405020304" pitchFamily="18" charset="0"/>
            </a:rPr>
            <a:t>allowed</a:t>
          </a:r>
          <a:r>
            <a:rPr lang="en-US" dirty="0"/>
            <a:t> to do within a system</a:t>
          </a:r>
          <a:endParaRPr lang="en-US" dirty="0">
            <a:latin typeface="Times New Roman" panose="02020603050405020304" pitchFamily="18" charset="0"/>
            <a:cs typeface="Times New Roman" panose="02020603050405020304" pitchFamily="18" charset="0"/>
          </a:endParaRPr>
        </a:p>
      </dgm:t>
    </dgm:pt>
    <dgm:pt modelId="{B253C2FF-DC3C-43F7-B153-523F3C0E8097}" type="parTrans" cxnId="{78925870-77AA-4F91-8BFD-AEFFC1ACC31E}">
      <dgm:prSet/>
      <dgm:spPr/>
      <dgm:t>
        <a:bodyPr/>
        <a:lstStyle/>
        <a:p>
          <a:endParaRPr lang="en-US"/>
        </a:p>
      </dgm:t>
    </dgm:pt>
    <dgm:pt modelId="{6B62AD8E-D239-4A9E-8D81-3A2195E999F0}" type="sibTrans" cxnId="{78925870-77AA-4F91-8BFD-AEFFC1ACC31E}">
      <dgm:prSet/>
      <dgm:spPr/>
      <dgm:t>
        <a:bodyPr/>
        <a:lstStyle/>
        <a:p>
          <a:endParaRPr lang="en-US"/>
        </a:p>
      </dgm:t>
    </dgm:pt>
    <dgm:pt modelId="{87DBBD3C-223C-4960-8CDF-8E23A2D5FD02}">
      <dgm:prSet/>
      <dgm:spPr/>
      <dgm:t>
        <a:bodyPr/>
        <a:lstStyle/>
        <a:p>
          <a:r>
            <a:rPr lang="en-US" b="0" dirty="0"/>
            <a:t>Defines The user's access rights and privileges</a:t>
          </a:r>
          <a:endParaRPr lang="en-US" b="0" dirty="0">
            <a:latin typeface="Times New Roman" panose="02020603050405020304" pitchFamily="18" charset="0"/>
            <a:cs typeface="Times New Roman" panose="02020603050405020304" pitchFamily="18" charset="0"/>
          </a:endParaRPr>
        </a:p>
      </dgm:t>
    </dgm:pt>
    <dgm:pt modelId="{C952600A-3FAA-4F37-9590-0C3EA31A3783}" type="parTrans" cxnId="{EBFFDC15-FBA6-4BBC-95F3-B1099494F550}">
      <dgm:prSet/>
      <dgm:spPr/>
      <dgm:t>
        <a:bodyPr/>
        <a:lstStyle/>
        <a:p>
          <a:endParaRPr lang="en-US"/>
        </a:p>
      </dgm:t>
    </dgm:pt>
    <dgm:pt modelId="{2B148B81-C3C3-46A2-A6B1-A734DCFD70DC}" type="sibTrans" cxnId="{EBFFDC15-FBA6-4BBC-95F3-B1099494F550}">
      <dgm:prSet/>
      <dgm:spPr/>
      <dgm:t>
        <a:bodyPr/>
        <a:lstStyle/>
        <a:p>
          <a:endParaRPr lang="en-US"/>
        </a:p>
      </dgm:t>
    </dgm:pt>
    <dgm:pt modelId="{2505E54A-9386-46B2-9DBB-DBBE7FD32F9A}">
      <dgm:prSet/>
      <dgm:spPr/>
      <dgm:t>
        <a:bodyPr/>
        <a:lstStyle/>
        <a:p>
          <a:r>
            <a:rPr lang="en-US" dirty="0">
              <a:latin typeface="Times New Roman" panose="02020603050405020304" pitchFamily="18" charset="0"/>
              <a:cs typeface="Times New Roman" panose="02020603050405020304" pitchFamily="18" charset="0"/>
            </a:rPr>
            <a:t>Accounting: Tracks and logs all user activities within the system</a:t>
          </a:r>
        </a:p>
      </dgm:t>
    </dgm:pt>
    <dgm:pt modelId="{F1B5DDCE-37F0-40ED-BD1C-56BDB8907DC1}" type="parTrans" cxnId="{9EB91DE7-36BB-444E-90F1-5ADFAC678664}">
      <dgm:prSet/>
      <dgm:spPr/>
      <dgm:t>
        <a:bodyPr/>
        <a:lstStyle/>
        <a:p>
          <a:endParaRPr lang="en-US"/>
        </a:p>
      </dgm:t>
    </dgm:pt>
    <dgm:pt modelId="{14099E2A-1C68-48A8-B0F3-04F362831C4A}" type="sibTrans" cxnId="{9EB91DE7-36BB-444E-90F1-5ADFAC678664}">
      <dgm:prSet/>
      <dgm:spPr/>
      <dgm:t>
        <a:bodyPr/>
        <a:lstStyle/>
        <a:p>
          <a:endParaRPr lang="en-US"/>
        </a:p>
      </dgm:t>
    </dgm:pt>
    <dgm:pt modelId="{20B6A380-36CF-400A-B2E3-BD741EEF874F}">
      <dgm:prSet/>
      <dgm:spPr/>
      <dgm:t>
        <a:bodyPr/>
        <a:lstStyle/>
        <a:p>
          <a:r>
            <a:rPr lang="en-US" dirty="0">
              <a:latin typeface="Times New Roman" panose="02020603050405020304" pitchFamily="18" charset="0"/>
              <a:cs typeface="Times New Roman" panose="02020603050405020304" pitchFamily="18" charset="0"/>
            </a:rPr>
            <a:t>Creates A detailed log (breadcrumb trail) of user actions, including timestamps and accessed resources.</a:t>
          </a:r>
        </a:p>
      </dgm:t>
    </dgm:pt>
    <dgm:pt modelId="{D3D58EA1-C5A4-4E13-8906-EA877AAE00E0}" type="parTrans" cxnId="{FEA0F7F3-A651-4BCC-AD45-6A855D1A294D}">
      <dgm:prSet/>
      <dgm:spPr/>
      <dgm:t>
        <a:bodyPr/>
        <a:lstStyle/>
        <a:p>
          <a:endParaRPr lang="en-US"/>
        </a:p>
      </dgm:t>
    </dgm:pt>
    <dgm:pt modelId="{6E159CEC-C82C-45F1-9F32-7350E99E73D2}" type="sibTrans" cxnId="{FEA0F7F3-A651-4BCC-AD45-6A855D1A294D}">
      <dgm:prSet/>
      <dgm:spPr/>
      <dgm:t>
        <a:bodyPr/>
        <a:lstStyle/>
        <a:p>
          <a:endParaRPr lang="en-US"/>
        </a:p>
      </dgm:t>
    </dgm:pt>
    <dgm:pt modelId="{A7B43C24-17DE-47FB-82E8-ACD825EB96DE}" type="pres">
      <dgm:prSet presAssocID="{1430CCB2-2C18-40D7-BB95-0C179759CC1B}" presName="Name0" presStyleCnt="0">
        <dgm:presLayoutVars>
          <dgm:dir/>
          <dgm:animLvl val="lvl"/>
          <dgm:resizeHandles val="exact"/>
        </dgm:presLayoutVars>
      </dgm:prSet>
      <dgm:spPr/>
    </dgm:pt>
    <dgm:pt modelId="{B3290E5C-79EC-48E6-BFC0-0851049268FD}" type="pres">
      <dgm:prSet presAssocID="{861F6758-BE64-4806-AF86-A284825F1BE6}" presName="linNode" presStyleCnt="0"/>
      <dgm:spPr/>
    </dgm:pt>
    <dgm:pt modelId="{2C8B870E-DF90-463A-9993-E8ED493C2E8C}" type="pres">
      <dgm:prSet presAssocID="{861F6758-BE64-4806-AF86-A284825F1BE6}" presName="parentText" presStyleLbl="node1" presStyleIdx="0" presStyleCnt="3">
        <dgm:presLayoutVars>
          <dgm:chMax val="1"/>
          <dgm:bulletEnabled val="1"/>
        </dgm:presLayoutVars>
      </dgm:prSet>
      <dgm:spPr/>
    </dgm:pt>
    <dgm:pt modelId="{6751BEA5-ACF2-4B84-A995-6BC7F764261D}" type="pres">
      <dgm:prSet presAssocID="{861F6758-BE64-4806-AF86-A284825F1BE6}" presName="descendantText" presStyleLbl="alignAccFollowNode1" presStyleIdx="0" presStyleCnt="3">
        <dgm:presLayoutVars>
          <dgm:bulletEnabled val="1"/>
        </dgm:presLayoutVars>
      </dgm:prSet>
      <dgm:spPr/>
    </dgm:pt>
    <dgm:pt modelId="{C237E3C0-F61A-4F3F-B96D-3D6F0A15F7CA}" type="pres">
      <dgm:prSet presAssocID="{F6A52DFB-A756-46EA-8253-631A8B88F546}" presName="sp" presStyleCnt="0"/>
      <dgm:spPr/>
    </dgm:pt>
    <dgm:pt modelId="{1CA46F1C-C638-49EC-A911-8C9B5C0DD21A}" type="pres">
      <dgm:prSet presAssocID="{73421EF9-1192-40D4-8ED9-CF42529D6293}" presName="linNode" presStyleCnt="0"/>
      <dgm:spPr/>
    </dgm:pt>
    <dgm:pt modelId="{2A001700-F8A8-410E-93BE-B1FB89A31009}" type="pres">
      <dgm:prSet presAssocID="{73421EF9-1192-40D4-8ED9-CF42529D6293}" presName="parentText" presStyleLbl="node1" presStyleIdx="1" presStyleCnt="3">
        <dgm:presLayoutVars>
          <dgm:chMax val="1"/>
          <dgm:bulletEnabled val="1"/>
        </dgm:presLayoutVars>
      </dgm:prSet>
      <dgm:spPr/>
    </dgm:pt>
    <dgm:pt modelId="{56128CFE-6991-4B5D-9603-7CC9EAD1D0B3}" type="pres">
      <dgm:prSet presAssocID="{73421EF9-1192-40D4-8ED9-CF42529D6293}" presName="descendantText" presStyleLbl="alignAccFollowNode1" presStyleIdx="1" presStyleCnt="3">
        <dgm:presLayoutVars>
          <dgm:bulletEnabled val="1"/>
        </dgm:presLayoutVars>
      </dgm:prSet>
      <dgm:spPr/>
    </dgm:pt>
    <dgm:pt modelId="{630CC167-FA32-44EF-980C-DBA1807EA1D9}" type="pres">
      <dgm:prSet presAssocID="{6B62AD8E-D239-4A9E-8D81-3A2195E999F0}" presName="sp" presStyleCnt="0"/>
      <dgm:spPr/>
    </dgm:pt>
    <dgm:pt modelId="{0CE69D7C-1023-4589-A137-4E3D8D7CBED7}" type="pres">
      <dgm:prSet presAssocID="{2505E54A-9386-46B2-9DBB-DBBE7FD32F9A}" presName="linNode" presStyleCnt="0"/>
      <dgm:spPr/>
    </dgm:pt>
    <dgm:pt modelId="{A028690A-47F1-4310-8BC2-C12EAEED27F9}" type="pres">
      <dgm:prSet presAssocID="{2505E54A-9386-46B2-9DBB-DBBE7FD32F9A}" presName="parentText" presStyleLbl="node1" presStyleIdx="2" presStyleCnt="3">
        <dgm:presLayoutVars>
          <dgm:chMax val="1"/>
          <dgm:bulletEnabled val="1"/>
        </dgm:presLayoutVars>
      </dgm:prSet>
      <dgm:spPr/>
    </dgm:pt>
    <dgm:pt modelId="{F34F52D1-6014-42BC-9D77-5F84B723B98C}" type="pres">
      <dgm:prSet presAssocID="{2505E54A-9386-46B2-9DBB-DBBE7FD32F9A}" presName="descendantText" presStyleLbl="alignAccFollowNode1" presStyleIdx="2" presStyleCnt="3">
        <dgm:presLayoutVars>
          <dgm:bulletEnabled val="1"/>
        </dgm:presLayoutVars>
      </dgm:prSet>
      <dgm:spPr/>
    </dgm:pt>
  </dgm:ptLst>
  <dgm:cxnLst>
    <dgm:cxn modelId="{79E1D006-79E0-44F6-9424-508A1FD4AA91}" type="presOf" srcId="{20B6A380-36CF-400A-B2E3-BD741EEF874F}" destId="{F34F52D1-6014-42BC-9D77-5F84B723B98C}" srcOrd="0" destOrd="0" presId="urn:microsoft.com/office/officeart/2005/8/layout/vList5"/>
    <dgm:cxn modelId="{EBFFDC15-FBA6-4BBC-95F3-B1099494F550}" srcId="{73421EF9-1192-40D4-8ED9-CF42529D6293}" destId="{87DBBD3C-223C-4960-8CDF-8E23A2D5FD02}" srcOrd="0" destOrd="0" parTransId="{C952600A-3FAA-4F37-9590-0C3EA31A3783}" sibTransId="{2B148B81-C3C3-46A2-A6B1-A734DCFD70DC}"/>
    <dgm:cxn modelId="{912D082D-7B27-4DFA-8FC3-BCD52805DFD9}" type="presOf" srcId="{1430CCB2-2C18-40D7-BB95-0C179759CC1B}" destId="{A7B43C24-17DE-47FB-82E8-ACD825EB96DE}" srcOrd="0" destOrd="0" presId="urn:microsoft.com/office/officeart/2005/8/layout/vList5"/>
    <dgm:cxn modelId="{13D6E14F-08CC-43FB-A620-94678FC82556}" type="presOf" srcId="{87DBBD3C-223C-4960-8CDF-8E23A2D5FD02}" destId="{56128CFE-6991-4B5D-9603-7CC9EAD1D0B3}" srcOrd="0" destOrd="0" presId="urn:microsoft.com/office/officeart/2005/8/layout/vList5"/>
    <dgm:cxn modelId="{78925870-77AA-4F91-8BFD-AEFFC1ACC31E}" srcId="{1430CCB2-2C18-40D7-BB95-0C179759CC1B}" destId="{73421EF9-1192-40D4-8ED9-CF42529D6293}" srcOrd="1" destOrd="0" parTransId="{B253C2FF-DC3C-43F7-B153-523F3C0E8097}" sibTransId="{6B62AD8E-D239-4A9E-8D81-3A2195E999F0}"/>
    <dgm:cxn modelId="{E04EC755-8892-4628-BA0D-3B9F1BF4D191}" type="presOf" srcId="{861F6758-BE64-4806-AF86-A284825F1BE6}" destId="{2C8B870E-DF90-463A-9993-E8ED493C2E8C}" srcOrd="0" destOrd="0" presId="urn:microsoft.com/office/officeart/2005/8/layout/vList5"/>
    <dgm:cxn modelId="{189D4C87-B652-45D4-8D89-DF88A386FC8A}" srcId="{1430CCB2-2C18-40D7-BB95-0C179759CC1B}" destId="{861F6758-BE64-4806-AF86-A284825F1BE6}" srcOrd="0" destOrd="0" parTransId="{9AA0729F-B37E-41C0-AC66-052BA35DB35A}" sibTransId="{F6A52DFB-A756-46EA-8253-631A8B88F546}"/>
    <dgm:cxn modelId="{A2F5559F-79FD-4B6C-9D13-A76F393AF28D}" type="presOf" srcId="{73421EF9-1192-40D4-8ED9-CF42529D6293}" destId="{2A001700-F8A8-410E-93BE-B1FB89A31009}" srcOrd="0" destOrd="0" presId="urn:microsoft.com/office/officeart/2005/8/layout/vList5"/>
    <dgm:cxn modelId="{756ED5B7-4223-4123-858F-80B7AE9CD359}" srcId="{861F6758-BE64-4806-AF86-A284825F1BE6}" destId="{8F859F54-95DD-427F-9F42-C7D53021D885}" srcOrd="0" destOrd="0" parTransId="{55F762F2-E644-407F-9BB3-802B98BE5555}" sibTransId="{40DDC764-E554-4E79-9EB6-CC07296E6335}"/>
    <dgm:cxn modelId="{5B548EC4-E1CC-403A-9409-E9C4F97A10CA}" type="presOf" srcId="{8F859F54-95DD-427F-9F42-C7D53021D885}" destId="{6751BEA5-ACF2-4B84-A995-6BC7F764261D}" srcOrd="0" destOrd="0" presId="urn:microsoft.com/office/officeart/2005/8/layout/vList5"/>
    <dgm:cxn modelId="{D1632FCA-E9F7-42EF-AE57-806BD0EDCA82}" type="presOf" srcId="{2505E54A-9386-46B2-9DBB-DBBE7FD32F9A}" destId="{A028690A-47F1-4310-8BC2-C12EAEED27F9}" srcOrd="0" destOrd="0" presId="urn:microsoft.com/office/officeart/2005/8/layout/vList5"/>
    <dgm:cxn modelId="{9EB91DE7-36BB-444E-90F1-5ADFAC678664}" srcId="{1430CCB2-2C18-40D7-BB95-0C179759CC1B}" destId="{2505E54A-9386-46B2-9DBB-DBBE7FD32F9A}" srcOrd="2" destOrd="0" parTransId="{F1B5DDCE-37F0-40ED-BD1C-56BDB8907DC1}" sibTransId="{14099E2A-1C68-48A8-B0F3-04F362831C4A}"/>
    <dgm:cxn modelId="{FEA0F7F3-A651-4BCC-AD45-6A855D1A294D}" srcId="{2505E54A-9386-46B2-9DBB-DBBE7FD32F9A}" destId="{20B6A380-36CF-400A-B2E3-BD741EEF874F}" srcOrd="0" destOrd="0" parTransId="{D3D58EA1-C5A4-4E13-8906-EA877AAE00E0}" sibTransId="{6E159CEC-C82C-45F1-9F32-7350E99E73D2}"/>
    <dgm:cxn modelId="{F2D06CD0-4561-4CE0-A71B-1085D32082E6}" type="presParOf" srcId="{A7B43C24-17DE-47FB-82E8-ACD825EB96DE}" destId="{B3290E5C-79EC-48E6-BFC0-0851049268FD}" srcOrd="0" destOrd="0" presId="urn:microsoft.com/office/officeart/2005/8/layout/vList5"/>
    <dgm:cxn modelId="{9CE38DB6-CBC7-4C2F-B754-3EDE15240664}" type="presParOf" srcId="{B3290E5C-79EC-48E6-BFC0-0851049268FD}" destId="{2C8B870E-DF90-463A-9993-E8ED493C2E8C}" srcOrd="0" destOrd="0" presId="urn:microsoft.com/office/officeart/2005/8/layout/vList5"/>
    <dgm:cxn modelId="{05CE6125-5CC1-4036-8C70-56BA818BF970}" type="presParOf" srcId="{B3290E5C-79EC-48E6-BFC0-0851049268FD}" destId="{6751BEA5-ACF2-4B84-A995-6BC7F764261D}" srcOrd="1" destOrd="0" presId="urn:microsoft.com/office/officeart/2005/8/layout/vList5"/>
    <dgm:cxn modelId="{1EDAD1FA-BAE1-4CF7-A64B-834766DD7F5D}" type="presParOf" srcId="{A7B43C24-17DE-47FB-82E8-ACD825EB96DE}" destId="{C237E3C0-F61A-4F3F-B96D-3D6F0A15F7CA}" srcOrd="1" destOrd="0" presId="urn:microsoft.com/office/officeart/2005/8/layout/vList5"/>
    <dgm:cxn modelId="{499CE2A2-06AB-4DE8-802E-F3B87878FD8C}" type="presParOf" srcId="{A7B43C24-17DE-47FB-82E8-ACD825EB96DE}" destId="{1CA46F1C-C638-49EC-A911-8C9B5C0DD21A}" srcOrd="2" destOrd="0" presId="urn:microsoft.com/office/officeart/2005/8/layout/vList5"/>
    <dgm:cxn modelId="{C04006F9-EE0D-4A18-8946-9D3849DB7A48}" type="presParOf" srcId="{1CA46F1C-C638-49EC-A911-8C9B5C0DD21A}" destId="{2A001700-F8A8-410E-93BE-B1FB89A31009}" srcOrd="0" destOrd="0" presId="urn:microsoft.com/office/officeart/2005/8/layout/vList5"/>
    <dgm:cxn modelId="{4F9D6D0B-B285-406F-A223-8FF34C650BB6}" type="presParOf" srcId="{1CA46F1C-C638-49EC-A911-8C9B5C0DD21A}" destId="{56128CFE-6991-4B5D-9603-7CC9EAD1D0B3}" srcOrd="1" destOrd="0" presId="urn:microsoft.com/office/officeart/2005/8/layout/vList5"/>
    <dgm:cxn modelId="{5F1100A7-EDDB-4BFE-8967-3898531716E5}" type="presParOf" srcId="{A7B43C24-17DE-47FB-82E8-ACD825EB96DE}" destId="{630CC167-FA32-44EF-980C-DBA1807EA1D9}" srcOrd="3" destOrd="0" presId="urn:microsoft.com/office/officeart/2005/8/layout/vList5"/>
    <dgm:cxn modelId="{30704691-5F50-4DF4-9C5F-3566D2332DA0}" type="presParOf" srcId="{A7B43C24-17DE-47FB-82E8-ACD825EB96DE}" destId="{0CE69D7C-1023-4589-A137-4E3D8D7CBED7}" srcOrd="4" destOrd="0" presId="urn:microsoft.com/office/officeart/2005/8/layout/vList5"/>
    <dgm:cxn modelId="{6D9EB172-A093-4460-85DF-582E7C87BC3D}" type="presParOf" srcId="{0CE69D7C-1023-4589-A137-4E3D8D7CBED7}" destId="{A028690A-47F1-4310-8BC2-C12EAEED27F9}" srcOrd="0" destOrd="0" presId="urn:microsoft.com/office/officeart/2005/8/layout/vList5"/>
    <dgm:cxn modelId="{1F1BE5EE-7037-44A0-B669-D0C55B71D886}" type="presParOf" srcId="{0CE69D7C-1023-4589-A137-4E3D8D7CBED7}" destId="{F34F52D1-6014-42BC-9D77-5F84B723B98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8AF73-7645-40BE-800F-65F0ECF9D6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EF0CC22-BCD9-45F9-81F2-D22C01A7071A}">
      <dgm:prSet/>
      <dgm:spPr/>
      <dgm:t>
        <a:bodyPr/>
        <a:lstStyle/>
        <a:p>
          <a:r>
            <a:rPr lang="en-US" i="1" dirty="0">
              <a:latin typeface="Times New Roman" panose="02020603050405020304" pitchFamily="18" charset="0"/>
              <a:cs typeface="Times New Roman" panose="02020603050405020304" pitchFamily="18" charset="0"/>
            </a:rPr>
            <a:t>Risk of waiting:</a:t>
          </a:r>
          <a:endParaRPr lang="en-US" dirty="0">
            <a:latin typeface="Times New Roman" panose="02020603050405020304" pitchFamily="18" charset="0"/>
            <a:cs typeface="Times New Roman" panose="02020603050405020304" pitchFamily="18" charset="0"/>
          </a:endParaRPr>
        </a:p>
      </dgm:t>
    </dgm:pt>
    <dgm:pt modelId="{0BB21CB6-589F-4556-BCD0-F561F1287360}" type="parTrans" cxnId="{5384DA82-8B3F-4627-B90B-A2EDFADEFD32}">
      <dgm:prSet/>
      <dgm:spPr/>
      <dgm:t>
        <a:bodyPr/>
        <a:lstStyle/>
        <a:p>
          <a:endParaRPr lang="en-US"/>
        </a:p>
      </dgm:t>
    </dgm:pt>
    <dgm:pt modelId="{4E9EE3DE-EDB0-4A4D-ACAE-2A9B0E941EA2}" type="sibTrans" cxnId="{5384DA82-8B3F-4627-B90B-A2EDFADEFD32}">
      <dgm:prSet/>
      <dgm:spPr/>
      <dgm:t>
        <a:bodyPr/>
        <a:lstStyle/>
        <a:p>
          <a:endParaRPr lang="en-US"/>
        </a:p>
      </dgm:t>
    </dgm:pt>
    <dgm:pt modelId="{C9CCB95D-3104-4817-960B-45F4B81365A5}">
      <dgm:prSet/>
      <dgm:spPr/>
      <dgm:t>
        <a:bodyPr/>
        <a:lstStyle/>
        <a:p>
          <a:r>
            <a:rPr lang="en-US" dirty="0">
              <a:latin typeface="Times New Roman" panose="02020603050405020304" pitchFamily="18" charset="0"/>
              <a:cs typeface="Times New Roman" panose="02020603050405020304" pitchFamily="18" charset="0"/>
            </a:rPr>
            <a:t>Harm to data</a:t>
          </a:r>
        </a:p>
      </dgm:t>
    </dgm:pt>
    <dgm:pt modelId="{CD760587-7A8D-4200-A1DB-B970B43CB53B}" type="parTrans" cxnId="{4AA1E335-A789-44EC-964C-CE2B9F124247}">
      <dgm:prSet/>
      <dgm:spPr/>
      <dgm:t>
        <a:bodyPr/>
        <a:lstStyle/>
        <a:p>
          <a:endParaRPr lang="en-US"/>
        </a:p>
      </dgm:t>
    </dgm:pt>
    <dgm:pt modelId="{08C2823F-63C3-42CF-BBCB-57311AD26D5A}" type="sibTrans" cxnId="{4AA1E335-A789-44EC-964C-CE2B9F124247}">
      <dgm:prSet/>
      <dgm:spPr/>
      <dgm:t>
        <a:bodyPr/>
        <a:lstStyle/>
        <a:p>
          <a:endParaRPr lang="en-US"/>
        </a:p>
      </dgm:t>
    </dgm:pt>
    <dgm:pt modelId="{44F79B29-51CE-424F-89D7-80A4542B0B20}">
      <dgm:prSet/>
      <dgm:spPr/>
      <dgm:t>
        <a:bodyPr/>
        <a:lstStyle/>
        <a:p>
          <a:r>
            <a:rPr lang="en-US" dirty="0">
              <a:latin typeface="Times New Roman" panose="02020603050405020304" pitchFamily="18" charset="0"/>
              <a:cs typeface="Times New Roman" panose="02020603050405020304" pitchFamily="18" charset="0"/>
            </a:rPr>
            <a:t>Harm to customer trust</a:t>
          </a:r>
        </a:p>
      </dgm:t>
    </dgm:pt>
    <dgm:pt modelId="{07D838A8-B82E-46BF-98FD-E13FE74F1808}" type="parTrans" cxnId="{52E2198A-EE83-4066-85A7-1FCFBA6FDFA1}">
      <dgm:prSet/>
      <dgm:spPr/>
      <dgm:t>
        <a:bodyPr/>
        <a:lstStyle/>
        <a:p>
          <a:endParaRPr lang="en-US"/>
        </a:p>
      </dgm:t>
    </dgm:pt>
    <dgm:pt modelId="{E074ADF4-B2BC-4554-BB21-E04E78DE2B88}" type="sibTrans" cxnId="{52E2198A-EE83-4066-85A7-1FCFBA6FDFA1}">
      <dgm:prSet/>
      <dgm:spPr/>
      <dgm:t>
        <a:bodyPr/>
        <a:lstStyle/>
        <a:p>
          <a:endParaRPr lang="en-US"/>
        </a:p>
      </dgm:t>
    </dgm:pt>
    <dgm:pt modelId="{C8909930-A57D-427E-8CAD-B2E1A2818CAE}">
      <dgm:prSet/>
      <dgm:spPr/>
      <dgm:t>
        <a:bodyPr/>
        <a:lstStyle/>
        <a:p>
          <a:r>
            <a:rPr lang="en-US">
              <a:latin typeface="Times New Roman" panose="02020603050405020304" pitchFamily="18" charset="0"/>
              <a:cs typeface="Times New Roman" panose="02020603050405020304" pitchFamily="18" charset="0"/>
            </a:rPr>
            <a:t>Financial cost</a:t>
          </a:r>
        </a:p>
      </dgm:t>
    </dgm:pt>
    <dgm:pt modelId="{8DCDB0CD-775E-401F-B668-2480AEF8740B}" type="parTrans" cxnId="{01437B76-E5D8-4D98-BF24-0776122E98D1}">
      <dgm:prSet/>
      <dgm:spPr/>
      <dgm:t>
        <a:bodyPr/>
        <a:lstStyle/>
        <a:p>
          <a:endParaRPr lang="en-US"/>
        </a:p>
      </dgm:t>
    </dgm:pt>
    <dgm:pt modelId="{EC0FF2E9-59AF-41CF-963A-5E8ED9221C7B}" type="sibTrans" cxnId="{01437B76-E5D8-4D98-BF24-0776122E98D1}">
      <dgm:prSet/>
      <dgm:spPr/>
      <dgm:t>
        <a:bodyPr/>
        <a:lstStyle/>
        <a:p>
          <a:endParaRPr lang="en-US"/>
        </a:p>
      </dgm:t>
    </dgm:pt>
    <dgm:pt modelId="{D4B2DAB0-7C30-4DE1-9700-C2A4586F4AF6}">
      <dgm:prSet/>
      <dgm:spPr/>
      <dgm:t>
        <a:bodyPr/>
        <a:lstStyle/>
        <a:p>
          <a:r>
            <a:rPr lang="en-US">
              <a:latin typeface="Times New Roman" panose="02020603050405020304" pitchFamily="18" charset="0"/>
              <a:cs typeface="Times New Roman" panose="02020603050405020304" pitchFamily="18" charset="0"/>
            </a:rPr>
            <a:t>Potential future damages of multiple attacks</a:t>
          </a:r>
        </a:p>
      </dgm:t>
    </dgm:pt>
    <dgm:pt modelId="{A9298E06-B5A6-47BF-86B2-99FC802CC567}" type="parTrans" cxnId="{E4E30C7C-F97B-47EB-8E2E-FB202B973DEC}">
      <dgm:prSet/>
      <dgm:spPr/>
      <dgm:t>
        <a:bodyPr/>
        <a:lstStyle/>
        <a:p>
          <a:endParaRPr lang="en-US"/>
        </a:p>
      </dgm:t>
    </dgm:pt>
    <dgm:pt modelId="{90E3AD17-3B61-45B0-8B95-54B80C1ADF70}" type="sibTrans" cxnId="{E4E30C7C-F97B-47EB-8E2E-FB202B973DEC}">
      <dgm:prSet/>
      <dgm:spPr/>
      <dgm:t>
        <a:bodyPr/>
        <a:lstStyle/>
        <a:p>
          <a:endParaRPr lang="en-US"/>
        </a:p>
      </dgm:t>
    </dgm:pt>
    <dgm:pt modelId="{44AE9030-628F-4482-81E8-933DBA35A3ED}">
      <dgm:prSet/>
      <dgm:spPr/>
      <dgm:t>
        <a:bodyPr/>
        <a:lstStyle/>
        <a:p>
          <a:r>
            <a:rPr lang="en-US" i="1" dirty="0">
              <a:latin typeface="Times New Roman" panose="02020603050405020304" pitchFamily="18" charset="0"/>
              <a:cs typeface="Times New Roman" panose="02020603050405020304" pitchFamily="18" charset="0"/>
            </a:rPr>
            <a:t>Benefits of early action:</a:t>
          </a:r>
          <a:endParaRPr lang="en-US" dirty="0">
            <a:latin typeface="Times New Roman" panose="02020603050405020304" pitchFamily="18" charset="0"/>
            <a:cs typeface="Times New Roman" panose="02020603050405020304" pitchFamily="18" charset="0"/>
          </a:endParaRPr>
        </a:p>
      </dgm:t>
    </dgm:pt>
    <dgm:pt modelId="{BB7197B5-4ACC-4136-BD02-C82B232F9FDE}" type="parTrans" cxnId="{A388AE06-1CC3-4DF5-9318-85684355D8FF}">
      <dgm:prSet/>
      <dgm:spPr/>
      <dgm:t>
        <a:bodyPr/>
        <a:lstStyle/>
        <a:p>
          <a:endParaRPr lang="en-US"/>
        </a:p>
      </dgm:t>
    </dgm:pt>
    <dgm:pt modelId="{64B30092-95A9-4240-BDCD-37A34B414CC6}" type="sibTrans" cxnId="{A388AE06-1CC3-4DF5-9318-85684355D8FF}">
      <dgm:prSet/>
      <dgm:spPr/>
      <dgm:t>
        <a:bodyPr/>
        <a:lstStyle/>
        <a:p>
          <a:endParaRPr lang="en-US"/>
        </a:p>
      </dgm:t>
    </dgm:pt>
    <dgm:pt modelId="{BDFEBCA7-C12D-4AA1-9D98-50C9AA109885}">
      <dgm:prSet/>
      <dgm:spPr/>
      <dgm:t>
        <a:bodyPr/>
        <a:lstStyle/>
        <a:p>
          <a:r>
            <a:rPr lang="en-US" dirty="0">
              <a:latin typeface="Times New Roman" panose="02020603050405020304" pitchFamily="18" charset="0"/>
              <a:cs typeface="Times New Roman" panose="02020603050405020304" pitchFamily="18" charset="0"/>
            </a:rPr>
            <a:t>Mitigate possible damage</a:t>
          </a:r>
        </a:p>
      </dgm:t>
    </dgm:pt>
    <dgm:pt modelId="{CFB10A34-84B5-44F5-980E-4AD5FBD35B5C}" type="parTrans" cxnId="{D42B1339-D8D5-4DB6-9327-4F9611761865}">
      <dgm:prSet/>
      <dgm:spPr/>
      <dgm:t>
        <a:bodyPr/>
        <a:lstStyle/>
        <a:p>
          <a:endParaRPr lang="en-US"/>
        </a:p>
      </dgm:t>
    </dgm:pt>
    <dgm:pt modelId="{963A887A-A5C1-419C-B57B-7A2409CF5BEF}" type="sibTrans" cxnId="{D42B1339-D8D5-4DB6-9327-4F9611761865}">
      <dgm:prSet/>
      <dgm:spPr/>
      <dgm:t>
        <a:bodyPr/>
        <a:lstStyle/>
        <a:p>
          <a:endParaRPr lang="en-US"/>
        </a:p>
      </dgm:t>
    </dgm:pt>
    <dgm:pt modelId="{00AFA8CD-4F23-4DF7-8943-4604EC2E6E4B}">
      <dgm:prSet/>
      <dgm:spPr/>
      <dgm:t>
        <a:bodyPr/>
        <a:lstStyle/>
        <a:p>
          <a:r>
            <a:rPr lang="en-US">
              <a:latin typeface="Times New Roman" panose="02020603050405020304" pitchFamily="18" charset="0"/>
              <a:cs typeface="Times New Roman" panose="02020603050405020304" pitchFamily="18" charset="0"/>
            </a:rPr>
            <a:t>Prevent threats</a:t>
          </a:r>
        </a:p>
      </dgm:t>
    </dgm:pt>
    <dgm:pt modelId="{973B1F69-5EC8-4AF2-912E-68837B5EA61A}" type="parTrans" cxnId="{F9E60750-7AB0-4730-9F13-72522A131E97}">
      <dgm:prSet/>
      <dgm:spPr/>
      <dgm:t>
        <a:bodyPr/>
        <a:lstStyle/>
        <a:p>
          <a:endParaRPr lang="en-US"/>
        </a:p>
      </dgm:t>
    </dgm:pt>
    <dgm:pt modelId="{462F98B1-D379-4DFA-9475-51788DD57433}" type="sibTrans" cxnId="{F9E60750-7AB0-4730-9F13-72522A131E97}">
      <dgm:prSet/>
      <dgm:spPr/>
      <dgm:t>
        <a:bodyPr/>
        <a:lstStyle/>
        <a:p>
          <a:endParaRPr lang="en-US"/>
        </a:p>
      </dgm:t>
    </dgm:pt>
    <dgm:pt modelId="{C2570621-5164-4249-AC94-9B1A1510F53D}">
      <dgm:prSet/>
      <dgm:spPr/>
      <dgm:t>
        <a:bodyPr/>
        <a:lstStyle/>
        <a:p>
          <a:r>
            <a:rPr lang="en-US" dirty="0">
              <a:latin typeface="Times New Roman" panose="02020603050405020304" pitchFamily="18" charset="0"/>
              <a:cs typeface="Times New Roman" panose="02020603050405020304" pitchFamily="18" charset="0"/>
            </a:rPr>
            <a:t>Create structure and consistency in security</a:t>
          </a:r>
        </a:p>
      </dgm:t>
    </dgm:pt>
    <dgm:pt modelId="{92DD1B12-495A-46D1-9051-8F5DD6F39BCB}" type="parTrans" cxnId="{9A0B0E7A-899D-432E-94DF-C6894A2785CC}">
      <dgm:prSet/>
      <dgm:spPr/>
      <dgm:t>
        <a:bodyPr/>
        <a:lstStyle/>
        <a:p>
          <a:endParaRPr lang="en-US"/>
        </a:p>
      </dgm:t>
    </dgm:pt>
    <dgm:pt modelId="{204E3EA8-E9C0-412D-90DA-B5F64D5D93FB}" type="sibTrans" cxnId="{9A0B0E7A-899D-432E-94DF-C6894A2785CC}">
      <dgm:prSet/>
      <dgm:spPr/>
      <dgm:t>
        <a:bodyPr/>
        <a:lstStyle/>
        <a:p>
          <a:endParaRPr lang="en-US"/>
        </a:p>
      </dgm:t>
    </dgm:pt>
    <dgm:pt modelId="{1EBD49AA-C774-453F-8522-4658D006D5E2}">
      <dgm:prSet/>
      <dgm:spPr/>
      <dgm:t>
        <a:bodyPr/>
        <a:lstStyle/>
        <a:p>
          <a:r>
            <a:rPr lang="en-US" dirty="0">
              <a:latin typeface="Times New Roman" panose="02020603050405020304" pitchFamily="18" charset="0"/>
              <a:cs typeface="Times New Roman" panose="02020603050405020304" pitchFamily="18" charset="0"/>
            </a:rPr>
            <a:t>Reduce possible testing overhead</a:t>
          </a:r>
        </a:p>
      </dgm:t>
    </dgm:pt>
    <dgm:pt modelId="{4DC1BE78-F1B3-470D-B474-7AF30E1CECC2}" type="parTrans" cxnId="{4C99732C-28FB-41EB-801C-45B2418C78E1}">
      <dgm:prSet/>
      <dgm:spPr/>
      <dgm:t>
        <a:bodyPr/>
        <a:lstStyle/>
        <a:p>
          <a:endParaRPr lang="en-US"/>
        </a:p>
      </dgm:t>
    </dgm:pt>
    <dgm:pt modelId="{86F75CB9-8F63-4F64-B9B5-664060B21967}" type="sibTrans" cxnId="{4C99732C-28FB-41EB-801C-45B2418C78E1}">
      <dgm:prSet/>
      <dgm:spPr/>
      <dgm:t>
        <a:bodyPr/>
        <a:lstStyle/>
        <a:p>
          <a:endParaRPr lang="en-US"/>
        </a:p>
      </dgm:t>
    </dgm:pt>
    <dgm:pt modelId="{C46BD55E-2F22-4548-B2C1-58A2C75D11A7}">
      <dgm:prSet/>
      <dgm:spPr/>
      <dgm:t>
        <a:bodyPr/>
        <a:lstStyle/>
        <a:p>
          <a:r>
            <a:rPr lang="en-US" dirty="0">
              <a:latin typeface="Times New Roman" panose="02020603050405020304" pitchFamily="18" charset="0"/>
              <a:cs typeface="Times New Roman" panose="02020603050405020304" pitchFamily="18" charset="0"/>
            </a:rPr>
            <a:t>Example case: </a:t>
          </a:r>
        </a:p>
      </dgm:t>
    </dgm:pt>
    <dgm:pt modelId="{45B40644-A40B-43A6-A53B-1806897BDD4E}" type="parTrans" cxnId="{51DB3F94-8FB4-45CD-821E-A78834FECFC2}">
      <dgm:prSet/>
      <dgm:spPr/>
      <dgm:t>
        <a:bodyPr/>
        <a:lstStyle/>
        <a:p>
          <a:endParaRPr lang="en-US"/>
        </a:p>
      </dgm:t>
    </dgm:pt>
    <dgm:pt modelId="{12E837F9-630E-43CF-94B4-BBE3D157C146}" type="sibTrans" cxnId="{51DB3F94-8FB4-45CD-821E-A78834FECFC2}">
      <dgm:prSet/>
      <dgm:spPr/>
      <dgm:t>
        <a:bodyPr/>
        <a:lstStyle/>
        <a:p>
          <a:endParaRPr lang="en-US"/>
        </a:p>
      </dgm:t>
    </dgm:pt>
    <dgm:pt modelId="{57CB60A5-76AD-4E0D-A7C4-866AE7B28D6D}">
      <dgm:prSet/>
      <dgm:spPr/>
      <dgm:t>
        <a:bodyPr/>
        <a:lstStyle/>
        <a:p>
          <a:r>
            <a:rPr lang="en-US" dirty="0">
              <a:latin typeface="Times New Roman" panose="02020603050405020304" pitchFamily="18" charset="0"/>
              <a:cs typeface="Times New Roman" panose="02020603050405020304" pitchFamily="18" charset="0"/>
            </a:rPr>
            <a:t>Adobe 2013 Data Breach</a:t>
          </a:r>
        </a:p>
      </dgm:t>
    </dgm:pt>
    <dgm:pt modelId="{FED54950-2BC7-42BF-B695-C6BEBEB94FE3}" type="parTrans" cxnId="{BD8824F3-2975-4597-BC59-2357985B1ED5}">
      <dgm:prSet/>
      <dgm:spPr/>
      <dgm:t>
        <a:bodyPr/>
        <a:lstStyle/>
        <a:p>
          <a:endParaRPr lang="en-US"/>
        </a:p>
      </dgm:t>
    </dgm:pt>
    <dgm:pt modelId="{20FD3F16-8A84-481B-B6F3-D4279B534937}" type="sibTrans" cxnId="{BD8824F3-2975-4597-BC59-2357985B1ED5}">
      <dgm:prSet/>
      <dgm:spPr/>
      <dgm:t>
        <a:bodyPr/>
        <a:lstStyle/>
        <a:p>
          <a:endParaRPr lang="en-US"/>
        </a:p>
      </dgm:t>
    </dgm:pt>
    <dgm:pt modelId="{84376B8E-43D0-4372-B7C5-C6221FF49D5E}">
      <dgm:prSet/>
      <dgm:spPr/>
      <dgm:t>
        <a:bodyPr/>
        <a:lstStyle/>
        <a:p>
          <a:r>
            <a:rPr lang="en-US" dirty="0">
              <a:latin typeface="Times New Roman" panose="02020603050405020304" pitchFamily="18" charset="0"/>
              <a:cs typeface="Times New Roman" panose="02020603050405020304" pitchFamily="18" charset="0"/>
            </a:rPr>
            <a:t>Date of case:</a:t>
          </a:r>
        </a:p>
      </dgm:t>
    </dgm:pt>
    <dgm:pt modelId="{7FFB278D-1B5F-4BD0-B5D2-B868E0D06CEA}" type="parTrans" cxnId="{8DD9F270-5E4F-4CCC-A381-901DC5346F46}">
      <dgm:prSet/>
      <dgm:spPr/>
      <dgm:t>
        <a:bodyPr/>
        <a:lstStyle/>
        <a:p>
          <a:endParaRPr lang="en-US"/>
        </a:p>
      </dgm:t>
    </dgm:pt>
    <dgm:pt modelId="{C23178E3-7850-492E-B196-F4E08CBE0921}" type="sibTrans" cxnId="{8DD9F270-5E4F-4CCC-A381-901DC5346F46}">
      <dgm:prSet/>
      <dgm:spPr/>
      <dgm:t>
        <a:bodyPr/>
        <a:lstStyle/>
        <a:p>
          <a:endParaRPr lang="en-US"/>
        </a:p>
      </dgm:t>
    </dgm:pt>
    <dgm:pt modelId="{380CF184-588E-40B9-A484-7EDF7B93AD52}">
      <dgm:prSet/>
      <dgm:spPr/>
      <dgm:t>
        <a:bodyPr/>
        <a:lstStyle/>
        <a:p>
          <a:pPr>
            <a:buSzPts val="2000"/>
            <a:buFont typeface="Arial"/>
            <a:buNone/>
          </a:pPr>
          <a:r>
            <a:rPr lang="en-US" i="1" dirty="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dgm:t>
    </dgm:pt>
    <dgm:pt modelId="{E0A3F7FF-46C6-459E-9A50-07E87A6016D2}" type="parTrans" cxnId="{A4FD856E-3937-4DEC-8783-546916E128A1}">
      <dgm:prSet/>
      <dgm:spPr/>
      <dgm:t>
        <a:bodyPr/>
        <a:lstStyle/>
        <a:p>
          <a:endParaRPr lang="en-US"/>
        </a:p>
      </dgm:t>
    </dgm:pt>
    <dgm:pt modelId="{BDC2ABAC-5854-4ADE-8D03-0CBA6221381D}" type="sibTrans" cxnId="{A4FD856E-3937-4DEC-8783-546916E128A1}">
      <dgm:prSet/>
      <dgm:spPr/>
      <dgm:t>
        <a:bodyPr/>
        <a:lstStyle/>
        <a:p>
          <a:endParaRPr lang="en-US"/>
        </a:p>
      </dgm:t>
    </dgm:pt>
    <dgm:pt modelId="{19195D24-5C46-43C6-AABE-7CE7F8D78008}">
      <dgm:prSet/>
      <dgm:spPr/>
      <dgm:t>
        <a:bodyPr/>
        <a:lstStyle/>
        <a:p>
          <a:pPr>
            <a:buSzPts val="2000"/>
          </a:pPr>
          <a:r>
            <a:rPr lang="en-US" i="1" dirty="0">
              <a:latin typeface="Times New Roman" panose="02020603050405020304" pitchFamily="18" charset="0"/>
              <a:cs typeface="Times New Roman" panose="02020603050405020304" pitchFamily="18" charset="0"/>
            </a:rPr>
            <a:t>Over 150 million users impacted by the data breach, as well as a financial compensation as part of a settlement.</a:t>
          </a:r>
          <a:endParaRPr lang="en-US" dirty="0">
            <a:latin typeface="Times New Roman" panose="02020603050405020304" pitchFamily="18" charset="0"/>
            <a:cs typeface="Times New Roman" panose="02020603050405020304" pitchFamily="18" charset="0"/>
          </a:endParaRPr>
        </a:p>
      </dgm:t>
    </dgm:pt>
    <dgm:pt modelId="{EA5E8458-BC3F-4885-A95E-395F834B77A9}" type="parTrans" cxnId="{87799E95-E64F-4731-ADF2-6D062404584A}">
      <dgm:prSet/>
      <dgm:spPr/>
      <dgm:t>
        <a:bodyPr/>
        <a:lstStyle/>
        <a:p>
          <a:endParaRPr lang="en-US"/>
        </a:p>
      </dgm:t>
    </dgm:pt>
    <dgm:pt modelId="{8573D12F-BD50-4942-8AD9-E85554D6CB47}" type="sibTrans" cxnId="{87799E95-E64F-4731-ADF2-6D062404584A}">
      <dgm:prSet/>
      <dgm:spPr/>
      <dgm:t>
        <a:bodyPr/>
        <a:lstStyle/>
        <a:p>
          <a:endParaRPr lang="en-US"/>
        </a:p>
      </dgm:t>
    </dgm:pt>
    <dgm:pt modelId="{BC1AA777-C886-4603-B27D-B8A390C06CB0}">
      <dgm:prSet/>
      <dgm:spPr/>
      <dgm:t>
        <a:bodyPr/>
        <a:lstStyle/>
        <a:p>
          <a:pPr>
            <a:buSzPts val="2000"/>
          </a:pPr>
          <a:r>
            <a:rPr lang="en-US" dirty="0">
              <a:latin typeface="Times New Roman" panose="02020603050405020304" pitchFamily="18" charset="0"/>
              <a:cs typeface="Times New Roman" panose="02020603050405020304" pitchFamily="18" charset="0"/>
            </a:rPr>
            <a:t>October 2013</a:t>
          </a:r>
        </a:p>
      </dgm:t>
    </dgm:pt>
    <dgm:pt modelId="{E0C1F546-F0BE-448D-B796-AC7337C3BDFC}" type="parTrans" cxnId="{025C3C61-87F3-401A-9269-3F7B317CA0D7}">
      <dgm:prSet/>
      <dgm:spPr/>
      <dgm:t>
        <a:bodyPr/>
        <a:lstStyle/>
        <a:p>
          <a:endParaRPr lang="en-US"/>
        </a:p>
      </dgm:t>
    </dgm:pt>
    <dgm:pt modelId="{2FE3237A-E1AF-469D-9C7E-FADD1F408D02}" type="sibTrans" cxnId="{025C3C61-87F3-401A-9269-3F7B317CA0D7}">
      <dgm:prSet/>
      <dgm:spPr/>
      <dgm:t>
        <a:bodyPr/>
        <a:lstStyle/>
        <a:p>
          <a:endParaRPr lang="en-US"/>
        </a:p>
      </dgm:t>
    </dgm:pt>
    <dgm:pt modelId="{AE16357B-ACBD-43CA-93C1-6F13297DAF12}" type="pres">
      <dgm:prSet presAssocID="{0108AF73-7645-40BE-800F-65F0ECF9D68B}" presName="linear" presStyleCnt="0">
        <dgm:presLayoutVars>
          <dgm:animLvl val="lvl"/>
          <dgm:resizeHandles val="exact"/>
        </dgm:presLayoutVars>
      </dgm:prSet>
      <dgm:spPr/>
    </dgm:pt>
    <dgm:pt modelId="{FCC0ABB7-35DC-438D-BD27-F72C4759118C}" type="pres">
      <dgm:prSet presAssocID="{AEF0CC22-BCD9-45F9-81F2-D22C01A7071A}" presName="parentText" presStyleLbl="node1" presStyleIdx="0" presStyleCnt="5">
        <dgm:presLayoutVars>
          <dgm:chMax val="0"/>
          <dgm:bulletEnabled val="1"/>
        </dgm:presLayoutVars>
      </dgm:prSet>
      <dgm:spPr/>
    </dgm:pt>
    <dgm:pt modelId="{9BBD436C-F08D-4DAA-9A5F-D0CEB18AC5E4}" type="pres">
      <dgm:prSet presAssocID="{AEF0CC22-BCD9-45F9-81F2-D22C01A7071A}" presName="childText" presStyleLbl="revTx" presStyleIdx="0" presStyleCnt="5">
        <dgm:presLayoutVars>
          <dgm:bulletEnabled val="1"/>
        </dgm:presLayoutVars>
      </dgm:prSet>
      <dgm:spPr/>
    </dgm:pt>
    <dgm:pt modelId="{D83A4F0B-8B76-4D8A-96B4-84E759002EEA}" type="pres">
      <dgm:prSet presAssocID="{44AE9030-628F-4482-81E8-933DBA35A3ED}" presName="parentText" presStyleLbl="node1" presStyleIdx="1" presStyleCnt="5">
        <dgm:presLayoutVars>
          <dgm:chMax val="0"/>
          <dgm:bulletEnabled val="1"/>
        </dgm:presLayoutVars>
      </dgm:prSet>
      <dgm:spPr/>
    </dgm:pt>
    <dgm:pt modelId="{1D11A95E-964D-4274-A3E5-871182A7B545}" type="pres">
      <dgm:prSet presAssocID="{44AE9030-628F-4482-81E8-933DBA35A3ED}" presName="childText" presStyleLbl="revTx" presStyleIdx="1" presStyleCnt="5">
        <dgm:presLayoutVars>
          <dgm:bulletEnabled val="1"/>
        </dgm:presLayoutVars>
      </dgm:prSet>
      <dgm:spPr/>
    </dgm:pt>
    <dgm:pt modelId="{A157A2E6-0E40-4ED7-A542-704DD28927CB}" type="pres">
      <dgm:prSet presAssocID="{C46BD55E-2F22-4548-B2C1-58A2C75D11A7}" presName="parentText" presStyleLbl="node1" presStyleIdx="2" presStyleCnt="5">
        <dgm:presLayoutVars>
          <dgm:chMax val="0"/>
          <dgm:bulletEnabled val="1"/>
        </dgm:presLayoutVars>
      </dgm:prSet>
      <dgm:spPr/>
    </dgm:pt>
    <dgm:pt modelId="{55CB904B-F69B-49E6-A052-DD65F7AE4D88}" type="pres">
      <dgm:prSet presAssocID="{C46BD55E-2F22-4548-B2C1-58A2C75D11A7}" presName="childText" presStyleLbl="revTx" presStyleIdx="2" presStyleCnt="5">
        <dgm:presLayoutVars>
          <dgm:bulletEnabled val="1"/>
        </dgm:presLayoutVars>
      </dgm:prSet>
      <dgm:spPr/>
    </dgm:pt>
    <dgm:pt modelId="{6DC1CE8D-8A44-4E8F-8113-2D0D1AB2DF4B}" type="pres">
      <dgm:prSet presAssocID="{84376B8E-43D0-4372-B7C5-C6221FF49D5E}" presName="parentText" presStyleLbl="node1" presStyleIdx="3" presStyleCnt="5">
        <dgm:presLayoutVars>
          <dgm:chMax val="0"/>
          <dgm:bulletEnabled val="1"/>
        </dgm:presLayoutVars>
      </dgm:prSet>
      <dgm:spPr/>
    </dgm:pt>
    <dgm:pt modelId="{FD13CF84-EFE8-454C-BA77-E1545328FCD8}" type="pres">
      <dgm:prSet presAssocID="{84376B8E-43D0-4372-B7C5-C6221FF49D5E}" presName="childText" presStyleLbl="revTx" presStyleIdx="3" presStyleCnt="5">
        <dgm:presLayoutVars>
          <dgm:bulletEnabled val="1"/>
        </dgm:presLayoutVars>
      </dgm:prSet>
      <dgm:spPr/>
    </dgm:pt>
    <dgm:pt modelId="{F1027914-28DD-4671-8D98-638F46B3E9DF}" type="pres">
      <dgm:prSet presAssocID="{380CF184-588E-40B9-A484-7EDF7B93AD52}" presName="parentText" presStyleLbl="node1" presStyleIdx="4" presStyleCnt="5">
        <dgm:presLayoutVars>
          <dgm:chMax val="0"/>
          <dgm:bulletEnabled val="1"/>
        </dgm:presLayoutVars>
      </dgm:prSet>
      <dgm:spPr/>
    </dgm:pt>
    <dgm:pt modelId="{CC031AAA-BCE9-41FD-A58C-844538475EFF}" type="pres">
      <dgm:prSet presAssocID="{380CF184-588E-40B9-A484-7EDF7B93AD52}" presName="childText" presStyleLbl="revTx" presStyleIdx="4" presStyleCnt="5">
        <dgm:presLayoutVars>
          <dgm:bulletEnabled val="1"/>
        </dgm:presLayoutVars>
      </dgm:prSet>
      <dgm:spPr/>
    </dgm:pt>
  </dgm:ptLst>
  <dgm:cxnLst>
    <dgm:cxn modelId="{88021E00-BE6B-4BF6-A2B9-2F32F7696D62}" type="presOf" srcId="{00AFA8CD-4F23-4DF7-8943-4604EC2E6E4B}" destId="{1D11A95E-964D-4274-A3E5-871182A7B545}" srcOrd="0" destOrd="1" presId="urn:microsoft.com/office/officeart/2005/8/layout/vList2"/>
    <dgm:cxn modelId="{E5E4FF02-6925-4587-AFFF-7EFC1F63DBBE}" type="presOf" srcId="{AEF0CC22-BCD9-45F9-81F2-D22C01A7071A}" destId="{FCC0ABB7-35DC-438D-BD27-F72C4759118C}" srcOrd="0" destOrd="0" presId="urn:microsoft.com/office/officeart/2005/8/layout/vList2"/>
    <dgm:cxn modelId="{A388AE06-1CC3-4DF5-9318-85684355D8FF}" srcId="{0108AF73-7645-40BE-800F-65F0ECF9D68B}" destId="{44AE9030-628F-4482-81E8-933DBA35A3ED}" srcOrd="1" destOrd="0" parTransId="{BB7197B5-4ACC-4136-BD02-C82B232F9FDE}" sibTransId="{64B30092-95A9-4240-BDCD-37A34B414CC6}"/>
    <dgm:cxn modelId="{4C99732C-28FB-41EB-801C-45B2418C78E1}" srcId="{44AE9030-628F-4482-81E8-933DBA35A3ED}" destId="{1EBD49AA-C774-453F-8522-4658D006D5E2}" srcOrd="3" destOrd="0" parTransId="{4DC1BE78-F1B3-470D-B474-7AF30E1CECC2}" sibTransId="{86F75CB9-8F63-4F64-B9B5-664060B21967}"/>
    <dgm:cxn modelId="{D6EF4634-9D35-4B88-93A7-4335C8B99310}" type="presOf" srcId="{C8909930-A57D-427E-8CAD-B2E1A2818CAE}" destId="{9BBD436C-F08D-4DAA-9A5F-D0CEB18AC5E4}" srcOrd="0" destOrd="2" presId="urn:microsoft.com/office/officeart/2005/8/layout/vList2"/>
    <dgm:cxn modelId="{4AA1E335-A789-44EC-964C-CE2B9F124247}" srcId="{AEF0CC22-BCD9-45F9-81F2-D22C01A7071A}" destId="{C9CCB95D-3104-4817-960B-45F4B81365A5}" srcOrd="0" destOrd="0" parTransId="{CD760587-7A8D-4200-A1DB-B970B43CB53B}" sibTransId="{08C2823F-63C3-42CF-BBCB-57311AD26D5A}"/>
    <dgm:cxn modelId="{08A78138-CACC-4D47-8E4B-B3FFF962CAA3}" type="presOf" srcId="{57CB60A5-76AD-4E0D-A7C4-866AE7B28D6D}" destId="{55CB904B-F69B-49E6-A052-DD65F7AE4D88}" srcOrd="0" destOrd="0" presId="urn:microsoft.com/office/officeart/2005/8/layout/vList2"/>
    <dgm:cxn modelId="{D42B1339-D8D5-4DB6-9327-4F9611761865}" srcId="{44AE9030-628F-4482-81E8-933DBA35A3ED}" destId="{BDFEBCA7-C12D-4AA1-9D98-50C9AA109885}" srcOrd="0" destOrd="0" parTransId="{CFB10A34-84B5-44F5-980E-4AD5FBD35B5C}" sibTransId="{963A887A-A5C1-419C-B57B-7A2409CF5BEF}"/>
    <dgm:cxn modelId="{025C3C61-87F3-401A-9269-3F7B317CA0D7}" srcId="{84376B8E-43D0-4372-B7C5-C6221FF49D5E}" destId="{BC1AA777-C886-4603-B27D-B8A390C06CB0}" srcOrd="0" destOrd="0" parTransId="{E0C1F546-F0BE-448D-B796-AC7337C3BDFC}" sibTransId="{2FE3237A-E1AF-469D-9C7E-FADD1F408D02}"/>
    <dgm:cxn modelId="{A4FD856E-3937-4DEC-8783-546916E128A1}" srcId="{0108AF73-7645-40BE-800F-65F0ECF9D68B}" destId="{380CF184-588E-40B9-A484-7EDF7B93AD52}" srcOrd="4" destOrd="0" parTransId="{E0A3F7FF-46C6-459E-9A50-07E87A6016D2}" sibTransId="{BDC2ABAC-5854-4ADE-8D03-0CBA6221381D}"/>
    <dgm:cxn modelId="{F9E60750-7AB0-4730-9F13-72522A131E97}" srcId="{44AE9030-628F-4482-81E8-933DBA35A3ED}" destId="{00AFA8CD-4F23-4DF7-8943-4604EC2E6E4B}" srcOrd="1" destOrd="0" parTransId="{973B1F69-5EC8-4AF2-912E-68837B5EA61A}" sibTransId="{462F98B1-D379-4DFA-9475-51788DD57433}"/>
    <dgm:cxn modelId="{8DD9F270-5E4F-4CCC-A381-901DC5346F46}" srcId="{0108AF73-7645-40BE-800F-65F0ECF9D68B}" destId="{84376B8E-43D0-4372-B7C5-C6221FF49D5E}" srcOrd="3" destOrd="0" parTransId="{7FFB278D-1B5F-4BD0-B5D2-B868E0D06CEA}" sibTransId="{C23178E3-7850-492E-B196-F4E08CBE0921}"/>
    <dgm:cxn modelId="{998A8F74-9476-4B56-9E83-181D4580B64A}" type="presOf" srcId="{44AE9030-628F-4482-81E8-933DBA35A3ED}" destId="{D83A4F0B-8B76-4D8A-96B4-84E759002EEA}" srcOrd="0" destOrd="0" presId="urn:microsoft.com/office/officeart/2005/8/layout/vList2"/>
    <dgm:cxn modelId="{01437B76-E5D8-4D98-BF24-0776122E98D1}" srcId="{AEF0CC22-BCD9-45F9-81F2-D22C01A7071A}" destId="{C8909930-A57D-427E-8CAD-B2E1A2818CAE}" srcOrd="2" destOrd="0" parTransId="{8DCDB0CD-775E-401F-B668-2480AEF8740B}" sibTransId="{EC0FF2E9-59AF-41CF-963A-5E8ED9221C7B}"/>
    <dgm:cxn modelId="{9A0B0E7A-899D-432E-94DF-C6894A2785CC}" srcId="{44AE9030-628F-4482-81E8-933DBA35A3ED}" destId="{C2570621-5164-4249-AC94-9B1A1510F53D}" srcOrd="2" destOrd="0" parTransId="{92DD1B12-495A-46D1-9051-8F5DD6F39BCB}" sibTransId="{204E3EA8-E9C0-412D-90DA-B5F64D5D93FB}"/>
    <dgm:cxn modelId="{E4E30C7C-F97B-47EB-8E2E-FB202B973DEC}" srcId="{AEF0CC22-BCD9-45F9-81F2-D22C01A7071A}" destId="{D4B2DAB0-7C30-4DE1-9700-C2A4586F4AF6}" srcOrd="3" destOrd="0" parTransId="{A9298E06-B5A6-47BF-86B2-99FC802CC567}" sibTransId="{90E3AD17-3B61-45B0-8B95-54B80C1ADF70}"/>
    <dgm:cxn modelId="{D1706681-2F5F-476A-85B5-03F8C4626F19}" type="presOf" srcId="{C46BD55E-2F22-4548-B2C1-58A2C75D11A7}" destId="{A157A2E6-0E40-4ED7-A542-704DD28927CB}" srcOrd="0" destOrd="0" presId="urn:microsoft.com/office/officeart/2005/8/layout/vList2"/>
    <dgm:cxn modelId="{5384DA82-8B3F-4627-B90B-A2EDFADEFD32}" srcId="{0108AF73-7645-40BE-800F-65F0ECF9D68B}" destId="{AEF0CC22-BCD9-45F9-81F2-D22C01A7071A}" srcOrd="0" destOrd="0" parTransId="{0BB21CB6-589F-4556-BCD0-F561F1287360}" sibTransId="{4E9EE3DE-EDB0-4A4D-ACAE-2A9B0E941EA2}"/>
    <dgm:cxn modelId="{F0773983-1129-4D35-91F9-165E34935912}" type="presOf" srcId="{BDFEBCA7-C12D-4AA1-9D98-50C9AA109885}" destId="{1D11A95E-964D-4274-A3E5-871182A7B545}" srcOrd="0" destOrd="0" presId="urn:microsoft.com/office/officeart/2005/8/layout/vList2"/>
    <dgm:cxn modelId="{52E2198A-EE83-4066-85A7-1FCFBA6FDFA1}" srcId="{AEF0CC22-BCD9-45F9-81F2-D22C01A7071A}" destId="{44F79B29-51CE-424F-89D7-80A4542B0B20}" srcOrd="1" destOrd="0" parTransId="{07D838A8-B82E-46BF-98FD-E13FE74F1808}" sibTransId="{E074ADF4-B2BC-4554-BB21-E04E78DE2B88}"/>
    <dgm:cxn modelId="{51DB3F94-8FB4-45CD-821E-A78834FECFC2}" srcId="{0108AF73-7645-40BE-800F-65F0ECF9D68B}" destId="{C46BD55E-2F22-4548-B2C1-58A2C75D11A7}" srcOrd="2" destOrd="0" parTransId="{45B40644-A40B-43A6-A53B-1806897BDD4E}" sibTransId="{12E837F9-630E-43CF-94B4-BBE3D157C146}"/>
    <dgm:cxn modelId="{87799E95-E64F-4731-ADF2-6D062404584A}" srcId="{380CF184-588E-40B9-A484-7EDF7B93AD52}" destId="{19195D24-5C46-43C6-AABE-7CE7F8D78008}" srcOrd="0" destOrd="0" parTransId="{EA5E8458-BC3F-4885-A95E-395F834B77A9}" sibTransId="{8573D12F-BD50-4942-8AD9-E85554D6CB47}"/>
    <dgm:cxn modelId="{DAA39598-5B16-411D-A462-56F208044725}" type="presOf" srcId="{C9CCB95D-3104-4817-960B-45F4B81365A5}" destId="{9BBD436C-F08D-4DAA-9A5F-D0CEB18AC5E4}" srcOrd="0" destOrd="0" presId="urn:microsoft.com/office/officeart/2005/8/layout/vList2"/>
    <dgm:cxn modelId="{DAF0D5B7-EC56-4D4D-A9BE-9A041552D395}" type="presOf" srcId="{0108AF73-7645-40BE-800F-65F0ECF9D68B}" destId="{AE16357B-ACBD-43CA-93C1-6F13297DAF12}" srcOrd="0" destOrd="0" presId="urn:microsoft.com/office/officeart/2005/8/layout/vList2"/>
    <dgm:cxn modelId="{207DA7B9-606E-4ACF-9E0E-EBED6B0CCE2F}" type="presOf" srcId="{C2570621-5164-4249-AC94-9B1A1510F53D}" destId="{1D11A95E-964D-4274-A3E5-871182A7B545}" srcOrd="0" destOrd="2" presId="urn:microsoft.com/office/officeart/2005/8/layout/vList2"/>
    <dgm:cxn modelId="{9D793AC1-B2C8-4980-A418-20294C6E422C}" type="presOf" srcId="{D4B2DAB0-7C30-4DE1-9700-C2A4586F4AF6}" destId="{9BBD436C-F08D-4DAA-9A5F-D0CEB18AC5E4}" srcOrd="0" destOrd="3" presId="urn:microsoft.com/office/officeart/2005/8/layout/vList2"/>
    <dgm:cxn modelId="{B4ECD1D4-0C06-4156-ACBD-08C3E43ED2D7}" type="presOf" srcId="{19195D24-5C46-43C6-AABE-7CE7F8D78008}" destId="{CC031AAA-BCE9-41FD-A58C-844538475EFF}" srcOrd="0" destOrd="0" presId="urn:microsoft.com/office/officeart/2005/8/layout/vList2"/>
    <dgm:cxn modelId="{0E9D0AD7-0B7D-4FAC-BC8C-2E0665C5646B}" type="presOf" srcId="{84376B8E-43D0-4372-B7C5-C6221FF49D5E}" destId="{6DC1CE8D-8A44-4E8F-8113-2D0D1AB2DF4B}" srcOrd="0" destOrd="0" presId="urn:microsoft.com/office/officeart/2005/8/layout/vList2"/>
    <dgm:cxn modelId="{B49DE4DD-E427-4A46-BB38-FBCBACF08A4D}" type="presOf" srcId="{380CF184-588E-40B9-A484-7EDF7B93AD52}" destId="{F1027914-28DD-4671-8D98-638F46B3E9DF}" srcOrd="0" destOrd="0" presId="urn:microsoft.com/office/officeart/2005/8/layout/vList2"/>
    <dgm:cxn modelId="{BBB7C3E1-D763-48DD-B6FF-87049548A543}" type="presOf" srcId="{BC1AA777-C886-4603-B27D-B8A390C06CB0}" destId="{FD13CF84-EFE8-454C-BA77-E1545328FCD8}" srcOrd="0" destOrd="0" presId="urn:microsoft.com/office/officeart/2005/8/layout/vList2"/>
    <dgm:cxn modelId="{72ECDEE3-6732-4E12-BC9D-485B11B610AE}" type="presOf" srcId="{1EBD49AA-C774-453F-8522-4658D006D5E2}" destId="{1D11A95E-964D-4274-A3E5-871182A7B545}" srcOrd="0" destOrd="3" presId="urn:microsoft.com/office/officeart/2005/8/layout/vList2"/>
    <dgm:cxn modelId="{BD8824F3-2975-4597-BC59-2357985B1ED5}" srcId="{C46BD55E-2F22-4548-B2C1-58A2C75D11A7}" destId="{57CB60A5-76AD-4E0D-A7C4-866AE7B28D6D}" srcOrd="0" destOrd="0" parTransId="{FED54950-2BC7-42BF-B695-C6BEBEB94FE3}" sibTransId="{20FD3F16-8A84-481B-B6F3-D4279B534937}"/>
    <dgm:cxn modelId="{519F03F7-EA98-42A5-853F-F4789E2CC7F5}" type="presOf" srcId="{44F79B29-51CE-424F-89D7-80A4542B0B20}" destId="{9BBD436C-F08D-4DAA-9A5F-D0CEB18AC5E4}" srcOrd="0" destOrd="1" presId="urn:microsoft.com/office/officeart/2005/8/layout/vList2"/>
    <dgm:cxn modelId="{D7C53C52-4AFE-4710-BE76-8E754B23E6BF}" type="presParOf" srcId="{AE16357B-ACBD-43CA-93C1-6F13297DAF12}" destId="{FCC0ABB7-35DC-438D-BD27-F72C4759118C}" srcOrd="0" destOrd="0" presId="urn:microsoft.com/office/officeart/2005/8/layout/vList2"/>
    <dgm:cxn modelId="{727D59F8-E792-4A96-843C-CCA777F4D7C6}" type="presParOf" srcId="{AE16357B-ACBD-43CA-93C1-6F13297DAF12}" destId="{9BBD436C-F08D-4DAA-9A5F-D0CEB18AC5E4}" srcOrd="1" destOrd="0" presId="urn:microsoft.com/office/officeart/2005/8/layout/vList2"/>
    <dgm:cxn modelId="{239538BF-AAAA-451B-A648-9C9C0202BF5F}" type="presParOf" srcId="{AE16357B-ACBD-43CA-93C1-6F13297DAF12}" destId="{D83A4F0B-8B76-4D8A-96B4-84E759002EEA}" srcOrd="2" destOrd="0" presId="urn:microsoft.com/office/officeart/2005/8/layout/vList2"/>
    <dgm:cxn modelId="{52397158-2F80-416E-BCDE-C983FD1190C9}" type="presParOf" srcId="{AE16357B-ACBD-43CA-93C1-6F13297DAF12}" destId="{1D11A95E-964D-4274-A3E5-871182A7B545}" srcOrd="3" destOrd="0" presId="urn:microsoft.com/office/officeart/2005/8/layout/vList2"/>
    <dgm:cxn modelId="{AF665C39-45B0-4138-BCE4-42782C49C395}" type="presParOf" srcId="{AE16357B-ACBD-43CA-93C1-6F13297DAF12}" destId="{A157A2E6-0E40-4ED7-A542-704DD28927CB}" srcOrd="4" destOrd="0" presId="urn:microsoft.com/office/officeart/2005/8/layout/vList2"/>
    <dgm:cxn modelId="{6FE94BD4-FE90-4112-8788-5D9BC7CDBE3B}" type="presParOf" srcId="{AE16357B-ACBD-43CA-93C1-6F13297DAF12}" destId="{55CB904B-F69B-49E6-A052-DD65F7AE4D88}" srcOrd="5" destOrd="0" presId="urn:microsoft.com/office/officeart/2005/8/layout/vList2"/>
    <dgm:cxn modelId="{3182F874-7FCC-4189-8036-364F5187577D}" type="presParOf" srcId="{AE16357B-ACBD-43CA-93C1-6F13297DAF12}" destId="{6DC1CE8D-8A44-4E8F-8113-2D0D1AB2DF4B}" srcOrd="6" destOrd="0" presId="urn:microsoft.com/office/officeart/2005/8/layout/vList2"/>
    <dgm:cxn modelId="{FDCDA279-45BA-46D9-9149-2A89385C6DEC}" type="presParOf" srcId="{AE16357B-ACBD-43CA-93C1-6F13297DAF12}" destId="{FD13CF84-EFE8-454C-BA77-E1545328FCD8}" srcOrd="7" destOrd="0" presId="urn:microsoft.com/office/officeart/2005/8/layout/vList2"/>
    <dgm:cxn modelId="{0FF73049-E720-4A95-AB9C-85B558E1FA66}" type="presParOf" srcId="{AE16357B-ACBD-43CA-93C1-6F13297DAF12}" destId="{F1027914-28DD-4671-8D98-638F46B3E9DF}" srcOrd="8" destOrd="0" presId="urn:microsoft.com/office/officeart/2005/8/layout/vList2"/>
    <dgm:cxn modelId="{55B04264-B33A-4C9D-8B55-2A47EB535F4A}" type="presParOf" srcId="{AE16357B-ACBD-43CA-93C1-6F13297DAF12}" destId="{CC031AAA-BCE9-41FD-A58C-844538475EFF}" srcOrd="9"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3AFBA-2E84-4F3E-BA3D-9C0EB55AA116}">
      <dsp:nvSpPr>
        <dsp:cNvPr id="0" name=""/>
        <dsp:cNvSpPr/>
      </dsp:nvSpPr>
      <dsp:spPr>
        <a:xfrm>
          <a:off x="1589790" y="1012"/>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Validate Input Data</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STD-001-CPP, STD-002-CPP, STD-004-CPP</a:t>
          </a:r>
        </a:p>
      </dsp:txBody>
      <dsp:txXfrm>
        <a:off x="1589790" y="1012"/>
        <a:ext cx="6359161" cy="650471"/>
      </dsp:txXfrm>
    </dsp:sp>
    <dsp:sp modelId="{3CC1BC05-4528-4D57-B4C2-3597D83A600B}">
      <dsp:nvSpPr>
        <dsp:cNvPr id="0" name=""/>
        <dsp:cNvSpPr/>
      </dsp:nvSpPr>
      <dsp:spPr>
        <a:xfrm>
          <a:off x="0" y="1012"/>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Validate</a:t>
          </a:r>
        </a:p>
      </dsp:txBody>
      <dsp:txXfrm>
        <a:off x="0" y="1012"/>
        <a:ext cx="1589790" cy="650471"/>
      </dsp:txXfrm>
    </dsp:sp>
    <dsp:sp modelId="{B3EDC715-FA6F-48DA-BFEF-008D7C73DF19}">
      <dsp:nvSpPr>
        <dsp:cNvPr id="0" name=""/>
        <dsp:cNvSpPr/>
      </dsp:nvSpPr>
      <dsp:spPr>
        <a:xfrm>
          <a:off x="1589790" y="690513"/>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Heed Compiler Warnings</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STD-003-CPP, STD-010-CPP</a:t>
          </a:r>
        </a:p>
      </dsp:txBody>
      <dsp:txXfrm>
        <a:off x="1589790" y="690513"/>
        <a:ext cx="6359161" cy="650471"/>
      </dsp:txXfrm>
    </dsp:sp>
    <dsp:sp modelId="{D4BC54D3-8E13-49F6-8CB9-1814F31C30A4}">
      <dsp:nvSpPr>
        <dsp:cNvPr id="0" name=""/>
        <dsp:cNvSpPr/>
      </dsp:nvSpPr>
      <dsp:spPr>
        <a:xfrm>
          <a:off x="0" y="690513"/>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Heed</a:t>
          </a:r>
        </a:p>
      </dsp:txBody>
      <dsp:txXfrm>
        <a:off x="0" y="690513"/>
        <a:ext cx="1589790" cy="650471"/>
      </dsp:txXfrm>
    </dsp:sp>
    <dsp:sp modelId="{1DEC38AB-48C0-49F8-9B9C-CC386D761CFE}">
      <dsp:nvSpPr>
        <dsp:cNvPr id="0" name=""/>
        <dsp:cNvSpPr/>
      </dsp:nvSpPr>
      <dsp:spPr>
        <a:xfrm>
          <a:off x="1589790" y="1380013"/>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Architect and Design for Security Policies</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STD-009-CPP</a:t>
          </a:r>
        </a:p>
      </dsp:txBody>
      <dsp:txXfrm>
        <a:off x="1589790" y="1380013"/>
        <a:ext cx="6359161" cy="650471"/>
      </dsp:txXfrm>
    </dsp:sp>
    <dsp:sp modelId="{0A9F6332-1520-4040-936A-3A143154ACCF}">
      <dsp:nvSpPr>
        <dsp:cNvPr id="0" name=""/>
        <dsp:cNvSpPr/>
      </dsp:nvSpPr>
      <dsp:spPr>
        <a:xfrm>
          <a:off x="0" y="1380013"/>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Architect and Design</a:t>
          </a:r>
        </a:p>
      </dsp:txBody>
      <dsp:txXfrm>
        <a:off x="0" y="1380013"/>
        <a:ext cx="1589790" cy="650471"/>
      </dsp:txXfrm>
    </dsp:sp>
    <dsp:sp modelId="{830C6B9D-8487-405E-AED8-0C6117AB6737}">
      <dsp:nvSpPr>
        <dsp:cNvPr id="0" name=""/>
        <dsp:cNvSpPr/>
      </dsp:nvSpPr>
      <dsp:spPr>
        <a:xfrm>
          <a:off x="1589790" y="2069513"/>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Keep It Simple</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STD-008-CPP</a:t>
          </a:r>
        </a:p>
      </dsp:txBody>
      <dsp:txXfrm>
        <a:off x="1589790" y="2069513"/>
        <a:ext cx="6359161" cy="650471"/>
      </dsp:txXfrm>
    </dsp:sp>
    <dsp:sp modelId="{EFA7B2B3-79E3-4D27-88F5-DFD0B81C2D78}">
      <dsp:nvSpPr>
        <dsp:cNvPr id="0" name=""/>
        <dsp:cNvSpPr/>
      </dsp:nvSpPr>
      <dsp:spPr>
        <a:xfrm>
          <a:off x="0" y="2069513"/>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Keep</a:t>
          </a:r>
        </a:p>
      </dsp:txBody>
      <dsp:txXfrm>
        <a:off x="0" y="2069513"/>
        <a:ext cx="1589790" cy="650471"/>
      </dsp:txXfrm>
    </dsp:sp>
    <dsp:sp modelId="{BB83DBE9-91A9-452A-A7F2-C1BFAEC3C295}">
      <dsp:nvSpPr>
        <dsp:cNvPr id="0" name=""/>
        <dsp:cNvSpPr/>
      </dsp:nvSpPr>
      <dsp:spPr>
        <a:xfrm>
          <a:off x="1589790" y="2759013"/>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Default Deny</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STD-005-CPP	</a:t>
          </a:r>
        </a:p>
      </dsp:txBody>
      <dsp:txXfrm>
        <a:off x="1589790" y="2759013"/>
        <a:ext cx="6359161" cy="650471"/>
      </dsp:txXfrm>
    </dsp:sp>
    <dsp:sp modelId="{F3C5ED4D-1BE4-4800-9D68-96353D56B563}">
      <dsp:nvSpPr>
        <dsp:cNvPr id="0" name=""/>
        <dsp:cNvSpPr/>
      </dsp:nvSpPr>
      <dsp:spPr>
        <a:xfrm>
          <a:off x="0" y="2759013"/>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Default</a:t>
          </a:r>
        </a:p>
      </dsp:txBody>
      <dsp:txXfrm>
        <a:off x="0" y="2759013"/>
        <a:ext cx="1589790" cy="650471"/>
      </dsp:txXfrm>
    </dsp:sp>
    <dsp:sp modelId="{675CF384-905B-4DA6-B651-3A3BD0538948}">
      <dsp:nvSpPr>
        <dsp:cNvPr id="0" name=""/>
        <dsp:cNvSpPr/>
      </dsp:nvSpPr>
      <dsp:spPr>
        <a:xfrm>
          <a:off x="1589790" y="3448514"/>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STD-005-CPP</a:t>
          </a:r>
        </a:p>
      </dsp:txBody>
      <dsp:txXfrm>
        <a:off x="1589790" y="3448514"/>
        <a:ext cx="6359161" cy="650471"/>
      </dsp:txXfrm>
    </dsp:sp>
    <dsp:sp modelId="{5C4EAA0C-570F-43C2-955E-711B075E9AB6}">
      <dsp:nvSpPr>
        <dsp:cNvPr id="0" name=""/>
        <dsp:cNvSpPr/>
      </dsp:nvSpPr>
      <dsp:spPr>
        <a:xfrm>
          <a:off x="0" y="3448514"/>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Adhere to the Principle of Least Privilege</a:t>
          </a:r>
        </a:p>
      </dsp:txBody>
      <dsp:txXfrm>
        <a:off x="0" y="3448514"/>
        <a:ext cx="1589790" cy="650471"/>
      </dsp:txXfrm>
    </dsp:sp>
    <dsp:sp modelId="{24C19005-0B56-48C6-B00B-DF03C17D9E09}">
      <dsp:nvSpPr>
        <dsp:cNvPr id="0" name=""/>
        <dsp:cNvSpPr/>
      </dsp:nvSpPr>
      <dsp:spPr>
        <a:xfrm>
          <a:off x="1589790" y="4138014"/>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STD-004-CPP</a:t>
          </a:r>
        </a:p>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STD-010-CPP</a:t>
          </a:r>
        </a:p>
      </dsp:txBody>
      <dsp:txXfrm>
        <a:off x="1589790" y="4138014"/>
        <a:ext cx="6359161" cy="650471"/>
      </dsp:txXfrm>
    </dsp:sp>
    <dsp:sp modelId="{F000E08C-B0B8-40B8-A18D-380FB0B82572}">
      <dsp:nvSpPr>
        <dsp:cNvPr id="0" name=""/>
        <dsp:cNvSpPr/>
      </dsp:nvSpPr>
      <dsp:spPr>
        <a:xfrm>
          <a:off x="0" y="4138014"/>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Sanitize Data Sent to Other Systems</a:t>
          </a:r>
        </a:p>
      </dsp:txBody>
      <dsp:txXfrm>
        <a:off x="0" y="4138014"/>
        <a:ext cx="1589790" cy="650471"/>
      </dsp:txXfrm>
    </dsp:sp>
    <dsp:sp modelId="{32CB34D4-3138-4A01-BA53-D8F355EAFFA9}">
      <dsp:nvSpPr>
        <dsp:cNvPr id="0" name=""/>
        <dsp:cNvSpPr/>
      </dsp:nvSpPr>
      <dsp:spPr>
        <a:xfrm>
          <a:off x="1589790" y="4827514"/>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STD-001-CPP, STD-002-CPP, STD-004-CPP STD-001-CPP, STD-002-CPP, STD-004-CPP</a:t>
          </a:r>
        </a:p>
      </dsp:txBody>
      <dsp:txXfrm>
        <a:off x="1589790" y="4827514"/>
        <a:ext cx="6359161" cy="650471"/>
      </dsp:txXfrm>
    </dsp:sp>
    <dsp:sp modelId="{46630957-DE04-4BB8-958C-6CA2F9D05615}">
      <dsp:nvSpPr>
        <dsp:cNvPr id="0" name=""/>
        <dsp:cNvSpPr/>
      </dsp:nvSpPr>
      <dsp:spPr>
        <a:xfrm>
          <a:off x="0" y="4827514"/>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Practice Defense in Depth Validate Input Data</a:t>
          </a:r>
        </a:p>
      </dsp:txBody>
      <dsp:txXfrm>
        <a:off x="0" y="4827514"/>
        <a:ext cx="1589790" cy="650471"/>
      </dsp:txXfrm>
    </dsp:sp>
    <dsp:sp modelId="{A29A9473-EC67-4E40-AE51-2E003D9B51D8}">
      <dsp:nvSpPr>
        <dsp:cNvPr id="0" name=""/>
        <dsp:cNvSpPr/>
      </dsp:nvSpPr>
      <dsp:spPr>
        <a:xfrm>
          <a:off x="1589790" y="5517014"/>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STD-004-CPP</a:t>
          </a:r>
        </a:p>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STD-010-CPP</a:t>
          </a:r>
        </a:p>
      </dsp:txBody>
      <dsp:txXfrm>
        <a:off x="1589790" y="5517014"/>
        <a:ext cx="6359161" cy="650471"/>
      </dsp:txXfrm>
    </dsp:sp>
    <dsp:sp modelId="{73AF3252-65CE-49D3-8476-48DBCE18AED3}">
      <dsp:nvSpPr>
        <dsp:cNvPr id="0" name=""/>
        <dsp:cNvSpPr/>
      </dsp:nvSpPr>
      <dsp:spPr>
        <a:xfrm>
          <a:off x="0" y="5517014"/>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Use Effective Quality Assurance Techniques</a:t>
          </a:r>
        </a:p>
      </dsp:txBody>
      <dsp:txXfrm>
        <a:off x="0" y="5517014"/>
        <a:ext cx="1589790" cy="650471"/>
      </dsp:txXfrm>
    </dsp:sp>
    <dsp:sp modelId="{B1AC9BEC-6325-40A0-AB0F-B8CD9B84D59A}">
      <dsp:nvSpPr>
        <dsp:cNvPr id="0" name=""/>
        <dsp:cNvSpPr/>
      </dsp:nvSpPr>
      <dsp:spPr>
        <a:xfrm>
          <a:off x="1589790" y="6206515"/>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STD-004-CPP</a:t>
          </a:r>
        </a:p>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STD-006-CLG</a:t>
          </a:r>
        </a:p>
      </dsp:txBody>
      <dsp:txXfrm>
        <a:off x="1589790" y="6206515"/>
        <a:ext cx="6359161" cy="650471"/>
      </dsp:txXfrm>
    </dsp:sp>
    <dsp:sp modelId="{F4C87D63-4BCD-47F5-8054-B91EE09E0D15}">
      <dsp:nvSpPr>
        <dsp:cNvPr id="0" name=""/>
        <dsp:cNvSpPr/>
      </dsp:nvSpPr>
      <dsp:spPr>
        <a:xfrm>
          <a:off x="0" y="6206515"/>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Adopt a Secure </a:t>
          </a:r>
          <a:r>
            <a:rPr lang="en-US" sz="1200" kern="1200" dirty="0">
              <a:latin typeface="Times New Roman" panose="02020603050405020304" pitchFamily="18" charset="0"/>
              <a:cs typeface="Times New Roman" panose="02020603050405020304" pitchFamily="18" charset="0"/>
            </a:rPr>
            <a:t>Coding</a:t>
          </a:r>
          <a:r>
            <a:rPr lang="en-US" sz="1400" kern="1200" dirty="0">
              <a:latin typeface="Times New Roman" panose="02020603050405020304" pitchFamily="18" charset="0"/>
              <a:cs typeface="Times New Roman" panose="02020603050405020304" pitchFamily="18" charset="0"/>
            </a:rPr>
            <a:t> Standard</a:t>
          </a:r>
        </a:p>
      </dsp:txBody>
      <dsp:txXfrm>
        <a:off x="0" y="6206515"/>
        <a:ext cx="1589790" cy="650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81351-BCF1-4913-9FF0-E79F6B9DCE26}">
      <dsp:nvSpPr>
        <dsp:cNvPr id="0" name=""/>
        <dsp:cNvSpPr/>
      </dsp:nvSpPr>
      <dsp:spPr>
        <a:xfrm>
          <a:off x="6157" y="824730"/>
          <a:ext cx="890367" cy="890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1D61A5-0B22-43FD-BD87-C1C4FC274EBF}">
      <dsp:nvSpPr>
        <dsp:cNvPr id="0" name=""/>
        <dsp:cNvSpPr/>
      </dsp:nvSpPr>
      <dsp:spPr>
        <a:xfrm>
          <a:off x="6157" y="1799627"/>
          <a:ext cx="2543906" cy="619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Times New Roman" panose="02020603050405020304" pitchFamily="18" charset="0"/>
              <a:cs typeface="Times New Roman" panose="02020603050405020304" pitchFamily="18" charset="0"/>
            </a:rPr>
            <a:t>Encryption in rest - Protects stored data. </a:t>
          </a:r>
        </a:p>
      </dsp:txBody>
      <dsp:txXfrm>
        <a:off x="6157" y="1799627"/>
        <a:ext cx="2543906" cy="619518"/>
      </dsp:txXfrm>
    </dsp:sp>
    <dsp:sp modelId="{5FDB2780-536F-4ED2-99E4-465E017AB112}">
      <dsp:nvSpPr>
        <dsp:cNvPr id="0" name=""/>
        <dsp:cNvSpPr/>
      </dsp:nvSpPr>
      <dsp:spPr>
        <a:xfrm>
          <a:off x="6157" y="2458461"/>
          <a:ext cx="2543906" cy="3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Hard drives, phones, computers, cloud assets, etc.</a:t>
          </a:r>
        </a:p>
      </dsp:txBody>
      <dsp:txXfrm>
        <a:off x="6157" y="2458461"/>
        <a:ext cx="2543906" cy="332074"/>
      </dsp:txXfrm>
    </dsp:sp>
    <dsp:sp modelId="{986F010B-9F74-4397-966E-2B7F825B43AA}">
      <dsp:nvSpPr>
        <dsp:cNvPr id="0" name=""/>
        <dsp:cNvSpPr/>
      </dsp:nvSpPr>
      <dsp:spPr>
        <a:xfrm>
          <a:off x="2995246" y="824730"/>
          <a:ext cx="890367" cy="890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4221E-DE45-41B5-94D8-45D1A38D4F61}">
      <dsp:nvSpPr>
        <dsp:cNvPr id="0" name=""/>
        <dsp:cNvSpPr/>
      </dsp:nvSpPr>
      <dsp:spPr>
        <a:xfrm>
          <a:off x="2995246" y="1799627"/>
          <a:ext cx="2543906" cy="619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Times New Roman" panose="02020603050405020304" pitchFamily="18" charset="0"/>
              <a:cs typeface="Times New Roman" panose="02020603050405020304" pitchFamily="18" charset="0"/>
            </a:rPr>
            <a:t>Encryption at flight - Protecting data that is moving. </a:t>
          </a:r>
        </a:p>
      </dsp:txBody>
      <dsp:txXfrm>
        <a:off x="2995246" y="1799627"/>
        <a:ext cx="2543906" cy="619518"/>
      </dsp:txXfrm>
    </dsp:sp>
    <dsp:sp modelId="{89A27A7D-726B-488F-8CD9-EB15F5A6EE1E}">
      <dsp:nvSpPr>
        <dsp:cNvPr id="0" name=""/>
        <dsp:cNvSpPr/>
      </dsp:nvSpPr>
      <dsp:spPr>
        <a:xfrm>
          <a:off x="2995246" y="2458461"/>
          <a:ext cx="2543906" cy="3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Devices within a network or moving outside of a network.</a:t>
          </a:r>
        </a:p>
      </dsp:txBody>
      <dsp:txXfrm>
        <a:off x="2995246" y="2458461"/>
        <a:ext cx="2543906" cy="332074"/>
      </dsp:txXfrm>
    </dsp:sp>
    <dsp:sp modelId="{E6745873-C444-487C-A3A2-89473FC38559}">
      <dsp:nvSpPr>
        <dsp:cNvPr id="0" name=""/>
        <dsp:cNvSpPr/>
      </dsp:nvSpPr>
      <dsp:spPr>
        <a:xfrm>
          <a:off x="5984336" y="824730"/>
          <a:ext cx="890367" cy="890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D3F7B-9147-45FD-AB72-7A8B7D9177C5}">
      <dsp:nvSpPr>
        <dsp:cNvPr id="0" name=""/>
        <dsp:cNvSpPr/>
      </dsp:nvSpPr>
      <dsp:spPr>
        <a:xfrm>
          <a:off x="5984336" y="1799627"/>
          <a:ext cx="2543906" cy="619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Times New Roman" panose="02020603050405020304" pitchFamily="18" charset="0"/>
              <a:cs typeface="Times New Roman" panose="02020603050405020304" pitchFamily="18" charset="0"/>
            </a:rPr>
            <a:t>Encryption in use - Protects data that is created, edited, or otherwise defined as in-use.</a:t>
          </a:r>
        </a:p>
      </dsp:txBody>
      <dsp:txXfrm>
        <a:off x="5984336" y="1799627"/>
        <a:ext cx="2543906" cy="619518"/>
      </dsp:txXfrm>
    </dsp:sp>
    <dsp:sp modelId="{A5CEFA71-9A0A-4C66-849A-4573F8087105}">
      <dsp:nvSpPr>
        <dsp:cNvPr id="0" name=""/>
        <dsp:cNvSpPr/>
      </dsp:nvSpPr>
      <dsp:spPr>
        <a:xfrm>
          <a:off x="5984336" y="2458461"/>
          <a:ext cx="2543906" cy="3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Ensuring protection is in place prior to use.</a:t>
          </a:r>
        </a:p>
      </dsp:txBody>
      <dsp:txXfrm>
        <a:off x="5984336" y="2458461"/>
        <a:ext cx="2543906" cy="3320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1BEA5-ACF2-4B84-A995-6BC7F764261D}">
      <dsp:nvSpPr>
        <dsp:cNvPr id="0" name=""/>
        <dsp:cNvSpPr/>
      </dsp:nvSpPr>
      <dsp:spPr>
        <a:xfrm rot="5400000">
          <a:off x="5337361" y="-2146704"/>
          <a:ext cx="932061" cy="546201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Ensure a person is who they claim to be</a:t>
          </a:r>
        </a:p>
      </dsp:txBody>
      <dsp:txXfrm rot="-5400000">
        <a:off x="3072384" y="163772"/>
        <a:ext cx="5416517" cy="841063"/>
      </dsp:txXfrm>
    </dsp:sp>
    <dsp:sp modelId="{2C8B870E-DF90-463A-9993-E8ED493C2E8C}">
      <dsp:nvSpPr>
        <dsp:cNvPr id="0" name=""/>
        <dsp:cNvSpPr/>
      </dsp:nvSpPr>
      <dsp:spPr>
        <a:xfrm>
          <a:off x="0" y="1765"/>
          <a:ext cx="3072384" cy="11650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Authentication</a:t>
          </a:r>
          <a:r>
            <a:rPr lang="en-US" sz="1700" kern="1200" dirty="0">
              <a:latin typeface="Times New Roman" panose="02020603050405020304" pitchFamily="18" charset="0"/>
              <a:cs typeface="Times New Roman" panose="02020603050405020304" pitchFamily="18" charset="0"/>
            </a:rPr>
            <a:t>: Verifies the identity of a user</a:t>
          </a:r>
        </a:p>
      </dsp:txBody>
      <dsp:txXfrm>
        <a:off x="56874" y="58639"/>
        <a:ext cx="2958636" cy="1051328"/>
      </dsp:txXfrm>
    </dsp:sp>
    <dsp:sp modelId="{56128CFE-6991-4B5D-9603-7CC9EAD1D0B3}">
      <dsp:nvSpPr>
        <dsp:cNvPr id="0" name=""/>
        <dsp:cNvSpPr/>
      </dsp:nvSpPr>
      <dsp:spPr>
        <a:xfrm rot="5400000">
          <a:off x="5337361" y="-923374"/>
          <a:ext cx="932061" cy="546201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kern="1200" dirty="0"/>
            <a:t>Defines The user's access rights and privileges</a:t>
          </a:r>
          <a:endParaRPr lang="en-US" sz="1900" b="0" kern="1200" dirty="0">
            <a:latin typeface="Times New Roman" panose="02020603050405020304" pitchFamily="18" charset="0"/>
            <a:cs typeface="Times New Roman" panose="02020603050405020304" pitchFamily="18" charset="0"/>
          </a:endParaRPr>
        </a:p>
      </dsp:txBody>
      <dsp:txXfrm rot="-5400000">
        <a:off x="3072384" y="1387102"/>
        <a:ext cx="5416517" cy="841063"/>
      </dsp:txXfrm>
    </dsp:sp>
    <dsp:sp modelId="{2A001700-F8A8-410E-93BE-B1FB89A31009}">
      <dsp:nvSpPr>
        <dsp:cNvPr id="0" name=""/>
        <dsp:cNvSpPr/>
      </dsp:nvSpPr>
      <dsp:spPr>
        <a:xfrm>
          <a:off x="0" y="1225095"/>
          <a:ext cx="3072384" cy="11650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t>Authorization</a:t>
          </a:r>
          <a:r>
            <a:rPr lang="en-US" sz="1700" kern="1200" dirty="0"/>
            <a:t>: Determines what a user is </a:t>
          </a:r>
          <a:r>
            <a:rPr lang="en-US" sz="1700" kern="1200" dirty="0">
              <a:latin typeface="Times New Roman" panose="02020603050405020304" pitchFamily="18" charset="0"/>
              <a:cs typeface="Times New Roman" panose="02020603050405020304" pitchFamily="18" charset="0"/>
            </a:rPr>
            <a:t>allowed</a:t>
          </a:r>
          <a:r>
            <a:rPr lang="en-US" sz="1700" kern="1200" dirty="0"/>
            <a:t> to do within a system</a:t>
          </a:r>
          <a:endParaRPr lang="en-US" sz="1700" kern="1200" dirty="0">
            <a:latin typeface="Times New Roman" panose="02020603050405020304" pitchFamily="18" charset="0"/>
            <a:cs typeface="Times New Roman" panose="02020603050405020304" pitchFamily="18" charset="0"/>
          </a:endParaRPr>
        </a:p>
      </dsp:txBody>
      <dsp:txXfrm>
        <a:off x="56874" y="1281969"/>
        <a:ext cx="2958636" cy="1051328"/>
      </dsp:txXfrm>
    </dsp:sp>
    <dsp:sp modelId="{F34F52D1-6014-42BC-9D77-5F84B723B98C}">
      <dsp:nvSpPr>
        <dsp:cNvPr id="0" name=""/>
        <dsp:cNvSpPr/>
      </dsp:nvSpPr>
      <dsp:spPr>
        <a:xfrm rot="5400000">
          <a:off x="5337361" y="299955"/>
          <a:ext cx="932061" cy="546201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Creates A detailed log (breadcrumb trail) of user actions, including timestamps and accessed resources.</a:t>
          </a:r>
        </a:p>
      </dsp:txBody>
      <dsp:txXfrm rot="-5400000">
        <a:off x="3072384" y="2610432"/>
        <a:ext cx="5416517" cy="841063"/>
      </dsp:txXfrm>
    </dsp:sp>
    <dsp:sp modelId="{A028690A-47F1-4310-8BC2-C12EAEED27F9}">
      <dsp:nvSpPr>
        <dsp:cNvPr id="0" name=""/>
        <dsp:cNvSpPr/>
      </dsp:nvSpPr>
      <dsp:spPr>
        <a:xfrm>
          <a:off x="0" y="2448425"/>
          <a:ext cx="3072384" cy="11650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Accounting: Tracks and logs all user activities within the system</a:t>
          </a:r>
        </a:p>
      </dsp:txBody>
      <dsp:txXfrm>
        <a:off x="56874" y="2505299"/>
        <a:ext cx="2958636" cy="10513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0ABB7-35DC-438D-BD27-F72C4759118C}">
      <dsp:nvSpPr>
        <dsp:cNvPr id="0" name=""/>
        <dsp:cNvSpPr/>
      </dsp:nvSpPr>
      <dsp:spPr>
        <a:xfrm>
          <a:off x="0" y="105581"/>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dirty="0">
              <a:latin typeface="Times New Roman" panose="02020603050405020304" pitchFamily="18" charset="0"/>
              <a:cs typeface="Times New Roman" panose="02020603050405020304" pitchFamily="18" charset="0"/>
            </a:rPr>
            <a:t>Risk of waiting:</a:t>
          </a:r>
          <a:endParaRPr lang="en-US" sz="1700" kern="1200" dirty="0">
            <a:latin typeface="Times New Roman" panose="02020603050405020304" pitchFamily="18" charset="0"/>
            <a:cs typeface="Times New Roman" panose="02020603050405020304" pitchFamily="18" charset="0"/>
          </a:endParaRPr>
        </a:p>
      </dsp:txBody>
      <dsp:txXfrm>
        <a:off x="19419" y="125000"/>
        <a:ext cx="5042163" cy="358962"/>
      </dsp:txXfrm>
    </dsp:sp>
    <dsp:sp modelId="{9BBD436C-F08D-4DAA-9A5F-D0CEB18AC5E4}">
      <dsp:nvSpPr>
        <dsp:cNvPr id="0" name=""/>
        <dsp:cNvSpPr/>
      </dsp:nvSpPr>
      <dsp:spPr>
        <a:xfrm>
          <a:off x="0" y="503381"/>
          <a:ext cx="5081001"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Harm to data</a:t>
          </a:r>
        </a:p>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Harm to customer trust</a:t>
          </a:r>
        </a:p>
        <a:p>
          <a:pPr marL="114300" lvl="1" indent="-114300" algn="l" defTabSz="577850">
            <a:lnSpc>
              <a:spcPct val="90000"/>
            </a:lnSpc>
            <a:spcBef>
              <a:spcPct val="0"/>
            </a:spcBef>
            <a:spcAft>
              <a:spcPct val="20000"/>
            </a:spcAft>
            <a:buChar char="•"/>
          </a:pPr>
          <a:r>
            <a:rPr lang="en-US" sz="1300" kern="1200">
              <a:latin typeface="Times New Roman" panose="02020603050405020304" pitchFamily="18" charset="0"/>
              <a:cs typeface="Times New Roman" panose="02020603050405020304" pitchFamily="18" charset="0"/>
            </a:rPr>
            <a:t>Financial cost</a:t>
          </a:r>
        </a:p>
        <a:p>
          <a:pPr marL="114300" lvl="1" indent="-114300" algn="l" defTabSz="577850">
            <a:lnSpc>
              <a:spcPct val="90000"/>
            </a:lnSpc>
            <a:spcBef>
              <a:spcPct val="0"/>
            </a:spcBef>
            <a:spcAft>
              <a:spcPct val="20000"/>
            </a:spcAft>
            <a:buChar char="•"/>
          </a:pPr>
          <a:r>
            <a:rPr lang="en-US" sz="1300" kern="1200">
              <a:latin typeface="Times New Roman" panose="02020603050405020304" pitchFamily="18" charset="0"/>
              <a:cs typeface="Times New Roman" panose="02020603050405020304" pitchFamily="18" charset="0"/>
            </a:rPr>
            <a:t>Potential future damages of multiple attacks</a:t>
          </a:r>
        </a:p>
      </dsp:txBody>
      <dsp:txXfrm>
        <a:off x="0" y="503381"/>
        <a:ext cx="5081001" cy="844560"/>
      </dsp:txXfrm>
    </dsp:sp>
    <dsp:sp modelId="{D83A4F0B-8B76-4D8A-96B4-84E759002EEA}">
      <dsp:nvSpPr>
        <dsp:cNvPr id="0" name=""/>
        <dsp:cNvSpPr/>
      </dsp:nvSpPr>
      <dsp:spPr>
        <a:xfrm>
          <a:off x="0" y="1347941"/>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dirty="0">
              <a:latin typeface="Times New Roman" panose="02020603050405020304" pitchFamily="18" charset="0"/>
              <a:cs typeface="Times New Roman" panose="02020603050405020304" pitchFamily="18" charset="0"/>
            </a:rPr>
            <a:t>Benefits of early action:</a:t>
          </a:r>
          <a:endParaRPr lang="en-US" sz="1700" kern="1200" dirty="0">
            <a:latin typeface="Times New Roman" panose="02020603050405020304" pitchFamily="18" charset="0"/>
            <a:cs typeface="Times New Roman" panose="02020603050405020304" pitchFamily="18" charset="0"/>
          </a:endParaRPr>
        </a:p>
      </dsp:txBody>
      <dsp:txXfrm>
        <a:off x="19419" y="1367360"/>
        <a:ext cx="5042163" cy="358962"/>
      </dsp:txXfrm>
    </dsp:sp>
    <dsp:sp modelId="{1D11A95E-964D-4274-A3E5-871182A7B545}">
      <dsp:nvSpPr>
        <dsp:cNvPr id="0" name=""/>
        <dsp:cNvSpPr/>
      </dsp:nvSpPr>
      <dsp:spPr>
        <a:xfrm>
          <a:off x="0" y="1745741"/>
          <a:ext cx="5081001"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Mitigate possible damage</a:t>
          </a:r>
        </a:p>
        <a:p>
          <a:pPr marL="114300" lvl="1" indent="-114300" algn="l" defTabSz="577850">
            <a:lnSpc>
              <a:spcPct val="90000"/>
            </a:lnSpc>
            <a:spcBef>
              <a:spcPct val="0"/>
            </a:spcBef>
            <a:spcAft>
              <a:spcPct val="20000"/>
            </a:spcAft>
            <a:buChar char="•"/>
          </a:pPr>
          <a:r>
            <a:rPr lang="en-US" sz="1300" kern="1200">
              <a:latin typeface="Times New Roman" panose="02020603050405020304" pitchFamily="18" charset="0"/>
              <a:cs typeface="Times New Roman" panose="02020603050405020304" pitchFamily="18" charset="0"/>
            </a:rPr>
            <a:t>Prevent threats</a:t>
          </a:r>
        </a:p>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Create structure and consistency in security</a:t>
          </a:r>
        </a:p>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Reduce possible testing overhead</a:t>
          </a:r>
        </a:p>
      </dsp:txBody>
      <dsp:txXfrm>
        <a:off x="0" y="1745741"/>
        <a:ext cx="5081001" cy="844560"/>
      </dsp:txXfrm>
    </dsp:sp>
    <dsp:sp modelId="{A157A2E6-0E40-4ED7-A542-704DD28927CB}">
      <dsp:nvSpPr>
        <dsp:cNvPr id="0" name=""/>
        <dsp:cNvSpPr/>
      </dsp:nvSpPr>
      <dsp:spPr>
        <a:xfrm>
          <a:off x="0" y="2590302"/>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Example case: </a:t>
          </a:r>
        </a:p>
      </dsp:txBody>
      <dsp:txXfrm>
        <a:off x="19419" y="2609721"/>
        <a:ext cx="5042163" cy="358962"/>
      </dsp:txXfrm>
    </dsp:sp>
    <dsp:sp modelId="{55CB904B-F69B-49E6-A052-DD65F7AE4D88}">
      <dsp:nvSpPr>
        <dsp:cNvPr id="0" name=""/>
        <dsp:cNvSpPr/>
      </dsp:nvSpPr>
      <dsp:spPr>
        <a:xfrm>
          <a:off x="0" y="2988101"/>
          <a:ext cx="5081001"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Adobe 2013 Data Breach</a:t>
          </a:r>
        </a:p>
      </dsp:txBody>
      <dsp:txXfrm>
        <a:off x="0" y="2988101"/>
        <a:ext cx="5081001" cy="281520"/>
      </dsp:txXfrm>
    </dsp:sp>
    <dsp:sp modelId="{6DC1CE8D-8A44-4E8F-8113-2D0D1AB2DF4B}">
      <dsp:nvSpPr>
        <dsp:cNvPr id="0" name=""/>
        <dsp:cNvSpPr/>
      </dsp:nvSpPr>
      <dsp:spPr>
        <a:xfrm>
          <a:off x="0" y="3269622"/>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Date of case:</a:t>
          </a:r>
        </a:p>
      </dsp:txBody>
      <dsp:txXfrm>
        <a:off x="19419" y="3289041"/>
        <a:ext cx="5042163" cy="358962"/>
      </dsp:txXfrm>
    </dsp:sp>
    <dsp:sp modelId="{FD13CF84-EFE8-454C-BA77-E1545328FCD8}">
      <dsp:nvSpPr>
        <dsp:cNvPr id="0" name=""/>
        <dsp:cNvSpPr/>
      </dsp:nvSpPr>
      <dsp:spPr>
        <a:xfrm>
          <a:off x="0" y="3667422"/>
          <a:ext cx="5081001"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SzPts val="2000"/>
            <a:buChar char="•"/>
          </a:pPr>
          <a:r>
            <a:rPr lang="en-US" sz="1300" kern="1200" dirty="0">
              <a:latin typeface="Times New Roman" panose="02020603050405020304" pitchFamily="18" charset="0"/>
              <a:cs typeface="Times New Roman" panose="02020603050405020304" pitchFamily="18" charset="0"/>
            </a:rPr>
            <a:t>October 2013</a:t>
          </a:r>
        </a:p>
      </dsp:txBody>
      <dsp:txXfrm>
        <a:off x="0" y="3667422"/>
        <a:ext cx="5081001" cy="281520"/>
      </dsp:txXfrm>
    </dsp:sp>
    <dsp:sp modelId="{F1027914-28DD-4671-8D98-638F46B3E9DF}">
      <dsp:nvSpPr>
        <dsp:cNvPr id="0" name=""/>
        <dsp:cNvSpPr/>
      </dsp:nvSpPr>
      <dsp:spPr>
        <a:xfrm>
          <a:off x="0" y="3948942"/>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ts val="2000"/>
            <a:buFont typeface="Arial"/>
            <a:buNone/>
          </a:pPr>
          <a:r>
            <a:rPr lang="en-US" sz="1700" i="1" kern="1200" dirty="0">
              <a:latin typeface="Times New Roman" panose="02020603050405020304" pitchFamily="18" charset="0"/>
              <a:cs typeface="Times New Roman" panose="02020603050405020304" pitchFamily="18" charset="0"/>
            </a:rPr>
            <a:t>Result:</a:t>
          </a:r>
          <a:endParaRPr lang="en-US" sz="1700" kern="1200" dirty="0">
            <a:latin typeface="Times New Roman" panose="02020603050405020304" pitchFamily="18" charset="0"/>
            <a:cs typeface="Times New Roman" panose="02020603050405020304" pitchFamily="18" charset="0"/>
          </a:endParaRPr>
        </a:p>
      </dsp:txBody>
      <dsp:txXfrm>
        <a:off x="19419" y="3968361"/>
        <a:ext cx="5042163" cy="358962"/>
      </dsp:txXfrm>
    </dsp:sp>
    <dsp:sp modelId="{CC031AAA-BCE9-41FD-A58C-844538475EFF}">
      <dsp:nvSpPr>
        <dsp:cNvPr id="0" name=""/>
        <dsp:cNvSpPr/>
      </dsp:nvSpPr>
      <dsp:spPr>
        <a:xfrm>
          <a:off x="0" y="4346742"/>
          <a:ext cx="5081001" cy="387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SzPts val="2000"/>
            <a:buChar char="•"/>
          </a:pPr>
          <a:r>
            <a:rPr lang="en-US" sz="1300" i="1" kern="1200" dirty="0">
              <a:latin typeface="Times New Roman" panose="02020603050405020304" pitchFamily="18" charset="0"/>
              <a:cs typeface="Times New Roman" panose="02020603050405020304" pitchFamily="18" charset="0"/>
            </a:rPr>
            <a:t>Over 150 million users impacted by the data breach, as well as a financial compensation as part of a settlement.</a:t>
          </a:r>
          <a:endParaRPr lang="en-US" sz="1300" kern="1200" dirty="0">
            <a:latin typeface="Times New Roman" panose="02020603050405020304" pitchFamily="18" charset="0"/>
            <a:cs typeface="Times New Roman" panose="02020603050405020304" pitchFamily="18" charset="0"/>
          </a:endParaRPr>
        </a:p>
      </dsp:txBody>
      <dsp:txXfrm>
        <a:off x="0" y="4346742"/>
        <a:ext cx="5081001" cy="38709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25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40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42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64519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582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992425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0898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69243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49977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5059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8740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214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270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00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748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64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371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035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82645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557808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hyperlink" Target="https://www.parasoft.com/"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clang.llvm.org/" TargetMode="External"/><Relationship Id="rId5" Type="http://schemas.openxmlformats.org/officeDocument/2006/relationships/hyperlink" Target="https://cppcheck.sourceforge.io/"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3.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hyperlink" Target="https://www.mimecast.com/blog/data-in-transit-vs-motion-vs-rest/" TargetMode="External"/><Relationship Id="rId4" Type="http://schemas.openxmlformats.org/officeDocument/2006/relationships/diagramData" Target="../diagrams/data4.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hyperlink" Target="https://www.csoonline.com/article/2130877/the-biggest-data-breaches-of-the-21st-century.html" TargetMode="External"/><Relationship Id="rId3" Type="http://schemas.openxmlformats.org/officeDocument/2006/relationships/notesSlide" Target="../notesSlides/notesSlide16.xml"/><Relationship Id="rId7" Type="http://schemas.openxmlformats.org/officeDocument/2006/relationships/hyperlink" Target="https://prodperfect.com/blog/test-development/automated-software-development/#:~:text=Automating%20part%20of%20your%20application%E2%80%99s,quality%20of%20your%20test%20suite" TargetMode="Externa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www.ccsinet.com/blog/aaa-identity-management/" TargetMode="External"/><Relationship Id="rId5" Type="http://schemas.openxmlformats.org/officeDocument/2006/relationships/hyperlink" Target="https://www.mimecast.com/blog/data-in-transit-vs-motion-vs-rest/" TargetMode="External"/><Relationship Id="rId4" Type="http://schemas.openxmlformats.org/officeDocument/2006/relationships/image" Target="../media/image1.png"/><Relationship Id="rId9" Type="http://schemas.openxmlformats.org/officeDocument/2006/relationships/hyperlink" Target="https://www.redhat.com/en/topics/devops/what-is-devsecop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6.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hyperlink" Target="https://www.mimecast.com/blog/data-in-transit-vs-motion-vs-rest/" TargetMode="External"/><Relationship Id="rId4" Type="http://schemas.openxmlformats.org/officeDocument/2006/relationships/diagramData" Target="../diagrams/data2.xm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7.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hyperlink" Target="https://www.ccsinet.com/blog/aaa-identity-management/" TargetMode="External"/><Relationship Id="rId4" Type="http://schemas.openxmlformats.org/officeDocument/2006/relationships/diagramData" Target="../diagrams/data3.xml"/><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hyperlink" Target="https://github.com/google/googletest/"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43"/>
        <p:cNvGrpSpPr/>
        <p:nvPr/>
      </p:nvGrpSpPr>
      <p:grpSpPr>
        <a:xfrm>
          <a:off x="0" y="0"/>
          <a:ext cx="0" cy="0"/>
          <a:chOff x="0" y="0"/>
          <a:chExt cx="0" cy="0"/>
        </a:xfrm>
      </p:grpSpPr>
      <p:grpSp>
        <p:nvGrpSpPr>
          <p:cNvPr id="151" name="Group 150">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2" name="Straight Connector 151">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90" name="Rectangle 189">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Google Shape;144;p1"/>
          <p:cNvSpPr txBox="1">
            <a:spLocks noGrp="1"/>
          </p:cNvSpPr>
          <p:nvPr>
            <p:ph type="ctrTitle"/>
          </p:nvPr>
        </p:nvSpPr>
        <p:spPr>
          <a:xfrm>
            <a:off x="6084114" y="4487332"/>
            <a:ext cx="4205003" cy="1507067"/>
          </a:xfrm>
          <a:prstGeom prst="rect">
            <a:avLst/>
          </a:prstGeom>
        </p:spPr>
        <p:txBody>
          <a:bodyPr spcFirstLastPara="1" vert="horz" lIns="91440" tIns="45720" rIns="91440" bIns="45720" rtlCol="0" anchor="ctr" anchorCtr="0">
            <a:normAutofit/>
          </a:bodyPr>
          <a:lstStyle/>
          <a:p>
            <a:pPr marL="0" lvl="0" indent="0">
              <a:spcAft>
                <a:spcPts val="0"/>
              </a:spcAft>
              <a:buClr>
                <a:schemeClr val="lt1"/>
              </a:buClr>
              <a:buSzPts val="6000"/>
            </a:pPr>
            <a:r>
              <a:rPr lang="en-US" sz="3200" dirty="0">
                <a:latin typeface="Times New Roman" panose="02020603050405020304" pitchFamily="18" charset="0"/>
                <a:cs typeface="Times New Roman" panose="02020603050405020304" pitchFamily="18" charset="0"/>
              </a:rPr>
              <a:t>Green Pace</a:t>
            </a:r>
          </a:p>
        </p:txBody>
      </p:sp>
      <p:sp>
        <p:nvSpPr>
          <p:cNvPr id="191"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oogle Shape;146;p1" descr="Green Pace logo"/>
          <p:cNvPicPr preferRelativeResize="0"/>
          <p:nvPr/>
        </p:nvPicPr>
        <p:blipFill>
          <a:blip r:embed="rId4"/>
          <a:srcRect r="3" b="20403"/>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a:noFill/>
        </p:spPr>
      </p:pic>
      <p:sp>
        <p:nvSpPr>
          <p:cNvPr id="145" name="Google Shape;145;p1"/>
          <p:cNvSpPr txBox="1">
            <a:spLocks noGrp="1"/>
          </p:cNvSpPr>
          <p:nvPr>
            <p:ph type="subTitle" idx="1"/>
          </p:nvPr>
        </p:nvSpPr>
        <p:spPr>
          <a:xfrm>
            <a:off x="6095998" y="685800"/>
            <a:ext cx="4819653" cy="3615267"/>
          </a:xfrm>
          <a:prstGeom prst="rect">
            <a:avLst/>
          </a:prstGeom>
        </p:spPr>
        <p:txBody>
          <a:bodyPr spcFirstLastPara="1" vert="horz" lIns="91440" tIns="45720" rIns="91440" bIns="45720" rtlCol="0" anchor="ctr" anchorCtr="0">
            <a:normAutofit/>
          </a:bodyPr>
          <a:lstStyle/>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Security Policy Presentation</a:t>
            </a:r>
          </a:p>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Developer: Alex Walrond</a:t>
            </a:r>
          </a:p>
          <a:p>
            <a:pPr marL="0" lvl="0" indent="0">
              <a:lnSpc>
                <a:spcPct val="90000"/>
              </a:lnSpc>
              <a:buFont typeface="Wingdings 3" panose="05040102010807070707" pitchFamily="18" charset="2"/>
              <a:buChar char=""/>
            </a:pPr>
            <a:endParaRPr lang="en-US" sz="1500" i="1"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endParaRPr lang="en-US" sz="1500" i="1"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endParaRPr lang="en-US" sz="1500"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endParaRPr lang="en-US" sz="1500"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endParaRPr lang="en-US" sz="1500"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CS 405</a:t>
            </a:r>
          </a:p>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Prof. Mimi</a:t>
            </a:r>
          </a:p>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08/22/2024</a:t>
            </a:r>
          </a:p>
        </p:txBody>
      </p:sp>
      <p:grpSp>
        <p:nvGrpSpPr>
          <p:cNvPr id="162" name="Group 161">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3" name="Straight Connector 162">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94"/>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330A6C9C-63D1-4992-B760-435EF6A27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D472CD18-D7D2-4DD8-87FB-A7A564C5C2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8FEA8D90-CEC1-4C99-B9B2-A923F53BD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CDFE5E72-3155-4571-899B-68E964BE45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2F73A57D-E499-4073-A0F1-3F9A0086AE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4" name="Rectangle 223">
            <a:extLst>
              <a:ext uri="{FF2B5EF4-FFF2-40B4-BE49-F238E27FC236}">
                <a16:creationId xmlns:a16="http://schemas.microsoft.com/office/drawing/2014/main" id="{18D0CB5B-11C0-4F3C-AD91-03DCEFE5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g9504e29505_0_0"/>
          <p:cNvSpPr txBox="1">
            <a:spLocks noGrp="1"/>
          </p:cNvSpPr>
          <p:nvPr>
            <p:ph type="title"/>
          </p:nvPr>
        </p:nvSpPr>
        <p:spPr>
          <a:xfrm>
            <a:off x="4944753" y="628617"/>
            <a:ext cx="6559859" cy="3028983"/>
          </a:xfrm>
          <a:prstGeom prst="rect">
            <a:avLst/>
          </a:prstGeom>
        </p:spPr>
        <p:txBody>
          <a:bodyPr spcFirstLastPara="1" vert="horz" lIns="91440" tIns="45720" rIns="91440" bIns="45720" rtlCol="0" anchor="b" anchorCtr="0">
            <a:normAutofit/>
          </a:bodyPr>
          <a:lstStyle/>
          <a:p>
            <a:pPr marL="0" lvl="0" indent="0">
              <a:spcAft>
                <a:spcPts val="0"/>
              </a:spcAft>
              <a:buSzPts val="1800"/>
            </a:pPr>
            <a:r>
              <a:rPr lang="en-US" sz="4800" dirty="0">
                <a:latin typeface="Times New Roman" panose="02020603050405020304" pitchFamily="18" charset="0"/>
                <a:cs typeface="Times New Roman" panose="02020603050405020304" pitchFamily="18" charset="0"/>
              </a:rPr>
              <a:t>Out Of Range</a:t>
            </a:r>
          </a:p>
        </p:txBody>
      </p:sp>
      <p:sp>
        <p:nvSpPr>
          <p:cNvPr id="196" name="Google Shape;196;g9504e29505_0_0"/>
          <p:cNvSpPr txBox="1">
            <a:spLocks noGrp="1"/>
          </p:cNvSpPr>
          <p:nvPr>
            <p:ph idx="1"/>
          </p:nvPr>
        </p:nvSpPr>
        <p:spPr>
          <a:xfrm>
            <a:off x="4944753" y="3843868"/>
            <a:ext cx="5414401" cy="1564744"/>
          </a:xfrm>
          <a:prstGeom prst="rect">
            <a:avLst/>
          </a:prstGeom>
        </p:spPr>
        <p:txBody>
          <a:bodyPr spcFirstLastPara="1" vert="horz" lIns="91440" tIns="45720" rIns="91440" bIns="45720" rtlCol="0" anchor="t" anchorCtr="0">
            <a:normAutofit/>
          </a:bodyPr>
          <a:lstStyle/>
          <a:p>
            <a:pPr marL="0" lvl="0" indent="0">
              <a:buNone/>
            </a:pPr>
            <a:r>
              <a:rPr lang="en-US" sz="2100" dirty="0">
                <a:latin typeface="Times New Roman" panose="02020603050405020304" pitchFamily="18" charset="0"/>
                <a:cs typeface="Times New Roman" panose="02020603050405020304" pitchFamily="18" charset="0"/>
              </a:rPr>
              <a:t>This test is to verify an out-of-range exception is thrown when calling out of bounds.</a:t>
            </a:r>
          </a:p>
        </p:txBody>
      </p:sp>
      <p:sp>
        <p:nvSpPr>
          <p:cNvPr id="225" name="Rectangle 224">
            <a:extLst>
              <a:ext uri="{FF2B5EF4-FFF2-40B4-BE49-F238E27FC236}">
                <a16:creationId xmlns:a16="http://schemas.microsoft.com/office/drawing/2014/main" id="{E03BE7C2-F709-41FB-87F2-9B19626B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57472"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FFEF0E7-84F7-49C3-A5F4-49A4701FD176}"/>
              </a:ext>
            </a:extLst>
          </p:cNvPr>
          <p:cNvPicPr>
            <a:picLocks noChangeAspect="1"/>
          </p:cNvPicPr>
          <p:nvPr/>
        </p:nvPicPr>
        <p:blipFill>
          <a:blip r:embed="rId4"/>
          <a:stretch>
            <a:fillRect/>
          </a:stretch>
        </p:blipFill>
        <p:spPr>
          <a:xfrm>
            <a:off x="484632" y="1066833"/>
            <a:ext cx="3725990" cy="698623"/>
          </a:xfrm>
          <a:prstGeom prst="rect">
            <a:avLst/>
          </a:prstGeom>
        </p:spPr>
      </p:pic>
      <p:pic>
        <p:nvPicPr>
          <p:cNvPr id="197" name="Google Shape;197;g9504e29505_0_0" descr="Green Pace logo"/>
          <p:cNvPicPr preferRelativeResize="0"/>
          <p:nvPr/>
        </p:nvPicPr>
        <p:blipFill>
          <a:blip r:embed="rId5"/>
          <a:stretch>
            <a:fillRect/>
          </a:stretch>
        </p:blipFill>
        <p:spPr>
          <a:xfrm>
            <a:off x="1631758" y="2504720"/>
            <a:ext cx="1431737" cy="1853382"/>
          </a:xfrm>
          <a:prstGeom prst="rect">
            <a:avLst/>
          </a:prstGeom>
          <a:noFill/>
        </p:spPr>
      </p:pic>
      <p:pic>
        <p:nvPicPr>
          <p:cNvPr id="7" name="Picture 6">
            <a:extLst>
              <a:ext uri="{FF2B5EF4-FFF2-40B4-BE49-F238E27FC236}">
                <a16:creationId xmlns:a16="http://schemas.microsoft.com/office/drawing/2014/main" id="{BCBF25F1-11C3-4FAB-A5CC-2FE5411C6603}"/>
              </a:ext>
            </a:extLst>
          </p:cNvPr>
          <p:cNvPicPr>
            <a:picLocks noChangeAspect="1"/>
          </p:cNvPicPr>
          <p:nvPr/>
        </p:nvPicPr>
        <p:blipFill rotWithShape="1">
          <a:blip r:embed="rId6">
            <a:extLst>
              <a:ext uri="{28A0092B-C50C-407E-A947-70E740481C1C}">
                <a14:useLocalDpi xmlns:a14="http://schemas.microsoft.com/office/drawing/2010/main" val="0"/>
              </a:ext>
            </a:extLst>
          </a:blip>
          <a:srcRect l="1" t="60278" r="45146" b="35603"/>
          <a:stretch/>
        </p:blipFill>
        <p:spPr bwMode="auto">
          <a:xfrm>
            <a:off x="484632" y="5296963"/>
            <a:ext cx="3725990" cy="299425"/>
          </a:xfrm>
          <a:prstGeom prst="rect">
            <a:avLst/>
          </a:prstGeom>
          <a:noFill/>
        </p:spPr>
      </p:pic>
      <p:grpSp>
        <p:nvGrpSpPr>
          <p:cNvPr id="226" name="Group 225">
            <a:extLst>
              <a:ext uri="{FF2B5EF4-FFF2-40B4-BE49-F238E27FC236}">
                <a16:creationId xmlns:a16="http://schemas.microsoft.com/office/drawing/2014/main" id="{5A65EBEC-04D2-41E6-ABFF-67F710974B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7" name="Straight Connector 226">
              <a:extLst>
                <a:ext uri="{FF2B5EF4-FFF2-40B4-BE49-F238E27FC236}">
                  <a16:creationId xmlns:a16="http://schemas.microsoft.com/office/drawing/2014/main" id="{B07FD15B-4FCF-4E44-9936-465A3CDFF7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id="{A5AE6069-9462-42AE-8FDD-64F14BA1B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79B3D48E-89AA-4326-94DE-9A269B38E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B5680017-D206-463B-B98F-EFA7239648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9ACD8544-8541-4672-8B3B-0E442BBB53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323461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201"/>
        <p:cNvGrpSpPr/>
        <p:nvPr/>
      </p:nvGrpSpPr>
      <p:grpSpPr>
        <a:xfrm>
          <a:off x="0" y="0"/>
          <a:ext cx="0" cy="0"/>
          <a:chOff x="0" y="0"/>
          <a:chExt cx="0" cy="0"/>
        </a:xfrm>
      </p:grpSpPr>
      <p:cxnSp>
        <p:nvCxnSpPr>
          <p:cNvPr id="209" name="Straight Connector 208">
            <a:extLst>
              <a:ext uri="{FF2B5EF4-FFF2-40B4-BE49-F238E27FC236}">
                <a16:creationId xmlns:a16="http://schemas.microsoft.com/office/drawing/2014/main" id="{DD6CFB6C-6ECB-4250-B68E-01966297A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B8359141-C085-46E4-B4EC-42F9599BA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FA903156-0F0C-44A5-9019-0CAF51EB49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66E5E851-3725-463F-9451-2FFEF5D3E0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94209D59-6810-40C2-B8D6-6DACF8A06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9" name="Rectangle 218">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9"/>
          <p:cNvSpPr txBox="1">
            <a:spLocks noGrp="1"/>
          </p:cNvSpPr>
          <p:nvPr>
            <p:ph type="title"/>
          </p:nvPr>
        </p:nvSpPr>
        <p:spPr>
          <a:xfrm>
            <a:off x="665641" y="4473679"/>
            <a:ext cx="9552558" cy="1233251"/>
          </a:xfrm>
          <a:prstGeom prst="rect">
            <a:avLst/>
          </a:prstGeom>
        </p:spPr>
        <p:txBody>
          <a:bodyPr spcFirstLastPara="1" vert="horz" lIns="91440" tIns="45720" rIns="91440" bIns="45720" rtlCol="0" anchor="b" anchorCtr="0">
            <a:normAutofit/>
          </a:bodyPr>
          <a:lstStyle/>
          <a:p>
            <a:pPr marL="0" lvl="0" indent="0">
              <a:spcAft>
                <a:spcPts val="0"/>
              </a:spcAft>
              <a:buClr>
                <a:schemeClr val="lt1"/>
              </a:buClr>
              <a:buSzPts val="4000"/>
            </a:pPr>
            <a:r>
              <a:rPr lang="en-US" sz="4800" dirty="0">
                <a:latin typeface="Times New Roman" panose="02020603050405020304" pitchFamily="18" charset="0"/>
                <a:cs typeface="Times New Roman" panose="02020603050405020304" pitchFamily="18" charset="0"/>
              </a:rPr>
              <a:t>AUTOMATION SUMMARY</a:t>
            </a:r>
          </a:p>
        </p:txBody>
      </p:sp>
      <p:grpSp>
        <p:nvGrpSpPr>
          <p:cNvPr id="221" name="Group 220">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2" name="Straight Connector 221">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8"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idx="1"/>
          </p:nvPr>
        </p:nvPicPr>
        <p:blipFill rotWithShape="1">
          <a:blip r:embed="rId4"/>
          <a:stretch/>
        </p:blipFill>
        <p:spPr>
          <a:xfrm>
            <a:off x="1161535" y="1469108"/>
            <a:ext cx="4201297" cy="2121655"/>
          </a:xfrm>
          <a:prstGeom prst="rect">
            <a:avLst/>
          </a:prstGeom>
          <a:noFill/>
        </p:spPr>
      </p:pic>
      <p:pic>
        <p:nvPicPr>
          <p:cNvPr id="204" name="Google Shape;204;p9" descr="Green Pace logo"/>
          <p:cNvPicPr preferRelativeResize="0"/>
          <p:nvPr/>
        </p:nvPicPr>
        <p:blipFill>
          <a:blip r:embed="rId5"/>
          <a:stretch>
            <a:fillRect/>
          </a:stretch>
        </p:blipFill>
        <p:spPr>
          <a:xfrm>
            <a:off x="6542270" y="995767"/>
            <a:ext cx="2354659" cy="3048103"/>
          </a:xfrm>
          <a:prstGeom prst="rect">
            <a:avLst/>
          </a:prstGeom>
          <a:noFill/>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208"/>
        <p:cNvGrpSpPr/>
        <p:nvPr/>
      </p:nvGrpSpPr>
      <p:grpSpPr>
        <a:xfrm>
          <a:off x="0" y="0"/>
          <a:ext cx="0" cy="0"/>
          <a:chOff x="0" y="0"/>
          <a:chExt cx="0" cy="0"/>
        </a:xfrm>
      </p:grpSpPr>
      <p:sp useBgFill="1">
        <p:nvSpPr>
          <p:cNvPr id="216" name="Rectangle 215">
            <a:extLst>
              <a:ext uri="{FF2B5EF4-FFF2-40B4-BE49-F238E27FC236}">
                <a16:creationId xmlns:a16="http://schemas.microsoft.com/office/drawing/2014/main" id="{89220CFE-A3C6-448E-A8C7-CEAED9325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Google Shape;209;p10"/>
          <p:cNvSpPr txBox="1">
            <a:spLocks noGrp="1"/>
          </p:cNvSpPr>
          <p:nvPr>
            <p:ph type="title"/>
          </p:nvPr>
        </p:nvSpPr>
        <p:spPr>
          <a:xfrm>
            <a:off x="4661860" y="4487332"/>
            <a:ext cx="5627258"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TOOLS</a:t>
            </a:r>
          </a:p>
        </p:txBody>
      </p:sp>
      <p:sp>
        <p:nvSpPr>
          <p:cNvPr id="218" name="Snip Diagonal Corner Rectangle 25">
            <a:extLst>
              <a:ext uri="{FF2B5EF4-FFF2-40B4-BE49-F238E27FC236}">
                <a16:creationId xmlns:a16="http://schemas.microsoft.com/office/drawing/2014/main" id="{2E91ED80-632C-4328-8E5C-0CAF33E77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Google Shape;211;p10" descr="Green Pace logo"/>
          <p:cNvPicPr preferRelativeResize="0"/>
          <p:nvPr/>
        </p:nvPicPr>
        <p:blipFill>
          <a:blip r:embed="rId4"/>
          <a:srcRect l="5639" r="7185" b="-1"/>
          <a:stretch/>
        </p:blipFill>
        <p:spPr>
          <a:xfrm>
            <a:off x="800558" y="786117"/>
            <a:ext cx="3337560" cy="4956048"/>
          </a:xfrm>
          <a:custGeom>
            <a:avLst/>
            <a:gdLst/>
            <a:ahLst/>
            <a:cxnLst/>
            <a:rect l="l" t="t" r="r" b="b"/>
            <a:pathLst>
              <a:path w="3337560" h="4956048">
                <a:moveTo>
                  <a:pt x="384420" y="0"/>
                </a:moveTo>
                <a:lnTo>
                  <a:pt x="3337560" y="0"/>
                </a:lnTo>
                <a:lnTo>
                  <a:pt x="3337560" y="4571628"/>
                </a:lnTo>
                <a:lnTo>
                  <a:pt x="2953140" y="4956048"/>
                </a:lnTo>
                <a:lnTo>
                  <a:pt x="0" y="4956048"/>
                </a:lnTo>
                <a:lnTo>
                  <a:pt x="0" y="384420"/>
                </a:lnTo>
                <a:close/>
              </a:path>
            </a:pathLst>
          </a:custGeom>
          <a:noFill/>
        </p:spPr>
      </p:pic>
      <p:sp>
        <p:nvSpPr>
          <p:cNvPr id="210" name="Google Shape;210;p10"/>
          <p:cNvSpPr txBox="1">
            <a:spLocks noGrp="1"/>
          </p:cNvSpPr>
          <p:nvPr>
            <p:ph idx="1"/>
          </p:nvPr>
        </p:nvSpPr>
        <p:spPr>
          <a:xfrm>
            <a:off x="4661860" y="685800"/>
            <a:ext cx="6253792" cy="3615267"/>
          </a:xfrm>
          <a:prstGeom prst="rect">
            <a:avLst/>
          </a:prstGeom>
        </p:spPr>
        <p:txBody>
          <a:bodyPr spcFirstLastPara="1" lIns="91425" tIns="45700" rIns="91425" bIns="45700" anchorCtr="0">
            <a:normAutofit/>
          </a:bodyPr>
          <a:lstStyle/>
          <a:p>
            <a:r>
              <a:rPr lang="en-US" sz="1600" b="1" dirty="0" err="1">
                <a:latin typeface="Times New Roman" panose="02020603050405020304" pitchFamily="18" charset="0"/>
                <a:cs typeface="Times New Roman" panose="02020603050405020304" pitchFamily="18" charset="0"/>
              </a:rPr>
              <a:t>DevSecOps</a:t>
            </a:r>
            <a:r>
              <a:rPr lang="en-US" sz="1600" dirty="0">
                <a:latin typeface="Times New Roman" panose="02020603050405020304" pitchFamily="18" charset="0"/>
                <a:cs typeface="Times New Roman" panose="02020603050405020304" pitchFamily="18" charset="0"/>
              </a:rPr>
              <a:t> means incorporating application and infrastructure security from the beginning of the development process.</a:t>
            </a:r>
          </a:p>
          <a:p>
            <a:r>
              <a:rPr lang="en-US" sz="1600" b="1" dirty="0">
                <a:latin typeface="Times New Roman" panose="02020603050405020304" pitchFamily="18" charset="0"/>
                <a:cs typeface="Times New Roman" panose="02020603050405020304" pitchFamily="18" charset="0"/>
              </a:rPr>
              <a:t>Tools: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CPPCheck</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 static code analysis tool that helps identify potential issues and improve code quality. </a:t>
            </a:r>
            <a:r>
              <a:rPr lang="en-US" sz="1600" dirty="0">
                <a:latin typeface="Times New Roman" panose="02020603050405020304" pitchFamily="18" charset="0"/>
                <a:cs typeface="Times New Roman" panose="02020603050405020304" pitchFamily="18" charset="0"/>
                <a:hlinkClick r:id="rId5"/>
              </a:rPr>
              <a:t>Learn more</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Clang:</a:t>
            </a:r>
            <a:r>
              <a:rPr lang="en-US" sz="1600" dirty="0">
                <a:latin typeface="Times New Roman" panose="02020603050405020304" pitchFamily="18" charset="0"/>
                <a:cs typeface="Times New Roman" panose="02020603050405020304" pitchFamily="18" charset="0"/>
              </a:rPr>
              <a:t> A front-end compiler for the LLVM project that provides a modern, modular compiler infrastructure. </a:t>
            </a:r>
            <a:r>
              <a:rPr lang="en-US" sz="1600" dirty="0">
                <a:latin typeface="Times New Roman" panose="02020603050405020304" pitchFamily="18" charset="0"/>
                <a:cs typeface="Times New Roman" panose="02020603050405020304" pitchFamily="18" charset="0"/>
                <a:hlinkClick r:id="rId6"/>
              </a:rPr>
              <a:t>Learn more</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Parasoft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 automated testing suite that offers comprehensive testing capabilities to ensure software quality and compliance. </a:t>
            </a:r>
            <a:r>
              <a:rPr lang="en-US" sz="1600" dirty="0">
                <a:latin typeface="Times New Roman" panose="02020603050405020304" pitchFamily="18" charset="0"/>
                <a:cs typeface="Times New Roman" panose="02020603050405020304" pitchFamily="18" charset="0"/>
                <a:hlinkClick r:id="rId7"/>
              </a:rPr>
              <a:t>Learn more</a:t>
            </a:r>
            <a:endParaRPr lang="en-US" sz="1600" dirty="0">
              <a:latin typeface="Times New Roman" panose="02020603050405020304" pitchFamily="18" charset="0"/>
              <a:cs typeface="Times New Roman" panose="02020603050405020304" pitchFamily="18" charset="0"/>
            </a:endParaRPr>
          </a:p>
          <a:p>
            <a:pPr marL="457200" lvl="1" indent="0" rtl="0">
              <a:lnSpc>
                <a:spcPct val="90000"/>
              </a:lnSpc>
              <a:spcBef>
                <a:spcPts val="0"/>
              </a:spcBef>
              <a:buClr>
                <a:schemeClr val="lt1"/>
              </a:buClr>
              <a:buSzPts val="2000"/>
              <a:buNone/>
            </a:pPr>
            <a:endParaRPr lang="en-US" sz="1500" dirty="0"/>
          </a:p>
          <a:p>
            <a:pPr marL="457200" lvl="1" indent="0" rtl="0">
              <a:lnSpc>
                <a:spcPct val="90000"/>
              </a:lnSpc>
              <a:spcBef>
                <a:spcPts val="0"/>
              </a:spcBef>
              <a:buClr>
                <a:schemeClr val="lt1"/>
              </a:buClr>
              <a:buSzPts val="2000"/>
              <a:buNone/>
            </a:pPr>
            <a:endParaRPr lang="en-US" sz="1500" dirty="0"/>
          </a:p>
        </p:txBody>
      </p:sp>
      <p:grpSp>
        <p:nvGrpSpPr>
          <p:cNvPr id="220" name="Group 219">
            <a:extLst>
              <a:ext uri="{FF2B5EF4-FFF2-40B4-BE49-F238E27FC236}">
                <a16:creationId xmlns:a16="http://schemas.microsoft.com/office/drawing/2014/main" id="{13A271B6-83F2-4E87-A6AD-450F042D3D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1" name="Straight Connector 220">
              <a:extLst>
                <a:ext uri="{FF2B5EF4-FFF2-40B4-BE49-F238E27FC236}">
                  <a16:creationId xmlns:a16="http://schemas.microsoft.com/office/drawing/2014/main" id="{9A433C90-9936-4ABD-B763-2CD6C4216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06D1147B-1DF4-4FA0-9601-3AB638E3BF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89E30F5C-D28E-4B06-847C-1104626FCF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11B65F81-D52E-422A-BA2A-0E3294D0C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3992E9D3-9DB7-4C46-8AFB-E50194C89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RISKS AND BENEFITS</a:t>
            </a:r>
            <a:endParaRPr dirty="0">
              <a:latin typeface="Times New Roman" panose="02020603050405020304" pitchFamily="18" charset="0"/>
              <a:cs typeface="Times New Roman" panose="02020603050405020304" pitchFamily="18" charset="0"/>
            </a:endParaRPr>
          </a:p>
        </p:txBody>
      </p:sp>
      <p:graphicFrame>
        <p:nvGraphicFramePr>
          <p:cNvPr id="220" name="Google Shape;217;p11">
            <a:extLst>
              <a:ext uri="{FF2B5EF4-FFF2-40B4-BE49-F238E27FC236}">
                <a16:creationId xmlns:a16="http://schemas.microsoft.com/office/drawing/2014/main" id="{72736829-14B3-E8FF-BB9E-E8684456791A}"/>
              </a:ext>
            </a:extLst>
          </p:cNvPr>
          <p:cNvGraphicFramePr>
            <a:graphicFrameLocks noGrp="1"/>
          </p:cNvGraphicFramePr>
          <p:nvPr>
            <p:ph idx="1"/>
            <p:extLst>
              <p:ext uri="{D42A27DB-BD31-4B8C-83A1-F6EECF244321}">
                <p14:modId xmlns:p14="http://schemas.microsoft.com/office/powerpoint/2010/main" val="2909370803"/>
              </p:ext>
            </p:extLst>
          </p:nvPr>
        </p:nvGraphicFramePr>
        <p:xfrm>
          <a:off x="340743" y="129750"/>
          <a:ext cx="5081002" cy="4839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18" name="Google Shape;218;p11"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F918AC37-93C7-403F-9BB9-70BDDD342AF5}"/>
              </a:ext>
            </a:extLst>
          </p:cNvPr>
          <p:cNvSpPr txBox="1"/>
          <p:nvPr/>
        </p:nvSpPr>
        <p:spPr>
          <a:xfrm>
            <a:off x="221324" y="6451251"/>
            <a:ext cx="6875761"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 </a:t>
            </a:r>
            <a:r>
              <a:rPr lang="en-US"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https://www.csoonline.com/article/2130877/the-biggest-data-breaches-of-the-21st-century.html/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222"/>
        <p:cNvGrpSpPr/>
        <p:nvPr/>
      </p:nvGrpSpPr>
      <p:grpSpPr>
        <a:xfrm>
          <a:off x="0" y="0"/>
          <a:ext cx="0" cy="0"/>
          <a:chOff x="0" y="0"/>
          <a:chExt cx="0" cy="0"/>
        </a:xfrm>
      </p:grpSpPr>
      <p:sp useBgFill="1">
        <p:nvSpPr>
          <p:cNvPr id="230" name="Rectangle 229">
            <a:extLst>
              <a:ext uri="{FF2B5EF4-FFF2-40B4-BE49-F238E27FC236}">
                <a16:creationId xmlns:a16="http://schemas.microsoft.com/office/drawing/2014/main" id="{89220CFE-A3C6-448E-A8C7-CEAED9325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Google Shape;223;p12"/>
          <p:cNvSpPr txBox="1">
            <a:spLocks noGrp="1"/>
          </p:cNvSpPr>
          <p:nvPr>
            <p:ph type="title"/>
          </p:nvPr>
        </p:nvSpPr>
        <p:spPr>
          <a:xfrm>
            <a:off x="4661860" y="4487332"/>
            <a:ext cx="5627258"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RECOMMENDATIONS</a:t>
            </a:r>
          </a:p>
        </p:txBody>
      </p:sp>
      <p:sp>
        <p:nvSpPr>
          <p:cNvPr id="232" name="Snip Diagonal Corner Rectangle 25">
            <a:extLst>
              <a:ext uri="{FF2B5EF4-FFF2-40B4-BE49-F238E27FC236}">
                <a16:creationId xmlns:a16="http://schemas.microsoft.com/office/drawing/2014/main" id="{2E91ED80-632C-4328-8E5C-0CAF33E77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 name="Google Shape;225;p12" descr="Green Pace logo"/>
          <p:cNvPicPr preferRelativeResize="0"/>
          <p:nvPr/>
        </p:nvPicPr>
        <p:blipFill>
          <a:blip r:embed="rId4"/>
          <a:srcRect l="5639" r="7185" b="-1"/>
          <a:stretch/>
        </p:blipFill>
        <p:spPr>
          <a:xfrm>
            <a:off x="800558" y="786117"/>
            <a:ext cx="3337560" cy="4956048"/>
          </a:xfrm>
          <a:custGeom>
            <a:avLst/>
            <a:gdLst/>
            <a:ahLst/>
            <a:cxnLst/>
            <a:rect l="l" t="t" r="r" b="b"/>
            <a:pathLst>
              <a:path w="3337560" h="4956048">
                <a:moveTo>
                  <a:pt x="384420" y="0"/>
                </a:moveTo>
                <a:lnTo>
                  <a:pt x="3337560" y="0"/>
                </a:lnTo>
                <a:lnTo>
                  <a:pt x="3337560" y="4571628"/>
                </a:lnTo>
                <a:lnTo>
                  <a:pt x="2953140" y="4956048"/>
                </a:lnTo>
                <a:lnTo>
                  <a:pt x="0" y="4956048"/>
                </a:lnTo>
                <a:lnTo>
                  <a:pt x="0" y="384420"/>
                </a:lnTo>
                <a:close/>
              </a:path>
            </a:pathLst>
          </a:custGeom>
          <a:noFill/>
        </p:spPr>
      </p:pic>
      <p:sp>
        <p:nvSpPr>
          <p:cNvPr id="224" name="Google Shape;224;p12"/>
          <p:cNvSpPr txBox="1">
            <a:spLocks noGrp="1"/>
          </p:cNvSpPr>
          <p:nvPr>
            <p:ph idx="1"/>
          </p:nvPr>
        </p:nvSpPr>
        <p:spPr>
          <a:xfrm>
            <a:off x="4661860" y="685800"/>
            <a:ext cx="6253792" cy="3615267"/>
          </a:xfrm>
          <a:prstGeom prst="rect">
            <a:avLst/>
          </a:prstGeom>
        </p:spPr>
        <p:txBody>
          <a:bodyPr spcFirstLastPara="1" lIns="91425" tIns="45700" rIns="91425" bIns="45700" anchorCtr="0">
            <a:normAutofit fontScale="85000" lnSpcReduction="10000"/>
          </a:bodyPr>
          <a:lstStyle/>
          <a:p>
            <a:r>
              <a:rPr lang="en-US" b="1" dirty="0">
                <a:latin typeface="Times New Roman" panose="02020603050405020304" pitchFamily="18" charset="0"/>
                <a:cs typeface="Times New Roman" panose="02020603050405020304" pitchFamily="18" charset="0"/>
              </a:rPr>
              <a:t>Possible Gaps in Security Policy:</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Ongoing Review and Update:</a:t>
            </a:r>
            <a:r>
              <a:rPr lang="en-US" dirty="0">
                <a:latin typeface="Times New Roman" panose="02020603050405020304" pitchFamily="18" charset="0"/>
                <a:cs typeface="Times New Roman" panose="02020603050405020304" pitchFamily="18" charset="0"/>
              </a:rPr>
              <a:t> While the policy provides a solid foundation, it should be regularly reviewed and updated to address emerging threats and gaps. Regular revisions ensure that the policy remains relevant and effective.</a:t>
            </a:r>
          </a:p>
          <a:p>
            <a:pPr>
              <a:buFont typeface="+mj-lt"/>
              <a:buAutoNum type="arabicPeriod"/>
            </a:pPr>
            <a:r>
              <a:rPr lang="en-US" b="1" dirty="0">
                <a:latin typeface="Times New Roman" panose="02020603050405020304" pitchFamily="18" charset="0"/>
                <a:cs typeface="Times New Roman" panose="02020603050405020304" pitchFamily="18" charset="0"/>
              </a:rPr>
              <a:t>External Audits:</a:t>
            </a:r>
            <a:r>
              <a:rPr lang="en-US" dirty="0">
                <a:latin typeface="Times New Roman" panose="02020603050405020304" pitchFamily="18" charset="0"/>
                <a:cs typeface="Times New Roman" panose="02020603050405020304" pitchFamily="18" charset="0"/>
              </a:rPr>
              <a:t> Conducting annual security assessments by an external, reputable source—such as a white-hat security firm—can provide a real-world evaluation of the policy’s effectiveness and uncover potential vulnerabilities.</a:t>
            </a:r>
          </a:p>
          <a:p>
            <a:pPr>
              <a:buFont typeface="+mj-lt"/>
              <a:buAutoNum type="arabicPeriod"/>
            </a:pPr>
            <a:r>
              <a:rPr lang="en-US" b="1" dirty="0">
                <a:latin typeface="Times New Roman" panose="02020603050405020304" pitchFamily="18" charset="0"/>
                <a:cs typeface="Times New Roman" panose="02020603050405020304" pitchFamily="18" charset="0"/>
              </a:rPr>
              <a:t>Early Integration:</a:t>
            </a:r>
            <a:r>
              <a:rPr lang="en-US" dirty="0">
                <a:latin typeface="Times New Roman" panose="02020603050405020304" pitchFamily="18" charset="0"/>
                <a:cs typeface="Times New Roman" panose="02020603050405020304" pitchFamily="18" charset="0"/>
              </a:rPr>
              <a:t> Implementing security policies early in the development and operational processes helps maintain a consistent focus on security and adapts to evolving challenges.</a:t>
            </a:r>
          </a:p>
        </p:txBody>
      </p:sp>
      <p:grpSp>
        <p:nvGrpSpPr>
          <p:cNvPr id="234" name="Group 233">
            <a:extLst>
              <a:ext uri="{FF2B5EF4-FFF2-40B4-BE49-F238E27FC236}">
                <a16:creationId xmlns:a16="http://schemas.microsoft.com/office/drawing/2014/main" id="{13A271B6-83F2-4E87-A6AD-450F042D3D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5" name="Straight Connector 234">
              <a:extLst>
                <a:ext uri="{FF2B5EF4-FFF2-40B4-BE49-F238E27FC236}">
                  <a16:creationId xmlns:a16="http://schemas.microsoft.com/office/drawing/2014/main" id="{9A433C90-9936-4ABD-B763-2CD6C4216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06D1147B-1DF4-4FA0-9601-3AB638E3BF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id="{89E30F5C-D28E-4B06-847C-1104626FCF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11B65F81-D52E-422A-BA2A-0E3294D0C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3992E9D3-9DB7-4C46-8AFB-E50194C89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p:nvSpPr>
          <p:cNvPr id="237" name="Rectangle 236">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30" name="Google Shape;230;p13"/>
          <p:cNvSpPr txBox="1">
            <a:spLocks noGrp="1"/>
          </p:cNvSpPr>
          <p:nvPr>
            <p:ph type="title"/>
          </p:nvPr>
        </p:nvSpPr>
        <p:spPr>
          <a:xfrm>
            <a:off x="6084114" y="4487332"/>
            <a:ext cx="4205003"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sz="3200" dirty="0">
                <a:solidFill>
                  <a:srgbClr val="FFFFFF"/>
                </a:solidFill>
                <a:latin typeface="Times New Roman" panose="02020603050405020304" pitchFamily="18" charset="0"/>
                <a:cs typeface="Times New Roman" panose="02020603050405020304" pitchFamily="18" charset="0"/>
              </a:rPr>
              <a:t>CONCLUSIONS</a:t>
            </a:r>
          </a:p>
        </p:txBody>
      </p:sp>
      <p:pic>
        <p:nvPicPr>
          <p:cNvPr id="232" name="Google Shape;232;p13" descr="Green Pace logo"/>
          <p:cNvPicPr preferRelativeResize="0"/>
          <p:nvPr/>
        </p:nvPicPr>
        <p:blipFill>
          <a:blip r:embed="rId4"/>
          <a:stretch>
            <a:fillRect/>
          </a:stretch>
        </p:blipFill>
        <p:spPr>
          <a:xfrm>
            <a:off x="1094487" y="643467"/>
            <a:ext cx="4133594" cy="5350931"/>
          </a:xfrm>
          <a:prstGeom prst="rect">
            <a:avLst/>
          </a:prstGeom>
          <a:noFill/>
          <a:effectLst>
            <a:innerShdw blurRad="57150" dist="38100" dir="14460000">
              <a:prstClr val="black">
                <a:alpha val="70000"/>
              </a:prstClr>
            </a:innerShdw>
          </a:effectLst>
        </p:spPr>
      </p:pic>
      <p:sp>
        <p:nvSpPr>
          <p:cNvPr id="231" name="Google Shape;231;p13"/>
          <p:cNvSpPr txBox="1">
            <a:spLocks noGrp="1"/>
          </p:cNvSpPr>
          <p:nvPr>
            <p:ph idx="1"/>
          </p:nvPr>
        </p:nvSpPr>
        <p:spPr>
          <a:xfrm>
            <a:off x="6095998" y="685800"/>
            <a:ext cx="4819653" cy="3615267"/>
          </a:xfrm>
          <a:prstGeom prst="rect">
            <a:avLst/>
          </a:prstGeom>
        </p:spPr>
        <p:txBody>
          <a:bodyPr spcFirstLastPara="1" lIns="91425" tIns="45700" rIns="91425" bIns="45700" anchorCtr="0">
            <a:normAutofit/>
          </a:bodyPr>
          <a:lstStyle/>
          <a:p>
            <a:r>
              <a:rPr lang="en-US" sz="1600" dirty="0">
                <a:solidFill>
                  <a:schemeClr val="tx1"/>
                </a:solidFill>
                <a:latin typeface="Times New Roman" panose="02020603050405020304" pitchFamily="18" charset="0"/>
                <a:cs typeface="Times New Roman" panose="02020603050405020304" pitchFamily="18" charset="0"/>
              </a:rPr>
              <a:t>Adopting best practices and coding standards, implementing defense in depth, continually assessing the motives of potential attackers, and maintaining a “no one is safe” mindset towards security throughout development will help transform DevOps into </a:t>
            </a:r>
            <a:r>
              <a:rPr lang="en-US" sz="1600" dirty="0" err="1">
                <a:solidFill>
                  <a:schemeClr val="tx1"/>
                </a:solidFill>
                <a:latin typeface="Times New Roman" panose="02020603050405020304" pitchFamily="18" charset="0"/>
                <a:cs typeface="Times New Roman" panose="02020603050405020304" pitchFamily="18" charset="0"/>
              </a:rPr>
              <a:t>DevSecOps</a:t>
            </a:r>
            <a:r>
              <a:rPr lang="en-US" sz="1600" dirty="0">
                <a:solidFill>
                  <a:schemeClr val="tx1"/>
                </a:solidFill>
                <a:latin typeface="Times New Roman" panose="02020603050405020304" pitchFamily="18" charset="0"/>
                <a:cs typeface="Times New Roman" panose="02020603050405020304" pitchFamily="18" charset="0"/>
              </a:rPr>
              <a:t> at Green Pace.</a:t>
            </a:r>
          </a:p>
        </p:txBody>
      </p:sp>
      <p:grpSp>
        <p:nvGrpSpPr>
          <p:cNvPr id="239" name="Group 238">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0" name="Straight Connector 239">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711921" y="4478096"/>
            <a:ext cx="8534400"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REFERENCES</a:t>
            </a:r>
          </a:p>
        </p:txBody>
      </p:sp>
      <p:pic>
        <p:nvPicPr>
          <p:cNvPr id="239" name="Google Shape;239;p14" descr="Green Pace logo"/>
          <p:cNvPicPr preferRelativeResize="0"/>
          <p:nvPr/>
        </p:nvPicPr>
        <p:blipFill>
          <a:blip r:embed="rId4"/>
          <a:stretch>
            <a:fillRect/>
          </a:stretch>
        </p:blipFill>
        <p:spPr>
          <a:xfrm>
            <a:off x="999242" y="724930"/>
            <a:ext cx="2769104" cy="3584601"/>
          </a:xfrm>
          <a:prstGeom prst="rect">
            <a:avLst/>
          </a:prstGeom>
          <a:noFill/>
          <a:effectLst>
            <a:innerShdw blurRad="57150" dist="38100" dir="14460000">
              <a:prstClr val="black">
                <a:alpha val="70000"/>
              </a:prstClr>
            </a:innerShdw>
          </a:effectLst>
        </p:spPr>
      </p:pic>
      <p:sp>
        <p:nvSpPr>
          <p:cNvPr id="238" name="Google Shape;238;p14"/>
          <p:cNvSpPr txBox="1">
            <a:spLocks noGrp="1"/>
          </p:cNvSpPr>
          <p:nvPr>
            <p:ph idx="1"/>
          </p:nvPr>
        </p:nvSpPr>
        <p:spPr>
          <a:xfrm>
            <a:off x="3943559" y="817929"/>
            <a:ext cx="7249199" cy="5167233"/>
          </a:xfrm>
          <a:prstGeom prst="rect">
            <a:avLst/>
          </a:prstGeom>
        </p:spPr>
        <p:txBody>
          <a:bodyPr spcFirstLastPara="1" lIns="91425" tIns="45700" rIns="91425" bIns="45700" anchorCtr="0">
            <a:normAutofit/>
          </a:bodyPr>
          <a:lstStyle/>
          <a:p>
            <a:pPr>
              <a:buFont typeface="+mj-lt"/>
              <a:buAutoNum type="arabicPeriod"/>
            </a:pPr>
            <a:r>
              <a:rPr lang="en-US" sz="1800" dirty="0" err="1">
                <a:solidFill>
                  <a:schemeClr val="bg1"/>
                </a:solidFill>
                <a:latin typeface="Times New Roman" panose="02020603050405020304" pitchFamily="18" charset="0"/>
                <a:cs typeface="Times New Roman" panose="02020603050405020304" pitchFamily="18" charset="0"/>
              </a:rPr>
              <a:t>Argintaru</a:t>
            </a:r>
            <a:r>
              <a:rPr lang="en-US" sz="1800" dirty="0">
                <a:solidFill>
                  <a:schemeClr val="bg1"/>
                </a:solidFill>
                <a:latin typeface="Times New Roman" panose="02020603050405020304" pitchFamily="18" charset="0"/>
                <a:cs typeface="Times New Roman" panose="02020603050405020304" pitchFamily="18" charset="0"/>
              </a:rPr>
              <a:t>, D. (2021). </a:t>
            </a:r>
            <a:r>
              <a:rPr lang="en-US" sz="1800" i="1" dirty="0">
                <a:solidFill>
                  <a:schemeClr val="bg1"/>
                </a:solidFill>
                <a:latin typeface="Times New Roman" panose="02020603050405020304" pitchFamily="18" charset="0"/>
                <a:cs typeface="Times New Roman" panose="02020603050405020304" pitchFamily="18" charset="0"/>
              </a:rPr>
              <a:t>Data Encryption: How to Protect Data in Transit, Data in Use and Data at Rest</a:t>
            </a:r>
            <a:r>
              <a:rPr lang="en-US" sz="1800" dirty="0">
                <a:solidFill>
                  <a:schemeClr val="bg1"/>
                </a:solidFill>
                <a:latin typeface="Times New Roman" panose="02020603050405020304" pitchFamily="18" charset="0"/>
                <a:cs typeface="Times New Roman" panose="02020603050405020304" pitchFamily="18" charset="0"/>
              </a:rPr>
              <a:t>. Mimecast. </a:t>
            </a:r>
            <a:r>
              <a:rPr lang="en-US" sz="18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Read more</a:t>
            </a:r>
            <a:endParaRPr lang="en-US" sz="18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Authentication, Authorization, Accounting and Identity Management. (2018, April 3). CCSI. </a:t>
            </a:r>
            <a:r>
              <a:rPr lang="en-US" sz="18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Read more</a:t>
            </a:r>
            <a:endParaRPr lang="en-US" sz="18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Fogg, E. (2021, May 11). </a:t>
            </a:r>
            <a:r>
              <a:rPr lang="en-US" sz="1800" i="1" dirty="0">
                <a:solidFill>
                  <a:schemeClr val="bg1"/>
                </a:solidFill>
                <a:latin typeface="Times New Roman" panose="02020603050405020304" pitchFamily="18" charset="0"/>
                <a:cs typeface="Times New Roman" panose="02020603050405020304" pitchFamily="18" charset="0"/>
              </a:rPr>
              <a:t>What Can and Should be Automated in Software Development?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ProdPerfect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Read more</a:t>
            </a:r>
            <a:endParaRPr lang="en-US" sz="18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Hill, M. (2021, July 16). </a:t>
            </a:r>
            <a:r>
              <a:rPr lang="en-US" sz="1800" i="1" dirty="0">
                <a:solidFill>
                  <a:schemeClr val="bg1"/>
                </a:solidFill>
                <a:latin typeface="Times New Roman" panose="02020603050405020304" pitchFamily="18" charset="0"/>
                <a:cs typeface="Times New Roman" panose="02020603050405020304" pitchFamily="18" charset="0"/>
              </a:rPr>
              <a:t>The 15 Biggest Data Breaches of the 21st Century</a:t>
            </a:r>
            <a:r>
              <a:rPr lang="en-US" sz="1800" dirty="0">
                <a:solidFill>
                  <a:schemeClr val="bg1"/>
                </a:solidFill>
                <a:latin typeface="Times New Roman" panose="02020603050405020304" pitchFamily="18" charset="0"/>
                <a:cs typeface="Times New Roman" panose="02020603050405020304" pitchFamily="18" charset="0"/>
              </a:rPr>
              <a:t>. CSO Online. </a:t>
            </a:r>
            <a:r>
              <a:rPr lang="en-US" sz="1800" dirty="0">
                <a:solidFill>
                  <a:schemeClr val="bg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Read more</a:t>
            </a:r>
            <a:endParaRPr lang="en-US" sz="18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What is </a:t>
            </a:r>
            <a:r>
              <a:rPr lang="en-US" sz="1800" dirty="0" err="1">
                <a:solidFill>
                  <a:schemeClr val="bg1"/>
                </a:solidFill>
                <a:latin typeface="Times New Roman" panose="02020603050405020304" pitchFamily="18" charset="0"/>
                <a:cs typeface="Times New Roman" panose="02020603050405020304" pitchFamily="18" charset="0"/>
              </a:rPr>
              <a:t>DevSecOps</a:t>
            </a:r>
            <a:r>
              <a:rPr lang="en-US" sz="1800" dirty="0">
                <a:solidFill>
                  <a:schemeClr val="bg1"/>
                </a:solidFill>
                <a:latin typeface="Times New Roman" panose="02020603050405020304" pitchFamily="18" charset="0"/>
                <a:cs typeface="Times New Roman" panose="02020603050405020304" pitchFamily="18" charset="0"/>
              </a:rPr>
              <a:t>? (2021). Red Hat. </a:t>
            </a:r>
            <a:r>
              <a:rPr lang="en-US" sz="1800" dirty="0">
                <a:solidFill>
                  <a:schemeClr val="bg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Read more</a:t>
            </a:r>
            <a:endParaRPr lang="en-US" sz="1800" dirty="0">
              <a:solidFill>
                <a:schemeClr val="bg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684212" y="4487332"/>
            <a:ext cx="8534400"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OVERVIEW: DEFENSE IN DEPTH</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stretch/>
        </p:blipFill>
        <p:spPr>
          <a:xfrm>
            <a:off x="791239" y="1030554"/>
            <a:ext cx="5304759" cy="2982070"/>
          </a:xfrm>
          <a:prstGeom prst="rect">
            <a:avLst/>
          </a:prstGeom>
          <a:noFill/>
          <a:effectLst>
            <a:innerShdw blurRad="57150" dist="38100" dir="14460000">
              <a:prstClr val="black">
                <a:alpha val="70000"/>
              </a:prstClr>
            </a:innerShdw>
          </a:effectLst>
        </p:spPr>
      </p:pic>
      <p:sp>
        <p:nvSpPr>
          <p:cNvPr id="152" name="Google Shape;152;p3"/>
          <p:cNvSpPr txBox="1">
            <a:spLocks noGrp="1"/>
          </p:cNvSpPr>
          <p:nvPr>
            <p:ph idx="1"/>
          </p:nvPr>
        </p:nvSpPr>
        <p:spPr>
          <a:xfrm>
            <a:off x="6499654" y="733647"/>
            <a:ext cx="4419171" cy="3575884"/>
          </a:xfrm>
          <a:prstGeom prst="rect">
            <a:avLst/>
          </a:prstGeom>
        </p:spPr>
        <p:txBody>
          <a:bodyPr spcFirstLastPara="1" lIns="91425" tIns="45700" rIns="91425" bIns="45700" anchorCtr="0">
            <a:normAutofit/>
          </a:bodyPr>
          <a:lstStyle/>
          <a:p>
            <a:pPr marL="685800" lvl="0" indent="0" rtl="0">
              <a:spcBef>
                <a:spcPts val="0"/>
              </a:spcBef>
              <a:buSzPts val="1800"/>
              <a:buNone/>
            </a:pPr>
            <a:r>
              <a:rPr lang="en-US" dirty="0">
                <a:latin typeface="Times New Roman" panose="02020603050405020304" pitchFamily="18" charset="0"/>
                <a:cs typeface="Times New Roman" panose="02020603050405020304" pitchFamily="18" charset="0"/>
              </a:rPr>
              <a:t>Defense in depth is a security strategy that involves thoughtfully layering multiple defenses to provide comprehensive protection against risks and vulnerabilities in a system</a:t>
            </a:r>
          </a:p>
        </p:txBody>
      </p:sp>
      <p:pic>
        <p:nvPicPr>
          <p:cNvPr id="2" name="Google Shape;154;p3" descr="Green Pace logo">
            <a:extLst>
              <a:ext uri="{FF2B5EF4-FFF2-40B4-BE49-F238E27FC236}">
                <a16:creationId xmlns:a16="http://schemas.microsoft.com/office/drawing/2014/main" id="{3434DCF1-03B7-50E2-183F-CE3A753DF9E1}"/>
              </a:ext>
            </a:extLst>
          </p:cNvPr>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3674852" y="392508"/>
            <a:ext cx="4114081" cy="136728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THREATS MATRIX</a:t>
            </a:r>
            <a:endParaRPr dirty="0">
              <a:latin typeface="Times New Roman" panose="02020603050405020304" pitchFamily="18" charset="0"/>
              <a:cs typeface="Times New Roman" panose="02020603050405020304" pitchFamily="18" charset="0"/>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6F7ECAD4-45D3-41F9-BBF8-454F4F606E4A}"/>
              </a:ext>
            </a:extLst>
          </p:cNvPr>
          <p:cNvGraphicFramePr>
            <a:graphicFrameLocks noGrp="1"/>
          </p:cNvGraphicFramePr>
          <p:nvPr>
            <p:extLst>
              <p:ext uri="{D42A27DB-BD31-4B8C-83A1-F6EECF244321}">
                <p14:modId xmlns:p14="http://schemas.microsoft.com/office/powerpoint/2010/main" val="4242233098"/>
              </p:ext>
            </p:extLst>
          </p:nvPr>
        </p:nvGraphicFramePr>
        <p:xfrm>
          <a:off x="1583666" y="1899575"/>
          <a:ext cx="8610600" cy="4127755"/>
        </p:xfrm>
        <a:graphic>
          <a:graphicData uri="http://schemas.openxmlformats.org/drawingml/2006/table">
            <a:tbl>
              <a:tblPr firstRow="1" bandRow="1">
                <a:tableStyleId>{802198C4-3087-4945-87E3-76CBB3509B7E}</a:tableStyleId>
              </a:tblPr>
              <a:tblGrid>
                <a:gridCol w="2152650">
                  <a:extLst>
                    <a:ext uri="{9D8B030D-6E8A-4147-A177-3AD203B41FA5}">
                      <a16:colId xmlns:a16="http://schemas.microsoft.com/office/drawing/2014/main" val="2682631120"/>
                    </a:ext>
                  </a:extLst>
                </a:gridCol>
                <a:gridCol w="2152650">
                  <a:extLst>
                    <a:ext uri="{9D8B030D-6E8A-4147-A177-3AD203B41FA5}">
                      <a16:colId xmlns:a16="http://schemas.microsoft.com/office/drawing/2014/main" val="4565205"/>
                    </a:ext>
                  </a:extLst>
                </a:gridCol>
                <a:gridCol w="2152650">
                  <a:extLst>
                    <a:ext uri="{9D8B030D-6E8A-4147-A177-3AD203B41FA5}">
                      <a16:colId xmlns:a16="http://schemas.microsoft.com/office/drawing/2014/main" val="920326244"/>
                    </a:ext>
                  </a:extLst>
                </a:gridCol>
                <a:gridCol w="2152650">
                  <a:extLst>
                    <a:ext uri="{9D8B030D-6E8A-4147-A177-3AD203B41FA5}">
                      <a16:colId xmlns:a16="http://schemas.microsoft.com/office/drawing/2014/main" val="893517194"/>
                    </a:ext>
                  </a:extLst>
                </a:gridCol>
              </a:tblGrid>
              <a:tr h="486315">
                <a:tc rowSpan="2">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3">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SEVERITY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r>
                        <a:rPr lang="en-US" dirty="0"/>
                        <a:t>Severity</a:t>
                      </a:r>
                    </a:p>
                  </a:txBody>
                  <a:tcPr>
                    <a:solidFill>
                      <a:srgbClr val="FFC000"/>
                    </a:solidFill>
                  </a:tcPr>
                </a:tc>
                <a:tc hMerge="1">
                  <a:txBody>
                    <a:bodyPr/>
                    <a:lstStyle/>
                    <a:p>
                      <a:endParaRPr lang="en-US" dirty="0"/>
                    </a:p>
                  </a:txBody>
                  <a:tcPr>
                    <a:solidFill>
                      <a:srgbClr val="FFC000"/>
                    </a:solidFill>
                  </a:tcPr>
                </a:tc>
                <a:extLst>
                  <a:ext uri="{0D108BD9-81ED-4DB2-BD59-A6C34878D82A}">
                    <a16:rowId xmlns:a16="http://schemas.microsoft.com/office/drawing/2014/main" val="330214618"/>
                  </a:ext>
                </a:extLst>
              </a:tr>
              <a:tr h="350992">
                <a:tc vMerge="1">
                  <a:txBody>
                    <a:bodyPr/>
                    <a:lstStyle/>
                    <a:p>
                      <a:endParaRPr lang="en-US" dirty="0"/>
                    </a:p>
                  </a:txBody>
                  <a:tcPr>
                    <a:solidFill>
                      <a:srgbClr val="FFC000"/>
                    </a:solidFill>
                  </a:tcPr>
                </a:tc>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LOW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MEDIUM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HIGH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57020553"/>
                  </a:ext>
                </a:extLst>
              </a:tr>
              <a:tr h="679508">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STD-003-CPP</a:t>
                      </a:r>
                    </a:p>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STD-005-CPP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094752222"/>
                  </a:ext>
                </a:extLst>
              </a:tr>
              <a:tr h="1239103">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400" b="0" i="0" u="none" strike="noStrike" cap="none" dirty="0">
                          <a:solidFill>
                            <a:schemeClr val="bg1"/>
                          </a:solidFill>
                          <a:latin typeface="Times New Roman" panose="02020603050405020304" pitchFamily="18" charset="0"/>
                          <a:cs typeface="Times New Roman" panose="02020603050405020304" pitchFamily="18" charset="0"/>
                          <a:sym typeface="Century Gothic"/>
                        </a:rPr>
                        <a:t>STD-007-CPP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STD-002-CPP</a:t>
                      </a:r>
                    </a:p>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STD-004-CPP</a:t>
                      </a:r>
                    </a:p>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STD-009-CPP</a:t>
                      </a:r>
                    </a:p>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STD-010-CPP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7624065"/>
                  </a:ext>
                </a:extLst>
              </a:tr>
              <a:tr h="486315">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UNLIKELY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400" b="0" i="0" u="none" strike="noStrike" cap="none" dirty="0">
                          <a:solidFill>
                            <a:schemeClr val="bg1"/>
                          </a:solidFill>
                          <a:latin typeface="Times New Roman" panose="02020603050405020304" pitchFamily="18" charset="0"/>
                          <a:cs typeface="Times New Roman" panose="02020603050405020304" pitchFamily="18" charset="0"/>
                          <a:sym typeface="Century Gothic"/>
                        </a:rPr>
                        <a:t>STD-006-CLG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chemeClr val="bg1"/>
                          </a:solidFill>
                          <a:latin typeface="Times New Roman" panose="02020603050405020304" pitchFamily="18" charset="0"/>
                          <a:cs typeface="Times New Roman" panose="02020603050405020304" pitchFamily="18" charset="0"/>
                          <a:sym typeface="Century Gothic"/>
                        </a:rPr>
                        <a:t>STD-008-CPP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STD-001-CPP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999554605"/>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8402365" y="111154"/>
            <a:ext cx="3568310" cy="140451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a:t>
            </a:r>
            <a:r>
              <a:rPr lang="en-US" dirty="0">
                <a:latin typeface="Times New Roman" panose="02020603050405020304" pitchFamily="18" charset="0"/>
                <a:cs typeface="Times New Roman" panose="02020603050405020304" pitchFamily="18" charset="0"/>
              </a:rPr>
              <a:t>PRINCIPLES</a:t>
            </a:r>
            <a:endParaRPr dirty="0">
              <a:latin typeface="Times New Roman" panose="02020603050405020304" pitchFamily="18" charset="0"/>
              <a:cs typeface="Times New Roman" panose="02020603050405020304" pitchFamily="18" charset="0"/>
            </a:endParaRPr>
          </a:p>
        </p:txBody>
      </p:sp>
      <p:graphicFrame>
        <p:nvGraphicFramePr>
          <p:cNvPr id="173" name="Google Shape;168;p5">
            <a:extLst>
              <a:ext uri="{FF2B5EF4-FFF2-40B4-BE49-F238E27FC236}">
                <a16:creationId xmlns:a16="http://schemas.microsoft.com/office/drawing/2014/main" id="{1F685777-8F83-C694-93E5-EBB24D122C32}"/>
              </a:ext>
            </a:extLst>
          </p:cNvPr>
          <p:cNvGraphicFramePr>
            <a:graphicFrameLocks noGrp="1"/>
          </p:cNvGraphicFramePr>
          <p:nvPr>
            <p:ph idx="1"/>
            <p:extLst>
              <p:ext uri="{D42A27DB-BD31-4B8C-83A1-F6EECF244321}">
                <p14:modId xmlns:p14="http://schemas.microsoft.com/office/powerpoint/2010/main" val="796356636"/>
              </p:ext>
            </p:extLst>
          </p:nvPr>
        </p:nvGraphicFramePr>
        <p:xfrm>
          <a:off x="556694" y="0"/>
          <a:ext cx="7948952"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9" name="Google Shape;169;p5"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3638767" y="561878"/>
            <a:ext cx="4914466" cy="156248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CODING STANDARDS</a:t>
            </a:r>
            <a:endParaRPr dirty="0">
              <a:latin typeface="Times New Roman" panose="02020603050405020304" pitchFamily="18" charset="0"/>
              <a:cs typeface="Times New Roman" panose="02020603050405020304" pitchFamily="18"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7BE7128A-1588-4FAB-82EC-02D109783856}"/>
              </a:ext>
            </a:extLst>
          </p:cNvPr>
          <p:cNvGraphicFramePr>
            <a:graphicFrameLocks noGrp="1"/>
          </p:cNvGraphicFramePr>
          <p:nvPr>
            <p:extLst>
              <p:ext uri="{D42A27DB-BD31-4B8C-83A1-F6EECF244321}">
                <p14:modId xmlns:p14="http://schemas.microsoft.com/office/powerpoint/2010/main" val="3634659028"/>
              </p:ext>
            </p:extLst>
          </p:nvPr>
        </p:nvGraphicFramePr>
        <p:xfrm>
          <a:off x="0" y="2466525"/>
          <a:ext cx="9940957" cy="4426400"/>
        </p:xfrm>
        <a:graphic>
          <a:graphicData uri="http://schemas.openxmlformats.org/drawingml/2006/table">
            <a:tbl>
              <a:tblPr firstRow="1" firstCol="1" bandRow="1">
                <a:tableStyleId>{3C2FFA5D-87B4-456A-9821-1D502468CF0F}</a:tableStyleId>
              </a:tblPr>
              <a:tblGrid>
                <a:gridCol w="1911294">
                  <a:extLst>
                    <a:ext uri="{9D8B030D-6E8A-4147-A177-3AD203B41FA5}">
                      <a16:colId xmlns:a16="http://schemas.microsoft.com/office/drawing/2014/main" val="3907047772"/>
                    </a:ext>
                  </a:extLst>
                </a:gridCol>
                <a:gridCol w="1275126">
                  <a:extLst>
                    <a:ext uri="{9D8B030D-6E8A-4147-A177-3AD203B41FA5}">
                      <a16:colId xmlns:a16="http://schemas.microsoft.com/office/drawing/2014/main" val="199050478"/>
                    </a:ext>
                  </a:extLst>
                </a:gridCol>
                <a:gridCol w="1560353">
                  <a:extLst>
                    <a:ext uri="{9D8B030D-6E8A-4147-A177-3AD203B41FA5}">
                      <a16:colId xmlns:a16="http://schemas.microsoft.com/office/drawing/2014/main" val="3335512588"/>
                    </a:ext>
                  </a:extLst>
                </a:gridCol>
                <a:gridCol w="2718033">
                  <a:extLst>
                    <a:ext uri="{9D8B030D-6E8A-4147-A177-3AD203B41FA5}">
                      <a16:colId xmlns:a16="http://schemas.microsoft.com/office/drawing/2014/main" val="639847878"/>
                    </a:ext>
                  </a:extLst>
                </a:gridCol>
                <a:gridCol w="1671284">
                  <a:extLst>
                    <a:ext uri="{9D8B030D-6E8A-4147-A177-3AD203B41FA5}">
                      <a16:colId xmlns:a16="http://schemas.microsoft.com/office/drawing/2014/main" val="958702285"/>
                    </a:ext>
                  </a:extLst>
                </a:gridCol>
                <a:gridCol w="804867">
                  <a:extLst>
                    <a:ext uri="{9D8B030D-6E8A-4147-A177-3AD203B41FA5}">
                      <a16:colId xmlns:a16="http://schemas.microsoft.com/office/drawing/2014/main" val="1330852858"/>
                    </a:ext>
                  </a:extLst>
                </a:gridCol>
              </a:tblGrid>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Rule</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Severity</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Likelihood</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Remediation Cost</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Priority</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Level</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33664992"/>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STD-005-CPP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Likely</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 (18)</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1</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1139341569"/>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STD-003-CPP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Likely</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 (18)</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1</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1852391093"/>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STD-004-CPP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 (12)</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1</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79042479"/>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STD-002-CPP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 (12)</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1</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1347393965"/>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STD-009-CPP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 (6)</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2</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865938758"/>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STD-010-CPP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 (6)</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2</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347619625"/>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STD-007-CPP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Low</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Low (4)</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034420596"/>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STD-001-CPP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Unlikely</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Low (3)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105803304"/>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STD-008-CPP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Unlikely</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Low (4)</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793449676"/>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STD-006-CLG</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Low</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Unlikely</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Low (1)</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3558643225"/>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graphicFrame>
        <p:nvGraphicFramePr>
          <p:cNvPr id="185" name="Google Shape;182;p7">
            <a:extLst>
              <a:ext uri="{FF2B5EF4-FFF2-40B4-BE49-F238E27FC236}">
                <a16:creationId xmlns:a16="http://schemas.microsoft.com/office/drawing/2014/main" id="{90344485-A7E7-F5AA-9B61-E49A83388921}"/>
              </a:ext>
            </a:extLst>
          </p:cNvPr>
          <p:cNvGraphicFramePr>
            <a:graphicFrameLocks noGrp="1"/>
          </p:cNvGraphicFramePr>
          <p:nvPr>
            <p:ph idx="1"/>
            <p:extLst>
              <p:ext uri="{D42A27DB-BD31-4B8C-83A1-F6EECF244321}">
                <p14:modId xmlns:p14="http://schemas.microsoft.com/office/powerpoint/2010/main" val="1986847740"/>
              </p:ext>
            </p:extLst>
          </p:nvPr>
        </p:nvGraphicFramePr>
        <p:xfrm>
          <a:off x="684212" y="685800"/>
          <a:ext cx="8534400" cy="3615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83" name="Google Shape;183;p7"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
        <p:nvSpPr>
          <p:cNvPr id="8" name="TextBox 7">
            <a:extLst>
              <a:ext uri="{FF2B5EF4-FFF2-40B4-BE49-F238E27FC236}">
                <a16:creationId xmlns:a16="http://schemas.microsoft.com/office/drawing/2014/main" id="{06068275-5E86-49E4-BBC2-CB486826C1EA}"/>
              </a:ext>
            </a:extLst>
          </p:cNvPr>
          <p:cNvSpPr txBox="1"/>
          <p:nvPr/>
        </p:nvSpPr>
        <p:spPr>
          <a:xfrm>
            <a:off x="221325" y="6451251"/>
            <a:ext cx="6248400"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 </a:t>
            </a:r>
            <a:r>
              <a:rPr lang="en-US"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https://www.mimecast.com/blog/data-in-transit-vs-motion-vs-rest/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TRIPLE-A POLICIES</a:t>
            </a:r>
            <a:endParaRPr dirty="0">
              <a:latin typeface="Times New Roman" panose="02020603050405020304" pitchFamily="18" charset="0"/>
              <a:cs typeface="Times New Roman" panose="02020603050405020304" pitchFamily="18" charset="0"/>
            </a:endParaRPr>
          </a:p>
        </p:txBody>
      </p:sp>
      <p:graphicFrame>
        <p:nvGraphicFramePr>
          <p:cNvPr id="192" name="Google Shape;189;p8">
            <a:extLst>
              <a:ext uri="{FF2B5EF4-FFF2-40B4-BE49-F238E27FC236}">
                <a16:creationId xmlns:a16="http://schemas.microsoft.com/office/drawing/2014/main" id="{1D4C7F95-AC66-D263-B4B0-89F042F4818A}"/>
              </a:ext>
            </a:extLst>
          </p:cNvPr>
          <p:cNvGraphicFramePr>
            <a:graphicFrameLocks noGrp="1"/>
          </p:cNvGraphicFramePr>
          <p:nvPr>
            <p:ph idx="1"/>
            <p:extLst>
              <p:ext uri="{D42A27DB-BD31-4B8C-83A1-F6EECF244321}">
                <p14:modId xmlns:p14="http://schemas.microsoft.com/office/powerpoint/2010/main" val="455141909"/>
              </p:ext>
            </p:extLst>
          </p:nvPr>
        </p:nvGraphicFramePr>
        <p:xfrm>
          <a:off x="684212" y="685800"/>
          <a:ext cx="8534400" cy="3615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90" name="Google Shape;190;p8"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751EBF81-616A-4B23-B5B5-05F0F8098FE4}"/>
              </a:ext>
            </a:extLst>
          </p:cNvPr>
          <p:cNvSpPr txBox="1"/>
          <p:nvPr/>
        </p:nvSpPr>
        <p:spPr>
          <a:xfrm>
            <a:off x="221325" y="6451251"/>
            <a:ext cx="6096000"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 </a:t>
            </a:r>
            <a:r>
              <a:rPr lang="en-US"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https://www.ccsinet.com/blog/aaa-identity-management/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4212" y="4487332"/>
            <a:ext cx="7350079" cy="1507067"/>
          </a:xfrm>
          <a:prstGeom prst="rect">
            <a:avLst/>
          </a:prstGeom>
        </p:spPr>
        <p:txBody>
          <a:bodyPr spcFirstLastPara="1" lIns="91425" tIns="45700" rIns="91425" bIns="45700" anchorCtr="0">
            <a:normAutofit/>
          </a:bodyPr>
          <a:lstStyle/>
          <a:p>
            <a:pPr marL="0" lvl="0" indent="0" rtl="0">
              <a:spcBef>
                <a:spcPts val="0"/>
              </a:spcBef>
              <a:spcAft>
                <a:spcPts val="0"/>
              </a:spcAft>
              <a:buSzPts val="1800"/>
              <a:buNone/>
            </a:pPr>
            <a:r>
              <a:rPr lang="en-US" dirty="0">
                <a:latin typeface="Times New Roman" panose="02020603050405020304" pitchFamily="18" charset="0"/>
                <a:cs typeface="Times New Roman" panose="02020603050405020304" pitchFamily="18" charset="0"/>
              </a:rPr>
              <a:t>Unit Testing</a:t>
            </a:r>
          </a:p>
        </p:txBody>
      </p:sp>
      <p:sp>
        <p:nvSpPr>
          <p:cNvPr id="196" name="Google Shape;196;g9504e29505_0_0"/>
          <p:cNvSpPr txBox="1">
            <a:spLocks noGrp="1"/>
          </p:cNvSpPr>
          <p:nvPr>
            <p:ph idx="1"/>
          </p:nvPr>
        </p:nvSpPr>
        <p:spPr>
          <a:xfrm>
            <a:off x="684212" y="685800"/>
            <a:ext cx="7350079" cy="3615267"/>
          </a:xfrm>
          <a:prstGeom prst="rect">
            <a:avLst/>
          </a:prstGeom>
        </p:spPr>
        <p:txBody>
          <a:bodyPr spcFirstLastPara="1" lIns="91425" tIns="45700" rIns="91425" bIns="45700" anchorCtr="0">
            <a:normAutofit/>
          </a:bodyPr>
          <a:lstStyle/>
          <a:p>
            <a:pPr marL="0" lvl="0" indent="0" rtl="0">
              <a:spcBef>
                <a:spcPts val="1000"/>
              </a:spcBef>
              <a:spcAft>
                <a:spcPts val="0"/>
              </a:spcAft>
              <a:buSzPts val="1800"/>
              <a:buNone/>
            </a:pPr>
            <a:r>
              <a:rPr lang="en-US" dirty="0">
                <a:latin typeface="Times New Roman" panose="02020603050405020304" pitchFamily="18" charset="0"/>
                <a:cs typeface="Times New Roman" panose="02020603050405020304" pitchFamily="18" charset="0"/>
              </a:rPr>
              <a:t>Unit Testing: The process of verifying and validating individual components of a program or application to ensure they function and respond as intended.</a:t>
            </a:r>
          </a:p>
          <a:p>
            <a:pPr marL="0" lvl="0" indent="0" rtl="0">
              <a:spcBef>
                <a:spcPts val="1000"/>
              </a:spcBef>
              <a:spcAft>
                <a:spcPts val="0"/>
              </a:spcAft>
              <a:buSzPts val="1800"/>
              <a:buNone/>
            </a:pPr>
            <a:r>
              <a:rPr lang="en-US" dirty="0">
                <a:latin typeface="Times New Roman" panose="02020603050405020304" pitchFamily="18" charset="0"/>
                <a:cs typeface="Times New Roman" panose="02020603050405020304" pitchFamily="18" charset="0"/>
              </a:rPr>
              <a:t>Testing done with Google Test (</a:t>
            </a:r>
            <a:r>
              <a:rPr lang="en-US" dirty="0" err="1">
                <a:latin typeface="Times New Roman" panose="02020603050405020304" pitchFamily="18" charset="0"/>
                <a:cs typeface="Times New Roman" panose="02020603050405020304" pitchFamily="18" charset="0"/>
              </a:rPr>
              <a:t>gtest</a:t>
            </a:r>
            <a:r>
              <a:rPr lang="en-US" dirty="0">
                <a:latin typeface="Times New Roman" panose="02020603050405020304" pitchFamily="18" charset="0"/>
                <a:cs typeface="Times New Roman" panose="02020603050405020304" pitchFamily="18" charset="0"/>
              </a:rPr>
              <a:t>):</a:t>
            </a:r>
          </a:p>
          <a:p>
            <a:pPr marL="0" lvl="0" indent="0" rtl="0">
              <a:spcBef>
                <a:spcPts val="1000"/>
              </a:spcBef>
              <a:spcAft>
                <a:spcPts val="0"/>
              </a:spcAft>
              <a:buSzPts val="1800"/>
              <a:buNone/>
            </a:pPr>
            <a:r>
              <a:rPr lang="en-US" dirty="0">
                <a:latin typeface="Times New Roman" panose="02020603050405020304" pitchFamily="18" charset="0"/>
                <a:cs typeface="Times New Roman" panose="02020603050405020304" pitchFamily="18" charset="0"/>
                <a:hlinkClick r:id="rId4"/>
              </a:rPr>
              <a:t>https://github.com/google/googletest/</a:t>
            </a:r>
            <a:r>
              <a:rPr lang="en-US" dirty="0">
                <a:latin typeface="Times New Roman" panose="02020603050405020304" pitchFamily="18" charset="0"/>
                <a:cs typeface="Times New Roman" panose="02020603050405020304" pitchFamily="18" charset="0"/>
              </a:rPr>
              <a:t> </a:t>
            </a:r>
          </a:p>
        </p:txBody>
      </p:sp>
      <p:pic>
        <p:nvPicPr>
          <p:cNvPr id="197" name="Google Shape;197;g9504e29505_0_0" descr="Green Pace logo"/>
          <p:cNvPicPr preferRelativeResize="0"/>
          <p:nvPr/>
        </p:nvPicPr>
        <p:blipFill>
          <a:blip r:embed="rId5"/>
          <a:srcRect l="851" r="2397" b="-1"/>
          <a:stretch/>
        </p:blipFill>
        <p:spPr>
          <a:xfrm>
            <a:off x="8314288" y="732999"/>
            <a:ext cx="2604538" cy="3754333"/>
          </a:xfrm>
          <a:custGeom>
            <a:avLst/>
            <a:gdLst/>
            <a:ahLst/>
            <a:cxnLst/>
            <a:rect l="l" t="t" r="r" b="b"/>
            <a:pathLst>
              <a:path w="3239538" h="4334450">
                <a:moveTo>
                  <a:pt x="322464" y="0"/>
                </a:moveTo>
                <a:lnTo>
                  <a:pt x="3239538" y="0"/>
                </a:lnTo>
                <a:lnTo>
                  <a:pt x="3239538" y="4011987"/>
                </a:lnTo>
                <a:lnTo>
                  <a:pt x="2917075" y="4334450"/>
                </a:lnTo>
                <a:lnTo>
                  <a:pt x="0" y="4334450"/>
                </a:lnTo>
                <a:lnTo>
                  <a:pt x="0" y="322464"/>
                </a:lnTo>
                <a:close/>
              </a:path>
            </a:pathLst>
          </a:custGeom>
          <a:noFill/>
          <a:ln w="15875">
            <a:solidFill>
              <a:srgbClr val="FFFFFF">
                <a:alpha val="40000"/>
              </a:srgbClr>
            </a:solidFill>
          </a:ln>
          <a:effectLst>
            <a:innerShdw blurRad="57150" dist="38100" dir="14460000">
              <a:prstClr val="black">
                <a:alpha val="70000"/>
              </a:prstClr>
            </a:innerShdw>
          </a:effectLst>
        </p:spPr>
      </p:pic>
      <p:grpSp>
        <p:nvGrpSpPr>
          <p:cNvPr id="202" name="Group 201">
            <a:extLst>
              <a:ext uri="{FF2B5EF4-FFF2-40B4-BE49-F238E27FC236}">
                <a16:creationId xmlns:a16="http://schemas.microsoft.com/office/drawing/2014/main" id="{6B975FEB-EB22-4265-87DB-98C8B1A03E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203" name="Straight Connector 202">
              <a:extLst>
                <a:ext uri="{FF2B5EF4-FFF2-40B4-BE49-F238E27FC236}">
                  <a16:creationId xmlns:a16="http://schemas.microsoft.com/office/drawing/2014/main" id="{165F12FA-1912-4E22-A32D-0831ADB49A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3D85A33A-E141-4004-96FE-2B25852F78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CDBBF9A1-F02B-475F-8E25-E42F60053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C4E10861-F5C5-4FCE-BB8E-126306C8C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9EE8BD36-DC78-4FAA-AC76-FF2D4FAD3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94"/>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D6CD0A5-6C83-427D-AB05-3BE0E15A7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6B6653D5-62D5-45D6-B95A-38FB56233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B17B25F5-9024-4196-BF35-911797D0B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C3C23CF1-A0CB-42AA-A759-E1937CA848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12A51285-560A-444D-A414-2428698DB1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2" name="Rectangle 211">
            <a:extLst>
              <a:ext uri="{FF2B5EF4-FFF2-40B4-BE49-F238E27FC236}">
                <a16:creationId xmlns:a16="http://schemas.microsoft.com/office/drawing/2014/main" id="{C0509586-228C-4FB0-846B-BEC82685A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g9504e29505_0_0"/>
          <p:cNvSpPr txBox="1">
            <a:spLocks noGrp="1"/>
          </p:cNvSpPr>
          <p:nvPr>
            <p:ph type="title"/>
          </p:nvPr>
        </p:nvSpPr>
        <p:spPr>
          <a:xfrm>
            <a:off x="7532710" y="628617"/>
            <a:ext cx="3971902" cy="3028983"/>
          </a:xfrm>
          <a:prstGeom prst="rect">
            <a:avLst/>
          </a:prstGeom>
        </p:spPr>
        <p:txBody>
          <a:bodyPr spcFirstLastPara="1" vert="horz" lIns="91440" tIns="45720" rIns="91440" bIns="45720" rtlCol="0" anchor="b" anchorCtr="0">
            <a:normAutofit/>
          </a:bodyPr>
          <a:lstStyle/>
          <a:p>
            <a:pPr marL="0" lvl="0" indent="0">
              <a:spcAft>
                <a:spcPts val="0"/>
              </a:spcAft>
              <a:buSzPts val="1800"/>
            </a:pPr>
            <a:r>
              <a:rPr lang="en-US" sz="3700" dirty="0">
                <a:latin typeface="Times New Roman" panose="02020603050405020304" pitchFamily="18" charset="0"/>
                <a:cs typeface="Times New Roman" panose="02020603050405020304" pitchFamily="18" charset="0"/>
              </a:rPr>
              <a:t>Check Max Size</a:t>
            </a:r>
          </a:p>
        </p:txBody>
      </p:sp>
      <p:sp>
        <p:nvSpPr>
          <p:cNvPr id="196" name="Google Shape;196;g9504e29505_0_0"/>
          <p:cNvSpPr txBox="1">
            <a:spLocks noGrp="1"/>
          </p:cNvSpPr>
          <p:nvPr>
            <p:ph idx="1"/>
          </p:nvPr>
        </p:nvSpPr>
        <p:spPr>
          <a:xfrm>
            <a:off x="7532709" y="3843868"/>
            <a:ext cx="2827315" cy="1564744"/>
          </a:xfrm>
          <a:prstGeom prst="rect">
            <a:avLst/>
          </a:prstGeom>
        </p:spPr>
        <p:txBody>
          <a:bodyPr spcFirstLastPara="1" vert="horz" lIns="91440" tIns="45720" rIns="91440" bIns="45720" rtlCol="0" anchor="t" anchorCtr="0">
            <a:normAutofit/>
          </a:bodyPr>
          <a:lstStyle/>
          <a:p>
            <a:pPr marL="0" lvl="0" indent="0">
              <a:buNone/>
            </a:pPr>
            <a:r>
              <a:rPr lang="en-US" sz="2100" dirty="0">
                <a:latin typeface="Times New Roman" panose="02020603050405020304" pitchFamily="18" charset="0"/>
                <a:cs typeface="Times New Roman" panose="02020603050405020304" pitchFamily="18" charset="0"/>
              </a:rPr>
              <a:t>This test is to verify max size is greater or equal to size for x number of entries.</a:t>
            </a:r>
          </a:p>
        </p:txBody>
      </p:sp>
      <p:sp>
        <p:nvSpPr>
          <p:cNvPr id="214" name="Snip Diagonal Corner Rectangle 6">
            <a:extLst>
              <a:ext uri="{FF2B5EF4-FFF2-40B4-BE49-F238E27FC236}">
                <a16:creationId xmlns:a16="http://schemas.microsoft.com/office/drawing/2014/main" id="{6862A762-B049-49AB-99B3-9B28C7ED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65392" cy="5266944"/>
          </a:xfrm>
          <a:prstGeom prst="snip2DiagRect">
            <a:avLst>
              <a:gd name="adj1" fmla="val 11559"/>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7" name="Google Shape;197;g9504e29505_0_0" descr="Green Pace logo"/>
          <p:cNvPicPr preferRelativeResize="0"/>
          <p:nvPr/>
        </p:nvPicPr>
        <p:blipFill>
          <a:blip r:embed="rId4"/>
          <a:srcRect l="5997" r="7543" b="-1"/>
          <a:stretch/>
        </p:blipFill>
        <p:spPr>
          <a:xfrm>
            <a:off x="795899" y="786117"/>
            <a:ext cx="3310128" cy="4956049"/>
          </a:xfrm>
          <a:custGeom>
            <a:avLst/>
            <a:gdLst/>
            <a:ahLst/>
            <a:cxnLst/>
            <a:rect l="l" t="t" r="r" b="b"/>
            <a:pathLst>
              <a:path w="3310128" h="4956049">
                <a:moveTo>
                  <a:pt x="525111" y="0"/>
                </a:moveTo>
                <a:lnTo>
                  <a:pt x="3310128" y="0"/>
                </a:lnTo>
                <a:lnTo>
                  <a:pt x="3310128" y="4956049"/>
                </a:lnTo>
                <a:lnTo>
                  <a:pt x="0" y="4956049"/>
                </a:lnTo>
                <a:lnTo>
                  <a:pt x="0" y="523557"/>
                </a:lnTo>
                <a:close/>
              </a:path>
            </a:pathLst>
          </a:custGeom>
          <a:noFill/>
        </p:spPr>
      </p:pic>
      <p:pic>
        <p:nvPicPr>
          <p:cNvPr id="3" name="Picture 2">
            <a:extLst>
              <a:ext uri="{FF2B5EF4-FFF2-40B4-BE49-F238E27FC236}">
                <a16:creationId xmlns:a16="http://schemas.microsoft.com/office/drawing/2014/main" id="{C6CD616C-8E3E-4288-B65D-2276DD9D7203}"/>
              </a:ext>
            </a:extLst>
          </p:cNvPr>
          <p:cNvPicPr>
            <a:picLocks noChangeAspect="1"/>
          </p:cNvPicPr>
          <p:nvPr/>
        </p:nvPicPr>
        <p:blipFill>
          <a:blip r:embed="rId5"/>
          <a:srcRect r="26951" b="3"/>
          <a:stretch/>
        </p:blipFill>
        <p:spPr>
          <a:xfrm>
            <a:off x="4241659" y="786612"/>
            <a:ext cx="2796040" cy="2258221"/>
          </a:xfrm>
          <a:prstGeom prst="rect">
            <a:avLst/>
          </a:prstGeom>
        </p:spPr>
      </p:pic>
      <p:pic>
        <p:nvPicPr>
          <p:cNvPr id="7" name="Picture 6">
            <a:extLst>
              <a:ext uri="{FF2B5EF4-FFF2-40B4-BE49-F238E27FC236}">
                <a16:creationId xmlns:a16="http://schemas.microsoft.com/office/drawing/2014/main" id="{CE84E9F9-8CCC-4A86-8415-785B445138C4}"/>
              </a:ext>
            </a:extLst>
          </p:cNvPr>
          <p:cNvPicPr>
            <a:picLocks noChangeAspect="1"/>
          </p:cNvPicPr>
          <p:nvPr/>
        </p:nvPicPr>
        <p:blipFill rotWithShape="1">
          <a:blip r:embed="rId6">
            <a:extLst>
              <a:ext uri="{28A0092B-C50C-407E-A947-70E740481C1C}">
                <a14:useLocalDpi xmlns:a14="http://schemas.microsoft.com/office/drawing/2010/main" val="0"/>
              </a:ext>
            </a:extLst>
          </a:blip>
          <a:srcRect t="2524" r="10" b="12142"/>
          <a:stretch/>
        </p:blipFill>
        <p:spPr bwMode="auto">
          <a:xfrm>
            <a:off x="4241658" y="3190339"/>
            <a:ext cx="2794018" cy="2551822"/>
          </a:xfrm>
          <a:custGeom>
            <a:avLst/>
            <a:gdLst/>
            <a:ahLst/>
            <a:cxnLst/>
            <a:rect l="l" t="t" r="r" b="b"/>
            <a:pathLst>
              <a:path w="2794018" h="2551822">
                <a:moveTo>
                  <a:pt x="0" y="0"/>
                </a:moveTo>
                <a:lnTo>
                  <a:pt x="2794018" y="0"/>
                </a:lnTo>
                <a:lnTo>
                  <a:pt x="2794018" y="2017213"/>
                </a:lnTo>
                <a:lnTo>
                  <a:pt x="2259409" y="2551822"/>
                </a:lnTo>
                <a:lnTo>
                  <a:pt x="0" y="2551822"/>
                </a:lnTo>
                <a:close/>
              </a:path>
            </a:pathLst>
          </a:custGeom>
          <a:noFill/>
        </p:spPr>
      </p:pic>
      <p:grpSp>
        <p:nvGrpSpPr>
          <p:cNvPr id="216" name="Group 215">
            <a:extLst>
              <a:ext uri="{FF2B5EF4-FFF2-40B4-BE49-F238E27FC236}">
                <a16:creationId xmlns:a16="http://schemas.microsoft.com/office/drawing/2014/main" id="{315419C0-4518-418C-ADB6-1824B90DB7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7" name="Straight Connector 216">
              <a:extLst>
                <a:ext uri="{FF2B5EF4-FFF2-40B4-BE49-F238E27FC236}">
                  <a16:creationId xmlns:a16="http://schemas.microsoft.com/office/drawing/2014/main" id="{DF9F24AF-06F5-4C5A-AFB1-386343C9DF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6F1B969A-550B-485A-ADC3-1CE2FE4D8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2C18DA13-D225-446B-B0A2-27D1110954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F79A2E44-8153-442B-8E15-E4CC9EAF7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1C27D1EB-7A9F-4FB2-B9B6-E129DC8B4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31939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95"/>
                                        </p:tgtEl>
                                        <p:attrNameLst>
                                          <p:attrName>style.visibility</p:attrName>
                                        </p:attrNameLst>
                                      </p:cBhvr>
                                      <p:to>
                                        <p:strVal val="visible"/>
                                      </p:to>
                                    </p:set>
                                    <p:animEffect transition="in" filter="fade">
                                      <p:cBhvr>
                                        <p:cTn id="7" dur="7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Slice</Template>
  <TotalTime>1539</TotalTime>
  <Words>940</Words>
  <Application>Microsoft Office PowerPoint</Application>
  <PresentationFormat>Widescreen</PresentationFormat>
  <Paragraphs>190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Wingdings 3</vt:lpstr>
      <vt:lpstr>Arial</vt:lpstr>
      <vt:lpstr>Century Gothic</vt:lpstr>
      <vt:lpstr>Times New Roman</vt:lpstr>
      <vt:lpstr>Slice</vt:lpstr>
      <vt:lpstr>Green Pace</vt:lpstr>
      <vt:lpstr>OVERVIEW: DEFENSE IN DEPTH</vt:lpstr>
      <vt:lpstr>THREATS MATRIX</vt:lpstr>
      <vt:lpstr>10 PRINCIPLES</vt:lpstr>
      <vt:lpstr>CODING STANDARDS</vt:lpstr>
      <vt:lpstr>ENCRYPTION POLICIES</vt:lpstr>
      <vt:lpstr>TRIPLE-A POLICIES</vt:lpstr>
      <vt:lpstr>Unit Testing</vt:lpstr>
      <vt:lpstr>Check Max Size</vt:lpstr>
      <vt:lpstr>Out Of Range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Walrond, Alex</cp:lastModifiedBy>
  <cp:revision>7</cp:revision>
  <dcterms:created xsi:type="dcterms:W3CDTF">2020-08-19T17:59:24Z</dcterms:created>
  <dcterms:modified xsi:type="dcterms:W3CDTF">2024-08-22T18:42:33Z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