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8" r:id="rId10"/>
    <p:sldId id="263" r:id="rId11"/>
    <p:sldId id="269" r:id="rId12"/>
    <p:sldId id="26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18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676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450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001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043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9572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750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189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43351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608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67837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3BFD9A3-F5EF-4564-8C7F-D4FAB6C974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AB85AE-838B-4AB8-92FF-C7B89BB1F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4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сайта для ресторана быстрого питания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5582" y="5419344"/>
            <a:ext cx="6801612" cy="1239894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Горбач Алексей Михайлович гр. 2993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Ильин Владислав Русланович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7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7546" y="2479356"/>
            <a:ext cx="3015333" cy="1306090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корзины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Рисунок 7"/>
          <p:cNvSpPr>
            <a:spLocks noGrp="1"/>
          </p:cNvSpPr>
          <p:nvPr>
            <p:ph type="pic" idx="1"/>
          </p:nvPr>
        </p:nvSpPr>
        <p:spPr/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2" y="0"/>
            <a:ext cx="9004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5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488323"/>
            <a:ext cx="3244874" cy="1529495"/>
          </a:xfrm>
        </p:spPr>
        <p:txBody>
          <a:bodyPr/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страницы с отзывами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2" y="0"/>
            <a:ext cx="8595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5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5" y="124690"/>
            <a:ext cx="7729728" cy="1064029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1" y="1498022"/>
            <a:ext cx="113061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1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31136" y="174983"/>
            <a:ext cx="7729728" cy="118872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сайта.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16191" y="1973026"/>
            <a:ext cx="7729728" cy="3101983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68" y="1969642"/>
            <a:ext cx="1343891" cy="13622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48" y="1488768"/>
            <a:ext cx="2286514" cy="2286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886" y="1846249"/>
            <a:ext cx="2296639" cy="22966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924" y="3900347"/>
            <a:ext cx="2101685" cy="21016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069" y="3731306"/>
            <a:ext cx="1470480" cy="14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60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8311" y="297035"/>
            <a:ext cx="7435378" cy="806051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53567" y="2042957"/>
            <a:ext cx="11484865" cy="358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курсовой работе были изучены возможности работы веб-ресурса, его создание,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построения, какие бывают веб-ресурсы, с помощью каких языков программирования можно их написать, какими поисковыми системами можно реализовать, какими шрифтами можно заполнить, а также какие цветовые схемы использовать, какие бывают минусы или плюсы у того или иного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-ресурса, какими возможностями обладает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-ресурс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планируется развитие и расширение функциональности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lang="ru-RU" sz="2400" kern="15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"/>
              </a:rPr>
              <a:t>, включая добавление личного аккаунта пользователя / администратора, улучшение алгоритмов добавления товаров в </a:t>
            </a:r>
            <a:r>
              <a:rPr lang="ru-RU" sz="2400" kern="15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F"/>
              </a:rPr>
              <a:t>корзину и т.д.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865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3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7516" y="280853"/>
            <a:ext cx="8991600" cy="84136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курсовой работы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6307" y="1429154"/>
            <a:ext cx="11714019" cy="4930081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обуславливается востребованностью у ресторанов в собственном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-сайте. Он будет является как визиткой для ознакомления клиентов со сферой предоставляемых компанией услуг и контактных данных, так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возможность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 заказы для доставки представленных в меню товаров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auto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-сайта ресторана быстрого питания для оформления заказов с помощью доставки.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 быстрого питания с доставкой «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Хот-Дог»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88994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94164" y="188837"/>
            <a:ext cx="7772400" cy="947236"/>
          </a:xfrm>
          <a:effectLst>
            <a:outerShdw blurRad="50800" dist="50800" dir="5400000" algn="ctr" rotWithShape="0">
              <a:schemeClr val="accent3"/>
            </a:outerShdw>
          </a:effectLst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курсовой работы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2510" y="1399309"/>
            <a:ext cx="1069570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b="1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 </a:t>
            </a: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создание рабочего </a:t>
            </a:r>
            <a:r>
              <a:rPr lang="ru-RU" sz="2200" kern="1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-сайта «</a:t>
            </a:r>
            <a:r>
              <a:rPr lang="en-US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</a:t>
            </a: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Хот-Дог».</a:t>
            </a:r>
            <a:endParaRPr lang="ru-RU" sz="2200" b="1" kern="150" dirty="0">
              <a:latin typeface="Times New Roman" panose="02020603050405020304" pitchFamily="18" charset="0"/>
              <a:ea typeface="Calibri" panose="020F0502020204030204" pitchFamily="34" charset="0"/>
              <a:cs typeface="F"/>
            </a:endParaRPr>
          </a:p>
          <a:p>
            <a:pPr indent="450215"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sz="2200" b="1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  <a:endParaRPr lang="ru-RU" sz="2200" b="1" kern="150" dirty="0">
              <a:latin typeface="Times New Roman" panose="02020603050405020304" pitchFamily="18" charset="0"/>
              <a:ea typeface="Calibri" panose="020F0502020204030204" pitchFamily="34" charset="0"/>
              <a:cs typeface="F"/>
            </a:endParaRPr>
          </a:p>
          <a:p>
            <a:pPr indent="450215"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обеспечение удобного и эффективного интерфейса </a:t>
            </a:r>
            <a:r>
              <a:rPr lang="ru-RU" sz="2200" kern="15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пользователям;</a:t>
            </a:r>
            <a:endParaRPr lang="ru-RU" sz="2200" b="1" kern="150" dirty="0">
              <a:latin typeface="Times New Roman" panose="02020603050405020304" pitchFamily="18" charset="0"/>
              <a:ea typeface="Calibri" panose="020F0502020204030204" pitchFamily="34" charset="0"/>
              <a:cs typeface="F"/>
            </a:endParaRPr>
          </a:p>
          <a:p>
            <a:pPr indent="450215"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разработка дизайна, делающего нахождение пользователя на сайте максимально  </a:t>
            </a:r>
            <a:r>
              <a:rPr lang="ru-RU" sz="2200" kern="15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комфортным</a:t>
            </a: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2200" b="1" kern="150" dirty="0">
              <a:latin typeface="Times New Roman" panose="02020603050405020304" pitchFamily="18" charset="0"/>
              <a:ea typeface="Calibri" panose="020F0502020204030204" pitchFamily="34" charset="0"/>
              <a:cs typeface="F"/>
            </a:endParaRPr>
          </a:p>
          <a:p>
            <a:pPr indent="450215"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обеспечение удобного просмотра меню ресторана; </a:t>
            </a:r>
            <a:endParaRPr lang="ru-RU" sz="2200" b="1" kern="150" dirty="0">
              <a:latin typeface="Times New Roman" panose="02020603050405020304" pitchFamily="18" charset="0"/>
              <a:ea typeface="Calibri" panose="020F0502020204030204" pitchFamily="34" charset="0"/>
              <a:cs typeface="F"/>
            </a:endParaRPr>
          </a:p>
          <a:p>
            <a:pPr indent="450215"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возможность пользователя оставить отзыв о блюдах либо </a:t>
            </a:r>
            <a:r>
              <a:rPr lang="ru-RU" sz="2200" kern="15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пожелания; </a:t>
            </a:r>
            <a:endParaRPr lang="ru-RU" sz="2200" b="1" kern="150" dirty="0">
              <a:latin typeface="Times New Roman" panose="02020603050405020304" pitchFamily="18" charset="0"/>
              <a:ea typeface="Calibri" panose="020F0502020204030204" pitchFamily="34" charset="0"/>
              <a:cs typeface="F"/>
            </a:endParaRPr>
          </a:p>
          <a:p>
            <a:pPr indent="450215"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обеспечить возможность регистрации пользователя на сайте для его удобства; </a:t>
            </a:r>
            <a:endParaRPr lang="ru-RU" sz="2200" b="1" kern="150" dirty="0">
              <a:latin typeface="Times New Roman" panose="02020603050405020304" pitchFamily="18" charset="0"/>
              <a:ea typeface="Calibri" panose="020F0502020204030204" pitchFamily="34" charset="0"/>
              <a:cs typeface="F"/>
            </a:endParaRPr>
          </a:p>
          <a:p>
            <a:pPr indent="450215"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sz="22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обеспечить возможность доставки блюд с ресторана.</a:t>
            </a:r>
            <a:endParaRPr lang="ru-RU" sz="2200" b="1" kern="150" dirty="0">
              <a:latin typeface="Times New Roman" panose="02020603050405020304" pitchFamily="18" charset="0"/>
              <a:ea typeface="Calibri" panose="020F0502020204030204" pitchFamily="34" charset="0"/>
              <a:cs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1349893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790" y="0"/>
            <a:ext cx="7550173" cy="76712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бизнес-процесса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126"/>
            <a:ext cx="12192000" cy="60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91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8118" y="244256"/>
            <a:ext cx="7729728" cy="94723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3672" y="1540363"/>
            <a:ext cx="103909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Разрабатываемый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–сайт должен обладать следующими особенностями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поддерживать использование графических вставок и анимации; 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должна быть спроектирована ознакомительная страница с общей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информацией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меню и возможность оставить заявку на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отдельную страницу,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смогут оставить свои отзывы. </a:t>
            </a:r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12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8131" y="2521527"/>
            <a:ext cx="4489288" cy="151014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оформления заказов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47" y="0"/>
            <a:ext cx="7496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07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0200" y="183872"/>
            <a:ext cx="8998527" cy="869073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диаграмма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13" y="1233487"/>
            <a:ext cx="100965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42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13432" y="70628"/>
            <a:ext cx="7729728" cy="940754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сайта.</a:t>
            </a:r>
            <a:b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94438"/>
            <a:ext cx="6178296" cy="56693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29" y="1194438"/>
            <a:ext cx="6443271" cy="56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2399" y="2766994"/>
            <a:ext cx="3048003" cy="1347805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страница меню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49782" y="1"/>
            <a:ext cx="8742218" cy="68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13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146</TotalTime>
  <Words>343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F</vt:lpstr>
      <vt:lpstr>Gill Sans MT</vt:lpstr>
      <vt:lpstr>Times New Roman</vt:lpstr>
      <vt:lpstr>Parcel</vt:lpstr>
      <vt:lpstr>Разработка сайта для ресторана быстрого питания</vt:lpstr>
      <vt:lpstr>Актуальность курсовой работы</vt:lpstr>
      <vt:lpstr>Цели и задачи курсовой работы </vt:lpstr>
      <vt:lpstr>Модель бизнес-процесса</vt:lpstr>
      <vt:lpstr>Постановка задачи</vt:lpstr>
      <vt:lpstr>Блок-схема оформления заказов</vt:lpstr>
      <vt:lpstr>Организационная диаграмма</vt:lpstr>
      <vt:lpstr>Интерфейс web-сайта. Главная страница</vt:lpstr>
      <vt:lpstr>Интерфейс страница меню</vt:lpstr>
      <vt:lpstr>Интерфейс корзины</vt:lpstr>
      <vt:lpstr>Интерфейс страницы с отзывами</vt:lpstr>
      <vt:lpstr>Диаграмма Ганта</vt:lpstr>
      <vt:lpstr>Инструменты разработки web-сайта.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Azerty</dc:creator>
  <cp:lastModifiedBy>Azerty</cp:lastModifiedBy>
  <cp:revision>15</cp:revision>
  <dcterms:created xsi:type="dcterms:W3CDTF">2024-04-22T14:28:23Z</dcterms:created>
  <dcterms:modified xsi:type="dcterms:W3CDTF">2024-04-22T16:55:21Z</dcterms:modified>
</cp:coreProperties>
</file>