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73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20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Project Proposal </a:t>
            </a:r>
            <a:endParaRPr sz="1800" b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Objective</a:t>
            </a:r>
            <a:endParaRPr b="1" dirty="0">
              <a:solidFill>
                <a:srgbClr val="FFFFF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data team’s objective is to develop a machine learning model </a:t>
            </a:r>
            <a:r>
              <a:rPr lang="ro-MD" sz="1100" dirty="0">
                <a:solidFill>
                  <a:schemeClr val="accent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based on CNN to detect and count red apples on RGB pictures </a:t>
            </a:r>
            <a:endParaRPr sz="1300" dirty="0">
              <a:solidFill>
                <a:srgbClr val="666666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Planning and Analyzing stages</a:t>
            </a:r>
            <a:endParaRPr sz="1100" b="1" dirty="0">
              <a:solidFill>
                <a:schemeClr val="accent2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25" y="241925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03850" y="1992550"/>
            <a:ext cx="14149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Outcome/Deliverables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864050" y="1998214"/>
            <a:ext cx="12636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Time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Project Workflow</a:t>
            </a:r>
            <a:endParaRPr sz="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data from various sources</a:t>
            </a:r>
            <a:endParaRPr sz="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software/hardware needs 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Python IDE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for training and testing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 panose="02020603050405020304" pitchFamily="18" charset="0"/>
                <a:cs typeface="Times New Roman" panose="02020603050405020304" pitchFamily="18" charset="0"/>
              </a:rPr>
              <a:t>Milestone 1</a:t>
            </a: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 panose="02020603050405020304" pitchFamily="18" charset="0"/>
                <a:cs typeface="Times New Roman" panose="02020603050405020304" pitchFamily="18" charset="0"/>
              </a:rPr>
              <a:t>Milestone 2</a:t>
            </a: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Clean, augment and format 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 with pics ready for modeling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should contain pictures for training ,validation and testing 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696700" y="6010231"/>
            <a:ext cx="1984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several CNN Architectures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binary classification</a:t>
            </a: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models for accuracy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for Image Classification (output probability of class)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449300" y="6132292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3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 panose="02020603050405020304" pitchFamily="18" charset="0"/>
                <a:cs typeface="Times New Roman" panose="02020603050405020304" pitchFamily="18" charset="0"/>
              </a:rPr>
              <a:t>Milestone 4</a:t>
            </a: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Class for Selective Search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Perfomace of Image Detection on realistic photos of class of interest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SS proposals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Costs of Evaluation of Single Picture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8"/>
          <p:cNvCxnSpPr/>
          <p:nvPr/>
        </p:nvCxnSpPr>
        <p:spPr>
          <a:xfrm>
            <a:off x="371988" y="773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1078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762375"/>
            <a:ext cx="847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773350"/>
            <a:ext cx="847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720425" y="773350"/>
            <a:ext cx="149832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Outcome/Deliverables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773350"/>
            <a:ext cx="12636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Time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1110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1430250"/>
            <a:ext cx="20610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how manipulation of pixels density affects counts of proposals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model perfomance b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means </a:t>
            </a:r>
            <a:r>
              <a:rPr lang="ro-MD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updated 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Coordinates of proposals of class 1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1419375"/>
            <a:ext cx="1959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Running Time and Image Detection Accuracy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1696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0" y="27104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31442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3030450"/>
            <a:ext cx="19590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 to Estimate Intersection Over Union (</a:t>
            </a:r>
            <a:r>
              <a:rPr lang="en-US" sz="9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2964075"/>
            <a:ext cx="1984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function over sample to verify correctness of calculations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421138" y="4803484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7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1644863" y="4521384"/>
            <a:ext cx="1984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means of </a:t>
            </a:r>
            <a:r>
              <a:rPr lang="en-US" sz="9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function to run </a:t>
            </a:r>
            <a:r>
              <a:rPr lang="en-US" sz="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Maximum Suppression algo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-US" sz="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Accuracy over samples of Pictures</a:t>
            </a:r>
            <a:r>
              <a:rPr lang="en-US" sz="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823488" y="4619884"/>
            <a:ext cx="1984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ro-MD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SS proposals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Non Max Suppression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Accuracy ( for class 1 Counts )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4135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</vt:lpstr>
      <vt:lpstr>Open Sans</vt:lpstr>
      <vt:lpstr>Arial</vt:lpstr>
      <vt:lpstr>Times New Roman</vt:lpstr>
      <vt:lpstr>Helvetica Neue</vt:lpstr>
      <vt:lpstr>Global Master</vt:lpstr>
      <vt:lpstr>Predictive Maintenance Project Proposal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Project Proposal </dc:title>
  <cp:lastModifiedBy>LENOVO</cp:lastModifiedBy>
  <cp:revision>10</cp:revision>
  <dcterms:modified xsi:type="dcterms:W3CDTF">2023-08-23T20:41:22Z</dcterms:modified>
</cp:coreProperties>
</file>