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>
        <p:scale>
          <a:sx n="73" d="100"/>
          <a:sy n="73" d="100"/>
        </p:scale>
        <p:origin x="3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310110/PythonNaiveBayesClassifier?fbclid=IwAR2WVNfqC2iGg02PY_vjK3aqX8VEkGCG2GNg6zauwwwdVMTbweqVUWKTqzw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E31E-19DC-4B1F-9297-E85877C1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387BE-61F2-4CFD-BFCF-9C289ED81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Lewis Che &amp; </a:t>
            </a:r>
            <a:r>
              <a:rPr lang="en-US" dirty="0" err="1"/>
              <a:t>Xiaoli</a:t>
            </a:r>
            <a:r>
              <a:rPr lang="en-US" dirty="0"/>
              <a:t> </a:t>
            </a:r>
            <a:r>
              <a:rPr lang="en-US" dirty="0" err="1"/>
              <a:t>Qiu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Instructor: </a:t>
            </a:r>
          </a:p>
        </p:txBody>
      </p:sp>
    </p:spTree>
    <p:extLst>
      <p:ext uri="{BB962C8B-B14F-4D97-AF65-F5344CB8AC3E}">
        <p14:creationId xmlns:p14="http://schemas.microsoft.com/office/powerpoint/2010/main" val="297527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1123-4185-4BC7-B6C3-84C5663A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3D1A-1260-49AC-B976-88F3A477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Predictive Model building process</a:t>
            </a:r>
          </a:p>
          <a:p>
            <a:r>
              <a:rPr lang="en-US" dirty="0"/>
              <a:t>About Naïve Bayes</a:t>
            </a:r>
          </a:p>
          <a:p>
            <a:r>
              <a:rPr lang="en-US" dirty="0"/>
              <a:t>Building Naïve Bayes predictive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29F3-75E4-4967-9D89-4665C76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Predictive Modeling Building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4BA3-595A-4D9E-9817-5CCA7474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Training and Test data</a:t>
            </a:r>
          </a:p>
          <a:p>
            <a:r>
              <a:rPr lang="en-US" dirty="0"/>
              <a:t>Training – Testing data ratio (67:33 is the common ratio)</a:t>
            </a:r>
          </a:p>
          <a:p>
            <a:pPr lvl="1"/>
            <a:r>
              <a:rPr lang="en-US" sz="2400" dirty="0"/>
              <a:t>Volume, remember one of the 4 V’s value? The more data the more insight you can get about the data.</a:t>
            </a:r>
          </a:p>
          <a:p>
            <a:r>
              <a:rPr lang="en-US" dirty="0"/>
              <a:t>Randomize splitting of the data so as to increase variety, another one of the 4 V’s. The more varied the data, the more rational the results or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7F9F-E2E0-4A02-8122-2EE559DF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9414-6D13-407A-8F9C-0AEF1673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is a Probabilistic (conditional Probability) based prediction Algorithm</a:t>
            </a:r>
          </a:p>
          <a:p>
            <a:r>
              <a:rPr lang="en-US" dirty="0"/>
              <a:t>Takes the highest conditional probability for a given attribute.</a:t>
            </a:r>
          </a:p>
          <a:p>
            <a:r>
              <a:rPr lang="en-US" dirty="0"/>
              <a:t>It is based on Categorical data (groups)</a:t>
            </a:r>
          </a:p>
        </p:txBody>
      </p:sp>
    </p:spTree>
    <p:extLst>
      <p:ext uri="{BB962C8B-B14F-4D97-AF65-F5344CB8AC3E}">
        <p14:creationId xmlns:p14="http://schemas.microsoft.com/office/powerpoint/2010/main" val="36018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3413-4C6F-40D9-A7CD-C3334DA0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42E3-5F23-49EB-9418-3CF9AE94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lvl="1"/>
            <a:r>
              <a:rPr lang="en-US" sz="2400" dirty="0"/>
              <a:t>Get mean and standard deviation. For sample data N-1 is used as opposed to N in population.</a:t>
            </a:r>
          </a:p>
          <a:p>
            <a:pPr lvl="1"/>
            <a:r>
              <a:rPr lang="en-US" sz="2400" dirty="0"/>
              <a:t>Use the mean and standard deviation to calculate the Gaussian probability of an attribute belonging to a class.</a:t>
            </a:r>
          </a:p>
          <a:p>
            <a:pPr lvl="1"/>
            <a:r>
              <a:rPr lang="en-US" sz="2400" dirty="0"/>
              <a:t>Multiply gaussian probability of each attribute in a class to get the general probability of an attribute falling in each of the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8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3413-4C6F-40D9-A7CD-C3334DA0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Modelling Process…</a:t>
            </a:r>
            <a:r>
              <a:rPr lang="en-US" sz="2400" dirty="0"/>
              <a:t>suite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42E3-5F23-49EB-9418-3CF9AE94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85851"/>
            <a:ext cx="9601196" cy="369001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2400" dirty="0"/>
              <a:t>Based on the class summary (</a:t>
            </a:r>
            <a:r>
              <a:rPr lang="en-US" sz="2400" dirty="0" err="1"/>
              <a:t>i.e</a:t>
            </a:r>
            <a:r>
              <a:rPr lang="en-US" sz="2400" dirty="0"/>
              <a:t> mean and standard deviation) derived from input summary for each class, predictions can be made for any input by choosing the class with the highest probability for that input.</a:t>
            </a:r>
          </a:p>
          <a:p>
            <a:pPr lvl="1"/>
            <a:r>
              <a:rPr lang="en-US" sz="2400" dirty="0"/>
              <a:t>The calculated class probabilities is our predictive model</a:t>
            </a:r>
          </a:p>
          <a:p>
            <a:pPr lvl="1"/>
            <a:r>
              <a:rPr lang="en-US" sz="2400" dirty="0"/>
              <a:t>We can now use this model on test data to compare which of our predictions are true with respect to the original values to calculate the accuracy of our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1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14C65-9CEC-4F01-949C-88793899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1EE11-877C-49E5-A956-386C417CA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GitHub Link:</a:t>
            </a:r>
          </a:p>
          <a:p>
            <a:r>
              <a:rPr lang="en-US" u="sng">
                <a:hlinkClick r:id="rId2"/>
              </a:rPr>
              <a:t>https://github.com/alex310110/PythonNaiveBayesClassifier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04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774</TotalTime>
  <Words>302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Naïve Bayes Classifier</vt:lpstr>
      <vt:lpstr>Outline</vt:lpstr>
      <vt:lpstr>General Predictive Modeling Building Process</vt:lpstr>
      <vt:lpstr>About Naïve Bayes</vt:lpstr>
      <vt:lpstr>Naïve Bayes Modelling Process</vt:lpstr>
      <vt:lpstr>Naïve Bayes Modelling Process…suite</vt:lpstr>
      <vt:lpstr>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che</dc:creator>
  <cp:lastModifiedBy>lewis che</cp:lastModifiedBy>
  <cp:revision>12</cp:revision>
  <dcterms:created xsi:type="dcterms:W3CDTF">2019-01-23T02:52:35Z</dcterms:created>
  <dcterms:modified xsi:type="dcterms:W3CDTF">2019-01-23T15:47:31Z</dcterms:modified>
</cp:coreProperties>
</file>