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f4699c9f-dca9-4b40-b725-54454e563141?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09d10a0cbc534137" /><Relationship Type="http://schemas.openxmlformats.org/officeDocument/2006/relationships/slideLayout" Target="/ppt/slideLayouts/slideLayout8.xml" Id="R560c3887ab2a4131" /><Relationship Type="http://schemas.openxmlformats.org/officeDocument/2006/relationships/hyperlink" Target="https://app.powerbi.com/groups/me/reports/f4699c9f-dca9-4b40-b725-54454e563141/?pbi_source=PowerPoint" TargetMode="External" Id="RelId0" /><Relationship Type="http://schemas.openxmlformats.org/officeDocument/2006/relationships/image" Target="/ppt/media/image4.png" Id="imgId38435468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VEAL DASHBOARD_ final</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8/12/2023 5:43:20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8/12/2023 5:36:32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textbox ,textbox ,textbox ,textbox ,textbox ,textbox ,textbox ,textbox ,donutChart ,clusteredBarChart ,lineChart ,barChart ,clusteredColumnChart ,clusteredColumnChart ,columnChart ,pieChart ,slicer ,slicer ,slicer ,slicer ,slicer ,slice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84354680"/>
          <a:stretch xmlns:a="http://schemas.openxmlformats.org/drawingml/2006/main">
            <a:fillRect/>
          </a:stretch>
        </p:blipFill>
        <p:spPr>
          <a:xfrm xmlns:a="http://schemas.openxmlformats.org/drawingml/2006/main">
            <a:off x="438150" y="0"/>
            <a:ext cx="112966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SUMMARY</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