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1" r:id="rId3"/>
    <p:sldId id="257" r:id="rId4"/>
    <p:sldId id="258" r:id="rId5"/>
    <p:sldId id="259" r:id="rId6"/>
    <p:sldId id="263" r:id="rId7"/>
    <p:sldId id="260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E8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114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19D-13B9-41E1-B3EB-4F4E539AB423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46BB-808B-40D2-BD98-2B2C82A09F4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19D-13B9-41E1-B3EB-4F4E539AB423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46BB-808B-40D2-BD98-2B2C82A09F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19D-13B9-41E1-B3EB-4F4E539AB423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46BB-808B-40D2-BD98-2B2C82A09F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19D-13B9-41E1-B3EB-4F4E539AB423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46BB-808B-40D2-BD98-2B2C82A09F4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19D-13B9-41E1-B3EB-4F4E539AB423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46BB-808B-40D2-BD98-2B2C82A09F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19D-13B9-41E1-B3EB-4F4E539AB423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46BB-808B-40D2-BD98-2B2C82A09F4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19D-13B9-41E1-B3EB-4F4E539AB423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46BB-808B-40D2-BD98-2B2C82A09F4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19D-13B9-41E1-B3EB-4F4E539AB423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46BB-808B-40D2-BD98-2B2C82A09F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19D-13B9-41E1-B3EB-4F4E539AB423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46BB-808B-40D2-BD98-2B2C82A09F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19D-13B9-41E1-B3EB-4F4E539AB423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46BB-808B-40D2-BD98-2B2C82A09F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19D-13B9-41E1-B3EB-4F4E539AB423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46BB-808B-40D2-BD98-2B2C82A09F4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768719D-13B9-41E1-B3EB-4F4E539AB423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5F446BB-808B-40D2-BD98-2B2C82A09F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lesolutions.com/wp-content/themes/bleSite.1.4.2/engineering.php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8200" y="1676400"/>
            <a:ext cx="4038600" cy="47244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>
              <a:buClrTx/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  <a:p>
            <a:pPr algn="l">
              <a:buClrTx/>
            </a:pP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ClrTx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l">
              <a:buClrTx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algn="l">
              <a:buClrTx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&amp; Assumptions</a:t>
            </a:r>
          </a:p>
          <a:p>
            <a:pPr algn="l">
              <a:buClrTx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Structure</a:t>
            </a:r>
          </a:p>
          <a:p>
            <a:pPr algn="l">
              <a:buClrTx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Prototypes Functionality</a:t>
            </a:r>
          </a:p>
          <a:p>
            <a:pPr algn="l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ClrTx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Courier New" panose="02070309020205020404" pitchFamily="49" charset="0"/>
              <a:buChar char="o"/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ClrTx/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ClrTx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73308" cy="1089025"/>
          </a:xfrm>
          <a:solidFill>
            <a:srgbClr val="73E824"/>
          </a:solidFill>
        </p:spPr>
        <p:txBody>
          <a:bodyPr>
            <a:normAutofit fontScale="90000"/>
          </a:bodyPr>
          <a:lstStyle/>
          <a:p>
            <a:pPr marL="182880" indent="0">
              <a:buNone/>
            </a:pPr>
            <a:r>
              <a:rPr lang="en-US" dirty="0" smtClean="0"/>
              <a:t>  Real State Database Project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7200" y="1676400"/>
            <a:ext cx="3657600" cy="4724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“C” MEMBERS</a:t>
            </a:r>
          </a:p>
          <a:p>
            <a:pPr>
              <a:buClrTx/>
            </a:pPr>
            <a:endParaRPr lang="en-US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/>
              <a:t>Yousef </a:t>
            </a:r>
            <a:r>
              <a:rPr lang="en-US" sz="2000" b="1" dirty="0" err="1" smtClean="0"/>
              <a:t>Alhaizaey</a:t>
            </a:r>
            <a:endParaRPr lang="en-US" sz="2000" dirty="0" smtClean="0"/>
          </a:p>
          <a:p>
            <a:r>
              <a:rPr lang="en-US" sz="2000" b="1" dirty="0" smtClean="0"/>
              <a:t>Luis R. Buitrago</a:t>
            </a:r>
            <a:endParaRPr lang="en-US" sz="2000" dirty="0" smtClean="0"/>
          </a:p>
          <a:p>
            <a:r>
              <a:rPr lang="en-US" sz="2000" b="1" dirty="0" err="1" smtClean="0"/>
              <a:t>Haotian</a:t>
            </a:r>
            <a:r>
              <a:rPr lang="en-US" sz="2000" b="1" dirty="0" smtClean="0"/>
              <a:t> Du</a:t>
            </a:r>
            <a:endParaRPr lang="en-US" sz="2000" dirty="0" smtClean="0"/>
          </a:p>
          <a:p>
            <a:r>
              <a:rPr lang="en-US" sz="2000" b="1" dirty="0" err="1" smtClean="0"/>
              <a:t>Ankur</a:t>
            </a:r>
            <a:r>
              <a:rPr lang="en-US" sz="2000" b="1" dirty="0" smtClean="0"/>
              <a:t> Panchal</a:t>
            </a:r>
            <a:endParaRPr lang="en-US" sz="2000" dirty="0" smtClean="0"/>
          </a:p>
          <a:p>
            <a:r>
              <a:rPr lang="en-US" sz="2000" b="1" dirty="0" err="1" smtClean="0"/>
              <a:t>Chunan</a:t>
            </a:r>
            <a:r>
              <a:rPr lang="en-US" sz="2000" b="1" dirty="0" smtClean="0"/>
              <a:t> Shen</a:t>
            </a:r>
            <a:endParaRPr lang="en-US" sz="2000" dirty="0" smtClean="0"/>
          </a:p>
          <a:p>
            <a:r>
              <a:rPr lang="en-US" sz="2000" b="1" dirty="0" err="1" smtClean="0"/>
              <a:t>Saurabh</a:t>
            </a:r>
            <a:r>
              <a:rPr lang="en-US" sz="2000" b="1" dirty="0" smtClean="0"/>
              <a:t> Shetty</a:t>
            </a:r>
            <a:endParaRPr lang="en-US" sz="2000" dirty="0" smtClean="0"/>
          </a:p>
          <a:p>
            <a:r>
              <a:rPr lang="en-US" sz="2000" b="1" dirty="0" err="1" smtClean="0"/>
              <a:t>Ning</a:t>
            </a:r>
            <a:r>
              <a:rPr lang="en-US" sz="2000" b="1" dirty="0" smtClean="0"/>
              <a:t> Tong</a:t>
            </a:r>
            <a:endParaRPr lang="en-US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Tx/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631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524000"/>
            <a:ext cx="7924800" cy="44958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42900" indent="-342900" algn="l">
              <a:buClrTx/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and implement an Oracle database using the business rules and information proportioned in the class project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</a:t>
            </a:r>
          </a:p>
          <a:p>
            <a:pPr algn="l"/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the concepts and methodology learned in class complemented with the Oracle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documents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software to create a new database for a Real State Agency</a:t>
            </a:r>
            <a:endParaRPr lang="en-US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ClrTx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Courier New" panose="02070309020205020404" pitchFamily="49" charset="0"/>
              <a:buChar char="o"/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ClrTx/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ClrTx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73308" cy="1089025"/>
          </a:xfrm>
          <a:solidFill>
            <a:srgbClr val="73E824"/>
          </a:solidFill>
        </p:spPr>
        <p:txBody>
          <a:bodyPr>
            <a:normAutofit fontScale="90000"/>
          </a:bodyPr>
          <a:lstStyle/>
          <a:p>
            <a:pPr marL="182880" indent="0">
              <a:buNone/>
            </a:pPr>
            <a:r>
              <a:rPr lang="en-US" dirty="0" smtClean="0"/>
              <a:t>  Real State Database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154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524000"/>
            <a:ext cx="7924800" cy="44958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&amp; ASSUMPTIONS</a:t>
            </a:r>
          </a:p>
          <a:p>
            <a:pPr algn="l"/>
            <a:endParaRPr lang="en-US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ClrTx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Courier New" panose="02070309020205020404" pitchFamily="49" charset="0"/>
              <a:buChar char="o"/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ClrTx/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ClrTx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73308" cy="1089025"/>
          </a:xfrm>
          <a:solidFill>
            <a:srgbClr val="73E824"/>
          </a:solidFill>
        </p:spPr>
        <p:txBody>
          <a:bodyPr>
            <a:normAutofit fontScale="90000"/>
          </a:bodyPr>
          <a:lstStyle/>
          <a:p>
            <a:pPr marL="182880" indent="0">
              <a:buNone/>
            </a:pPr>
            <a:r>
              <a:rPr lang="en-US" dirty="0" smtClean="0"/>
              <a:t>  Real State Database Project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2133600"/>
            <a:ext cx="681990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9666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219200"/>
            <a:ext cx="7924800" cy="54102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STRUCTURE</a:t>
            </a:r>
          </a:p>
          <a:p>
            <a:pPr algn="l"/>
            <a:endParaRPr lang="en-US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ClrTx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ClrTx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ClrTx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ClrTx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Provided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Iterative process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Projection on Interfaces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73308" cy="1089025"/>
          </a:xfrm>
          <a:solidFill>
            <a:srgbClr val="73E824"/>
          </a:solidFill>
        </p:spPr>
        <p:txBody>
          <a:bodyPr>
            <a:normAutofit fontScale="90000"/>
          </a:bodyPr>
          <a:lstStyle/>
          <a:p>
            <a:pPr marL="182880" indent="0">
              <a:buNone/>
            </a:pPr>
            <a:r>
              <a:rPr lang="en-US" dirty="0" smtClean="0"/>
              <a:t>  Real State Database Project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2057400"/>
            <a:ext cx="6299200" cy="309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3814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219200"/>
            <a:ext cx="7924800" cy="54102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 PROTOTYPE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Customers Interface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Employees Interface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Facility Interface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Leveled by users accessibility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Available at: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www.blesolutions.com/wp-content/themes/bleSite.1.4.2/engineering.php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73308" cy="1089025"/>
          </a:xfrm>
          <a:solidFill>
            <a:srgbClr val="73E824"/>
          </a:solidFill>
        </p:spPr>
        <p:txBody>
          <a:bodyPr>
            <a:normAutofit fontScale="90000"/>
          </a:bodyPr>
          <a:lstStyle/>
          <a:p>
            <a:pPr marL="182880" indent="0">
              <a:buNone/>
            </a:pPr>
            <a:r>
              <a:rPr lang="en-US" dirty="0" smtClean="0"/>
              <a:t>  Real State Database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44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73308" cy="1089025"/>
          </a:xfrm>
          <a:solidFill>
            <a:srgbClr val="73E824"/>
          </a:solidFill>
        </p:spPr>
        <p:txBody>
          <a:bodyPr>
            <a:normAutofit fontScale="90000"/>
          </a:bodyPr>
          <a:lstStyle/>
          <a:p>
            <a:pPr marL="182880" indent="0">
              <a:buNone/>
            </a:pPr>
            <a:r>
              <a:rPr lang="en-US" dirty="0" smtClean="0"/>
              <a:t>  Real State Database Project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1"/>
            <a:ext cx="8763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326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219200"/>
            <a:ext cx="8077200" cy="54102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JAVA-GUI PROTOTYPE</a:t>
            </a:r>
          </a:p>
          <a:p>
            <a:pPr algn="l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73308" cy="1089025"/>
          </a:xfrm>
          <a:solidFill>
            <a:srgbClr val="73E824"/>
          </a:solidFill>
        </p:spPr>
        <p:txBody>
          <a:bodyPr>
            <a:normAutofit fontScale="90000"/>
          </a:bodyPr>
          <a:lstStyle/>
          <a:p>
            <a:pPr marL="182880" indent="0">
              <a:buNone/>
            </a:pPr>
            <a:r>
              <a:rPr lang="en-US" dirty="0" smtClean="0"/>
              <a:t>  Real State Database Project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05400" y="1676400"/>
            <a:ext cx="3467616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Functionality</a:t>
            </a:r>
          </a:p>
          <a:p>
            <a:pPr marL="285750" indent="-285750">
              <a:lnSpc>
                <a:spcPct val="200000"/>
              </a:lnSpc>
              <a:buFont typeface="Wingdings" charset="2"/>
              <a:buChar char="v"/>
            </a:pPr>
            <a:r>
              <a:rPr lang="en-US" dirty="0" smtClean="0"/>
              <a:t>View existing table contents</a:t>
            </a:r>
          </a:p>
          <a:p>
            <a:pPr marL="285750" indent="-285750">
              <a:lnSpc>
                <a:spcPct val="200000"/>
              </a:lnSpc>
              <a:buFont typeface="Wingdings" charset="2"/>
              <a:buChar char="v"/>
            </a:pPr>
            <a:r>
              <a:rPr lang="en-US" dirty="0" smtClean="0"/>
              <a:t>Take users input and fast </a:t>
            </a:r>
          </a:p>
          <a:p>
            <a:r>
              <a:rPr lang="en-US" dirty="0" smtClean="0"/>
              <a:t>    execute built-in SQL queries</a:t>
            </a:r>
          </a:p>
          <a:p>
            <a:pPr marL="285750" indent="-285750">
              <a:lnSpc>
                <a:spcPct val="200000"/>
              </a:lnSpc>
              <a:buFont typeface="Wingdings" charset="2"/>
              <a:buChar char="v"/>
            </a:pPr>
            <a:r>
              <a:rPr lang="en-US" dirty="0" smtClean="0"/>
              <a:t>Write and execute SQL query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52600"/>
            <a:ext cx="4253835" cy="4800600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898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219200"/>
            <a:ext cx="8077200" cy="54102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JAVA-GUI PROTOTYPE</a:t>
            </a:r>
          </a:p>
          <a:p>
            <a:pPr algn="l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73308" cy="1089025"/>
          </a:xfrm>
          <a:solidFill>
            <a:srgbClr val="73E824"/>
          </a:solidFill>
        </p:spPr>
        <p:txBody>
          <a:bodyPr>
            <a:normAutofit fontScale="90000"/>
          </a:bodyPr>
          <a:lstStyle/>
          <a:p>
            <a:pPr marL="182880" indent="0">
              <a:buNone/>
            </a:pPr>
            <a:r>
              <a:rPr lang="en-US" dirty="0" smtClean="0"/>
              <a:t>  Real State Database Project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09312"/>
            <a:ext cx="3730752" cy="4234288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428" y="1676400"/>
            <a:ext cx="3731772" cy="4267200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1219200" y="6096000"/>
            <a:ext cx="2818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Execute Built-in Queries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312456" y="6096000"/>
            <a:ext cx="24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Execute SQL Queries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8438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195</TotalTime>
  <Words>162</Words>
  <Application>Microsoft Office PowerPoint</Application>
  <PresentationFormat>On-screen Show (4:3)</PresentationFormat>
  <Paragraphs>76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Slipstream</vt:lpstr>
      <vt:lpstr>  Real State Database Project</vt:lpstr>
      <vt:lpstr>  Real State Database Project</vt:lpstr>
      <vt:lpstr>  Real State Database Project</vt:lpstr>
      <vt:lpstr>  Real State Database Project</vt:lpstr>
      <vt:lpstr>  Real State Database Project</vt:lpstr>
      <vt:lpstr>  Real State Database Project</vt:lpstr>
      <vt:lpstr>  Real State Database Project</vt:lpstr>
      <vt:lpstr>  Real State Database Project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</dc:creator>
  <cp:lastModifiedBy>Ricardo</cp:lastModifiedBy>
  <cp:revision>20</cp:revision>
  <dcterms:created xsi:type="dcterms:W3CDTF">2014-04-28T14:02:12Z</dcterms:created>
  <dcterms:modified xsi:type="dcterms:W3CDTF">2014-05-08T16:48:46Z</dcterms:modified>
</cp:coreProperties>
</file>