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f25a84b4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f25a84b4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f25a84b4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f25a84b4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f25a84b4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f25a84b4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f25a84b4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f25a84b4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f25a84b4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f25a84b4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f25a84b4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f25a84b4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f25a84b4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f25a84b4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f25a84b4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f25a84b4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Election Software Integrity Tool</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Alieel &amp; Pratyush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Develop a comprehensive software tool that helps prevent rigged elections by enhancing the transparency and security of the voting process. This tool will utilize advanced cybersecurity measures, real-time monitoring, and user behavior analytics to detect and mitigate potential threats to election integrity.</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Key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solidFill>
                  <a:srgbClr val="000000"/>
                </a:solidFill>
                <a:latin typeface="Arial"/>
                <a:ea typeface="Arial"/>
                <a:cs typeface="Arial"/>
                <a:sym typeface="Arial"/>
              </a:rPr>
              <a:t>Enhanced Security Protocols</a:t>
            </a:r>
            <a:endParaRPr sz="4100"/>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 - Implement robust cybersecurity measures such as encryption, two-factor authentication, and secure network communications to protect the voting data from unauthorized access and tampering.</a:t>
            </a:r>
            <a:endParaRPr sz="2400">
              <a:solidFill>
                <a:srgbClr val="000000"/>
              </a:solidFill>
              <a:latin typeface="Arial"/>
              <a:ea typeface="Arial"/>
              <a:cs typeface="Arial"/>
              <a:sym typeface="Arial"/>
            </a:endParaRPr>
          </a:p>
          <a:p>
            <a:pPr indent="0" lvl="0" marL="0" rtl="0" algn="l">
              <a:spcBef>
                <a:spcPts val="0"/>
              </a:spcBef>
              <a:spcAft>
                <a:spcPts val="0"/>
              </a:spcAft>
              <a:buNone/>
            </a:pPr>
            <a:r>
              <a:rPr lang="en" sz="2400">
                <a:solidFill>
                  <a:srgbClr val="000000"/>
                </a:solidFill>
                <a:latin typeface="Arial"/>
                <a:ea typeface="Arial"/>
                <a:cs typeface="Arial"/>
                <a:sym typeface="Arial"/>
              </a:rPr>
              <a:t>   - Develop mechanisms to ensure that all components of the election system—from voting machines to result tallying—are secure against external and internal threats.</a:t>
            </a:r>
            <a:endParaRPr sz="3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000">
                <a:solidFill>
                  <a:srgbClr val="000000"/>
                </a:solidFill>
                <a:latin typeface="Arial"/>
                <a:ea typeface="Arial"/>
                <a:cs typeface="Arial"/>
                <a:sym typeface="Arial"/>
              </a:rPr>
              <a:t>Real-Time Threat Detection and Response</a:t>
            </a:r>
            <a:endParaRPr sz="3900"/>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 Utilize real-time monitoring to detect potential cyber threats or anomalies in the voting process, such as unusual voting pattern detections or attempts to breach the system.</a:t>
            </a:r>
            <a:endParaRPr sz="2500">
              <a:solidFill>
                <a:srgbClr val="000000"/>
              </a:solidFill>
              <a:latin typeface="Arial"/>
              <a:ea typeface="Arial"/>
              <a:cs typeface="Arial"/>
              <a:sym typeface="Arial"/>
            </a:endParaRPr>
          </a:p>
          <a:p>
            <a:pPr indent="0" lvl="0" marL="0" rtl="0" algn="l">
              <a:spcBef>
                <a:spcPts val="0"/>
              </a:spcBef>
              <a:spcAft>
                <a:spcPts val="0"/>
              </a:spcAft>
              <a:buNone/>
            </a:pPr>
            <a:r>
              <a:rPr lang="en" sz="2500">
                <a:solidFill>
                  <a:srgbClr val="000000"/>
                </a:solidFill>
                <a:latin typeface="Arial"/>
                <a:ea typeface="Arial"/>
                <a:cs typeface="Arial"/>
                <a:sym typeface="Arial"/>
              </a:rPr>
              <a:t>   - Create an automated response system that can initiate protective measures, notify administrators, and log all suspicious activities for further investigation.</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100">
                <a:solidFill>
                  <a:srgbClr val="000000"/>
                </a:solidFill>
                <a:latin typeface="Arial"/>
                <a:ea typeface="Arial"/>
                <a:cs typeface="Arial"/>
                <a:sym typeface="Arial"/>
              </a:rPr>
              <a:t>User Behavior Analytics</a:t>
            </a:r>
            <a:endParaRPr sz="4000"/>
          </a:p>
        </p:txBody>
      </p:sp>
      <p:sp>
        <p:nvSpPr>
          <p:cNvPr id="115" name="Google Shape;115;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Arial"/>
                <a:ea typeface="Arial"/>
                <a:cs typeface="Arial"/>
                <a:sym typeface="Arial"/>
              </a:rPr>
              <a:t>- Integrate user behavior analytics to track and analyze actions taken by election administrators and voters, helping to identify any irregular activities that could indicate manipulation or fraud.</a:t>
            </a:r>
            <a:endParaRPr sz="2500">
              <a:solidFill>
                <a:srgbClr val="000000"/>
              </a:solidFill>
              <a:latin typeface="Arial"/>
              <a:ea typeface="Arial"/>
              <a:cs typeface="Arial"/>
              <a:sym typeface="Arial"/>
            </a:endParaRPr>
          </a:p>
          <a:p>
            <a:pPr indent="0" lvl="0" marL="0" rtl="0" algn="l">
              <a:spcBef>
                <a:spcPts val="0"/>
              </a:spcBef>
              <a:spcAft>
                <a:spcPts val="0"/>
              </a:spcAft>
              <a:buNone/>
            </a:pPr>
            <a:r>
              <a:rPr lang="en" sz="2500">
                <a:solidFill>
                  <a:srgbClr val="000000"/>
                </a:solidFill>
                <a:latin typeface="Arial"/>
                <a:ea typeface="Arial"/>
                <a:cs typeface="Arial"/>
                <a:sym typeface="Arial"/>
              </a:rPr>
              <a:t>   - Provide a dashboard that displays analytics in real-time, allowing election monitors and officials to swiftly respond to any potential threats to election integrity.</a:t>
            </a:r>
            <a:endParaRPr sz="3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400">
                <a:solidFill>
                  <a:srgbClr val="000000"/>
                </a:solidFill>
                <a:latin typeface="Arial"/>
                <a:ea typeface="Arial"/>
                <a:cs typeface="Arial"/>
                <a:sym typeface="Arial"/>
              </a:rPr>
              <a:t>Transparency and Auditability</a:t>
            </a:r>
            <a:endParaRPr sz="4300"/>
          </a:p>
        </p:txBody>
      </p:sp>
      <p:sp>
        <p:nvSpPr>
          <p:cNvPr id="121" name="Google Shape;121;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Arial"/>
                <a:ea typeface="Arial"/>
                <a:cs typeface="Arial"/>
                <a:sym typeface="Arial"/>
              </a:rPr>
              <a:t>   - Design the software to maintain a transparent audit trail of all actions and changes in the system, ensuring that every step of the election process can be reviewed and verified.</a:t>
            </a:r>
            <a:endParaRPr sz="2400">
              <a:solidFill>
                <a:srgbClr val="000000"/>
              </a:solidFill>
              <a:latin typeface="Arial"/>
              <a:ea typeface="Arial"/>
              <a:cs typeface="Arial"/>
              <a:sym typeface="Arial"/>
            </a:endParaRPr>
          </a:p>
          <a:p>
            <a:pPr indent="0" lvl="0" marL="0" rtl="0" algn="l">
              <a:spcBef>
                <a:spcPts val="0"/>
              </a:spcBef>
              <a:spcAft>
                <a:spcPts val="0"/>
              </a:spcAft>
              <a:buNone/>
            </a:pPr>
            <a:r>
              <a:rPr lang="en" sz="2400">
                <a:solidFill>
                  <a:srgbClr val="000000"/>
                </a:solidFill>
                <a:latin typeface="Arial"/>
                <a:ea typeface="Arial"/>
                <a:cs typeface="Arial"/>
                <a:sym typeface="Arial"/>
              </a:rPr>
              <a:t>   - Implement features that allow for independent auditing, where external bodies can verify the integrity of the election without compromising voter privacy or the security of the data.</a:t>
            </a:r>
            <a:endParaRPr sz="3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27" name="Google Shape;127;p20"/>
          <p:cNvSpPr txBox="1"/>
          <p:nvPr>
            <p:ph idx="1" type="body"/>
          </p:nvPr>
        </p:nvSpPr>
        <p:spPr>
          <a:xfrm>
            <a:off x="311700" y="113202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000000"/>
                </a:solidFill>
                <a:latin typeface="Arial"/>
                <a:ea typeface="Arial"/>
                <a:cs typeface="Arial"/>
                <a:sym typeface="Arial"/>
              </a:rPr>
              <a:t>- Scalable Architecture: Ensure the software can be scaled to accommodate different sizes and types of elections, from local to national, without losing efficiency or security.</a:t>
            </a:r>
            <a:endParaRPr sz="1900">
              <a:solidFill>
                <a:srgbClr val="000000"/>
              </a:solidFill>
              <a:latin typeface="Arial"/>
              <a:ea typeface="Arial"/>
              <a:cs typeface="Arial"/>
              <a:sym typeface="Arial"/>
            </a:endParaRPr>
          </a:p>
          <a:p>
            <a:pPr indent="0" lvl="0" marL="0" rtl="0" algn="l">
              <a:spcBef>
                <a:spcPts val="0"/>
              </a:spcBef>
              <a:spcAft>
                <a:spcPts val="0"/>
              </a:spcAft>
              <a:buNone/>
            </a:pPr>
            <a:r>
              <a:rPr lang="en" sz="1900">
                <a:solidFill>
                  <a:srgbClr val="000000"/>
                </a:solidFill>
                <a:latin typeface="Arial"/>
                <a:ea typeface="Arial"/>
                <a:cs typeface="Arial"/>
                <a:sym typeface="Arial"/>
              </a:rPr>
              <a:t>- User-Centric Design: Focus on creating an intuitive interface that can be easily used by election officials and monitors, regardless of their technical expertise.</a:t>
            </a:r>
            <a:endParaRPr sz="1900">
              <a:solidFill>
                <a:srgbClr val="000000"/>
              </a:solidFill>
              <a:latin typeface="Arial"/>
              <a:ea typeface="Arial"/>
              <a:cs typeface="Arial"/>
              <a:sym typeface="Arial"/>
            </a:endParaRPr>
          </a:p>
          <a:p>
            <a:pPr indent="0" lvl="0" marL="0" rtl="0" algn="l">
              <a:spcBef>
                <a:spcPts val="0"/>
              </a:spcBef>
              <a:spcAft>
                <a:spcPts val="0"/>
              </a:spcAft>
              <a:buNone/>
            </a:pPr>
            <a:r>
              <a:rPr lang="en" sz="1900">
                <a:solidFill>
                  <a:srgbClr val="000000"/>
                </a:solidFill>
                <a:latin typeface="Arial"/>
                <a:ea typeface="Arial"/>
                <a:cs typeface="Arial"/>
                <a:sym typeface="Arial"/>
              </a:rPr>
              <a:t>- Comprehensive Testing: Conduct extensive testing scenarios to ensure the software can handle real-world voting environments and potential attacks, adjusting based on feedback and observed challenges.</a:t>
            </a:r>
            <a:endParaRPr sz="19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a:t>
            </a:r>
            <a:endParaRPr/>
          </a:p>
        </p:txBody>
      </p:sp>
      <p:sp>
        <p:nvSpPr>
          <p:cNvPr id="133" name="Google Shape;133;p21"/>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latin typeface="Arial"/>
                <a:ea typeface="Arial"/>
                <a:cs typeface="Arial"/>
                <a:sym typeface="Arial"/>
              </a:rPr>
              <a:t>This tool aims to empower election authorities and organizations to conduct elections that are free from manipulation and fraud, ultimately fostering greater trust in the democratic process. It also serves as an educational platform, demonstrating best practices in election security and the importance of vigilance in maintaining free and fair elections.</a:t>
            </a:r>
            <a:endParaRPr>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lang="en">
                <a:solidFill>
                  <a:srgbClr val="000000"/>
                </a:solidFill>
                <a:latin typeface="Arial"/>
                <a:ea typeface="Arial"/>
                <a:cs typeface="Arial"/>
                <a:sym typeface="Arial"/>
              </a:rPr>
              <a:t>This refined focus on a tool specifically designed to prevent rigged elections should align well with our objectives for creating impactful and socially responsible software.</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