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surface accustic waves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34004" t="-3400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Special Issue on Surface Acoustic Waves in Semiconductor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22619" t="-2261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 Colvin Curiosity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Surface acoustic wave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55285" t="-5528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Surface acoustic wave (SAW) (according to Tan et al. 274 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29487" t="-2948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 Download 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6000" r="-260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Surface Acoustic Waves — Department of Physics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b="-48718" t="-4871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The scheme and working principle of the surface acoustic 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