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Презентация по теме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blur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Введение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2000">
                <a:solidFill>
                  <a:srgbClr val="FFFFFF"/>
                </a:solidFill>
              </a:defRPr>
            </a:pPr>
            <a:r>
              <a:t>Техноло́гия (от др.-греч. τέχνη «искусство, мастерство, умение» + λόγος «слово; мысль, смысл, понятие») — совокупность методов и инструментов для достижения желаемого результата; в широком смысле — применение научного знания для решения практических задач. Технология включает в себя способы работы, режимы работы, последовательность действий — то есть отвечает на вопрос «как, каким образом, с помощ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Некоторые определения понятия «технология»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1371600"/>
            <a:ext cx="4572000" cy="731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Технология — это совокупность наук, сведений о способах переработки сырья в фабрикат, в готовое изделие, а также научное описание способов производства.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В противовес кустарному производству, где каждое изделие уникально, а результат сильно зависит от человеческого фактора, технологическое промышленное производство предполагает воспроизводимость действий и применяемых методов.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716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1371600"/>
            <a:ext cx="4572000" cy="731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Иоганн Бекман, Иоганн Бекман, Иоганн Бекман, Иоганн Бекман, Иоганн Бекман, Иоганн Бекман, Иоганн Бекман, Иоганн Бекман, Иоганн Бекман, Иоганн Бекман, Иоганн Бекман, Иоганн Бекман, Иоганн Бекман, Иоганн Бекман, Иоганн Бекман и другие.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716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Высокие технологии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1371600"/>
            <a:ext cx="4572000" cy="731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Наиболее новые и прогрессивные технологии современности относятся к высоким технологиям.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К высоким технологиям обычно относят самые наукоёмкие отрасли промышленности: микроэлектроника, вычислительная техника, робототехника, самолётостроение, космическая техника, микробиологическая промышленность.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К высоким технологиям обычно относят самые наукоёмкие отрасли промышленности: микроэлектроника, вычислительная техника, робототехника, самолётостроение, космическая техника, микробиологическая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Производственные технологии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1371600"/>
            <a:ext cx="4572000" cy="731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Технологии могут классифицироваться или в связи с определённой отраслью производства, или в связи с конкретными материалами и способами их получения и обработки.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В основе химической технологии лежат процессы, происходящие при химических реакциях, в результате которых изменяются состав, строение, а также свойства преобразуемых продуктов.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716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Технология металлов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1371600"/>
            <a:ext cx="4572000" cy="731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Металлургия — область науки и техники, охватывающая процессы получения металлов из сырья, а также процессы, связанные с изменением химического состава, структуры и свойств металлических сплавов.</a:t>
            </a:r>
          </a:p>
          <a:p>
            <a:pPr>
              <a:lnSpc>
                <a:spcPct val="120000"/>
              </a:lnSpc>
              <a:spcAft>
                <a:spcPts val="600"/>
              </a:spcAft>
              <a:defRPr sz="1800"/>
            </a:pPr>
            <a:r>
              <a:t>Металлургия — область науки и техники, охватывающая процессы получения металлов из сырья, а также процессы, связанные с изменением химического состава, структуры и свойств металлических сплавов.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71600"/>
            <a:ext cx="3657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Подводя итог, можно сказать, что тема «Технологии» является крайне значимой и интересной.</a:t>
            </a:r>
            <a:br/>
            <a:br/>
            <a:r>
              <a:t>Технология — это совокупность наук, сведений о способах решения конкретной задачи с контролируемым результатом, а также методов управления и финансирования. Это означает, что технология — способ решения конкретной задачи с контролируемым результатом, а также способ решения конкретной задачи с контролируемым результатом.</a:t>
            </a:r>
            <a:br/>
            <a:br/>
            <a:r>
              <a:t>Знания в этой области важны не только для науки, но и для понимания мира вокруг нас.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