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9" r:id="rId9"/>
    <p:sldId id="267" r:id="rId10"/>
    <p:sldId id="270" r:id="rId11"/>
    <p:sldId id="261" r:id="rId12"/>
    <p:sldId id="262" r:id="rId13"/>
    <p:sldId id="264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19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49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26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55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77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11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6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8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9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5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5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2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1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7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9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1643-7127-4EB4-9F2A-F1664184A34C}" type="datetimeFigureOut">
              <a:rPr lang="es-ES" smtClean="0"/>
              <a:t>18/03/2018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40BC6-7763-4DD8-929A-95119D79FA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3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#!/app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3997-89E2-442B-A857-19BAB669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1880153"/>
          </a:xfrm>
        </p:spPr>
        <p:txBody>
          <a:bodyPr>
            <a:noAutofit/>
          </a:bodyPr>
          <a:lstStyle/>
          <a:p>
            <a:pPr algn="ctr"/>
            <a:r>
              <a:rPr lang="es-ES" sz="6000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3F122-C32D-4D44-9B78-8629931D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322" y="3109289"/>
            <a:ext cx="10058400" cy="2191581"/>
          </a:xfrm>
        </p:spPr>
        <p:txBody>
          <a:bodyPr>
            <a:normAutofit/>
          </a:bodyPr>
          <a:lstStyle/>
          <a:p>
            <a:pPr algn="l"/>
            <a:r>
              <a:rPr lang="es-ES" b="1" dirty="0"/>
              <a:t>ALEJANDRO DÍAZ MORENO</a:t>
            </a:r>
          </a:p>
          <a:p>
            <a:pPr algn="l"/>
            <a:r>
              <a:rPr lang="es-ES" b="1" dirty="0"/>
              <a:t>DANIEL ORTEGA EXPÓSITO</a:t>
            </a:r>
          </a:p>
          <a:p>
            <a:pPr algn="l"/>
            <a:r>
              <a:rPr lang="es-ES" b="1" dirty="0"/>
              <a:t>PAULA HERNÁNDEZ JORDÁ</a:t>
            </a:r>
          </a:p>
          <a:p>
            <a:pPr algn="l"/>
            <a:r>
              <a:rPr lang="es-ES" b="1" dirty="0"/>
              <a:t>DANIELA GUZMÁN PISFIL</a:t>
            </a:r>
          </a:p>
          <a:p>
            <a:pPr algn="l"/>
            <a:r>
              <a:rPr lang="es-ES" b="1" dirty="0"/>
              <a:t>MARÍA CASTRO VAQUERIZO</a:t>
            </a:r>
          </a:p>
        </p:txBody>
      </p:sp>
    </p:spTree>
    <p:extLst>
      <p:ext uri="{BB962C8B-B14F-4D97-AF65-F5344CB8AC3E}">
        <p14:creationId xmlns:p14="http://schemas.microsoft.com/office/powerpoint/2010/main" val="7892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63B-FCB7-4B23-AED1-3E8DA66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FUENTES DE INFORMACIÓN MONAX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47C29-B50D-468B-AD81-1360E816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4237"/>
          </a:xfrm>
        </p:spPr>
        <p:txBody>
          <a:bodyPr>
            <a:normAutofit/>
          </a:bodyPr>
          <a:lstStyle/>
          <a:p>
            <a:pPr indent="-285750"/>
            <a:r>
              <a:rPr lang="es-ES" sz="2000" dirty="0"/>
              <a:t>Repositorio de </a:t>
            </a:r>
            <a:r>
              <a:rPr lang="es-ES" sz="2000" dirty="0" err="1"/>
              <a:t>Monax</a:t>
            </a:r>
            <a:r>
              <a:rPr lang="es-ES" sz="2000" dirty="0"/>
              <a:t> en </a:t>
            </a:r>
            <a:r>
              <a:rPr lang="es-ES" sz="2000" dirty="0" err="1"/>
              <a:t>Github</a:t>
            </a:r>
            <a:endParaRPr lang="es-ES" sz="2000" dirty="0"/>
          </a:p>
          <a:p>
            <a:pPr indent="-285750"/>
            <a:endParaRPr lang="es-ES" sz="2000" dirty="0"/>
          </a:p>
          <a:p>
            <a:pPr indent="-285750"/>
            <a:r>
              <a:rPr lang="es-ES" sz="2000" dirty="0"/>
              <a:t>Proyecto posgrado: “Tecnología Blockchain y contratos inteligentes: herramientas de conservación de la privacidad”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Explorar tecnología de bloques en cadena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Explorar contratos inteligentes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Desarrollar con estas tecnologías una estructura para plan de medicamentos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Funcionalidad de </a:t>
            </a:r>
            <a:r>
              <a:rPr lang="es-ES" sz="1800" dirty="0" err="1"/>
              <a:t>Monax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0523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39F2B-350A-43BF-90E8-6FA24D0C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CURSOS NO GRATUITOS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EC811-37F4-4402-980F-A773ABD8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2116-F5F4-41AB-B71C-3E9333D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CURSOS GRATUITOS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59610-6B06-4912-A84B-0B876A2B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43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85856-5DC1-4194-978F-923B24ED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AYUDAS PARA ESTUDIAR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8C260-1CA1-4ED0-B9D1-83A255CF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15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CC4D3-8992-4298-9428-9824482B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MANERAS DE IMPLEMENTAR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8FECF-D407-4932-815F-9FA6C200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90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9B9E-6B6D-4CCB-B483-549223B6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827BA-5BD8-4E82-BA76-4851A495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84907"/>
          </a:xfrm>
        </p:spPr>
        <p:txBody>
          <a:bodyPr/>
          <a:lstStyle/>
          <a:p>
            <a:pPr algn="just"/>
            <a:r>
              <a:rPr lang="es-ES" dirty="0"/>
              <a:t>El </a:t>
            </a:r>
            <a:r>
              <a:rPr lang="es-ES" dirty="0" err="1"/>
              <a:t>blockchain</a:t>
            </a:r>
            <a:r>
              <a:rPr lang="es-ES" dirty="0"/>
              <a:t> es una tecnología emergente, su explosión ha sido en este último año. Para obtener información del mismo es fácil pero si hablamos de plataformas para implementarlo es algo más complicado. </a:t>
            </a:r>
          </a:p>
          <a:p>
            <a:pPr algn="just"/>
            <a:r>
              <a:rPr lang="es-ES" dirty="0"/>
              <a:t>Nosotros habiendo elegido </a:t>
            </a:r>
            <a:r>
              <a:rPr lang="es-ES" dirty="0" err="1"/>
              <a:t>MultiChain</a:t>
            </a:r>
            <a:r>
              <a:rPr lang="es-ES" dirty="0"/>
              <a:t> y </a:t>
            </a:r>
            <a:r>
              <a:rPr lang="es-ES" dirty="0" err="1"/>
              <a:t>Monax</a:t>
            </a:r>
            <a:r>
              <a:rPr lang="es-ES" dirty="0"/>
              <a:t> hay poca información gratuita a excepción de las páginas oficiales que tiene tutoriales guiados para implementar un </a:t>
            </a:r>
            <a:r>
              <a:rPr lang="es-ES" dirty="0" err="1"/>
              <a:t>blackchain</a:t>
            </a:r>
            <a:r>
              <a:rPr lang="es-ES" dirty="0"/>
              <a:t> y empezar a crear aplicaciones con ese </a:t>
            </a:r>
            <a:r>
              <a:rPr lang="es-ES" dirty="0" err="1"/>
              <a:t>blockchain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39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0C24B-4179-4695-BEED-B3FFDA86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73695"/>
            <a:ext cx="8596668" cy="62285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PLANIFICACIÓN</a:t>
            </a:r>
            <a:br>
              <a:rPr lang="es-ES" dirty="0"/>
            </a:br>
            <a:r>
              <a:rPr lang="es-ES" dirty="0">
                <a:hlinkClick r:id="rId2"/>
              </a:rPr>
              <a:t>https://app.ganttpro.com/#!/app/home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20930B-A649-4039-8F1A-7C79E760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80" y="1856203"/>
            <a:ext cx="2847975" cy="3905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B87D27-99B9-4AFA-A24C-125944DEE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21" y="1456169"/>
            <a:ext cx="2847975" cy="49329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E70196-1BD4-40B0-B966-8E8C38CD1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162" y="1748779"/>
            <a:ext cx="2719680" cy="33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3B948-5D7E-4342-8DED-E905D320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289578"/>
            <a:ext cx="8596668" cy="989256"/>
          </a:xfrm>
        </p:spPr>
        <p:txBody>
          <a:bodyPr/>
          <a:lstStyle/>
          <a:p>
            <a:pPr algn="ctr"/>
            <a:r>
              <a:rPr lang="es-ES" dirty="0"/>
              <a:t>DESCRIPCIÓN DEL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DAC02-EFDB-4D81-B803-344E1CD8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1343128"/>
            <a:ext cx="8596668" cy="1038087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Blockchain</a:t>
            </a:r>
            <a:r>
              <a:rPr lang="es-ES" dirty="0"/>
              <a:t> permite la transferencia de datos digitales que están enlazados mediante punteros hash y cifrados para proteger la seguridad y privacidad de las transacciones.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81096F-B91F-4C19-81F0-22CD7FD260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76" y="2513737"/>
            <a:ext cx="6729045" cy="40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24BAD-7A99-4617-89BA-3BAE060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IMPLEMENTARLO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7BD13-8DCB-445F-A900-DFC9E3B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 err="1"/>
              <a:t>Multichain</a:t>
            </a:r>
            <a:r>
              <a:rPr lang="es-ES" sz="2000" dirty="0">
                <a:sym typeface="Wingdings" panose="05000000000000000000" pitchFamily="2" charset="2"/>
              </a:rPr>
              <a:t> acceso gratuito para crear y poner en marcha aplicaciones blockchain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Control:  acceso, envío y recepción de transacciones, creación de bienes, flujos y bloques.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Total control sobre personalización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Almacenamiento por transacción 64 MB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r>
              <a:rPr lang="es-ES" sz="2000" dirty="0" err="1">
                <a:sym typeface="Wingdings" panose="05000000000000000000" pitchFamily="2" charset="2"/>
              </a:rPr>
              <a:t>Monax</a:t>
            </a:r>
            <a:r>
              <a:rPr lang="es-ES" sz="2000" dirty="0">
                <a:sym typeface="Wingdings" panose="05000000000000000000" pitchFamily="2" charset="2"/>
              </a:rPr>
              <a:t> software libre para </a:t>
            </a:r>
            <a:r>
              <a:rPr lang="es-ES" sz="2000" dirty="0" err="1">
                <a:sym typeface="Wingdings" panose="05000000000000000000" pitchFamily="2" charset="2"/>
              </a:rPr>
              <a:t>contruir</a:t>
            </a:r>
            <a:r>
              <a:rPr lang="es-ES" sz="2000" dirty="0">
                <a:sym typeface="Wingdings" panose="05000000000000000000" pitchFamily="2" charset="2"/>
              </a:rPr>
              <a:t>, enviar y ejecutar aplicaciones blockchain.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Soporta múltiples nodos conectados a múltiples redes.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Permite blockchain público y privado.</a:t>
            </a:r>
          </a:p>
        </p:txBody>
      </p:sp>
    </p:spTree>
    <p:extLst>
      <p:ext uri="{BB962C8B-B14F-4D97-AF65-F5344CB8AC3E}">
        <p14:creationId xmlns:p14="http://schemas.microsoft.com/office/powerpoint/2010/main" val="34959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63B-FCB7-4B23-AED1-3E8DA66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FUENTES DE INFORMACIÓN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47C29-B50D-468B-AD81-1360E816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54" y="1696065"/>
            <a:ext cx="8596668" cy="4454012"/>
          </a:xfrm>
        </p:spPr>
        <p:txBody>
          <a:bodyPr>
            <a:normAutofit/>
          </a:bodyPr>
          <a:lstStyle/>
          <a:p>
            <a:r>
              <a:rPr lang="es-ES" sz="2000" dirty="0"/>
              <a:t>Blockchain </a:t>
            </a:r>
            <a:r>
              <a:rPr lang="es-ES" sz="2000" dirty="0" err="1"/>
              <a:t>technology</a:t>
            </a:r>
            <a:r>
              <a:rPr lang="es-ES" sz="2000" dirty="0"/>
              <a:t>: </a:t>
            </a:r>
            <a:r>
              <a:rPr lang="es-ES" sz="2000" dirty="0" err="1"/>
              <a:t>beyond</a:t>
            </a:r>
            <a:r>
              <a:rPr lang="es-ES" sz="2000" dirty="0"/>
              <a:t> Bitcoin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Tecnología en la que se sustenta Bitcoin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La seguridad de blockchain </a:t>
            </a:r>
            <a:r>
              <a:rPr lang="es-ES" sz="1800" dirty="0">
                <a:sym typeface="Wingdings" panose="05000000000000000000" pitchFamily="2" charset="2"/>
              </a:rPr>
              <a:t> resolver problemas en las industrias</a:t>
            </a:r>
          </a:p>
          <a:p>
            <a:pPr indent="-285750"/>
            <a:endParaRPr lang="es-ES_tradnl" sz="2000" dirty="0"/>
          </a:p>
          <a:p>
            <a:pPr indent="-285750"/>
            <a:endParaRPr lang="es-ES_tradnl" sz="2000" dirty="0"/>
          </a:p>
          <a:p>
            <a:pPr indent="-285750"/>
            <a:r>
              <a:rPr lang="es-ES_tradnl" sz="2000" dirty="0"/>
              <a:t>Blockchain in </a:t>
            </a:r>
            <a:r>
              <a:rPr lang="es-ES_tradnl" sz="2000" dirty="0" err="1"/>
              <a:t>Development</a:t>
            </a:r>
            <a:r>
              <a:rPr lang="es-ES_tradnl" sz="2000" dirty="0"/>
              <a:t> – </a:t>
            </a:r>
            <a:r>
              <a:rPr lang="es-ES_tradnl" sz="2000" dirty="0" err="1"/>
              <a:t>Part</a:t>
            </a:r>
            <a:r>
              <a:rPr lang="es-ES_tradnl" sz="2000" dirty="0"/>
              <a:t> II: </a:t>
            </a:r>
            <a:r>
              <a:rPr lang="es-ES_tradnl" sz="2000" dirty="0" err="1"/>
              <a:t>How</a:t>
            </a:r>
            <a:r>
              <a:rPr lang="es-ES_tradnl" sz="2000" dirty="0"/>
              <a:t> </a:t>
            </a:r>
            <a:r>
              <a:rPr lang="es-ES_tradnl" sz="2000" dirty="0" err="1"/>
              <a:t>It</a:t>
            </a:r>
            <a:r>
              <a:rPr lang="es-ES_tradnl" sz="2000" dirty="0"/>
              <a:t> Can </a:t>
            </a:r>
            <a:r>
              <a:rPr lang="es-ES_tradnl" sz="2000" dirty="0" err="1"/>
              <a:t>Impact</a:t>
            </a:r>
            <a:r>
              <a:rPr lang="es-ES_tradnl" sz="2000" dirty="0"/>
              <a:t> </a:t>
            </a:r>
            <a:r>
              <a:rPr lang="es-ES_tradnl" sz="2000" dirty="0" err="1"/>
              <a:t>Emerging</a:t>
            </a:r>
            <a:r>
              <a:rPr lang="es-ES_tradnl" sz="2000" dirty="0"/>
              <a:t> </a:t>
            </a:r>
            <a:r>
              <a:rPr lang="es-ES_tradnl" sz="2000" dirty="0" err="1"/>
              <a:t>Markets</a:t>
            </a:r>
            <a:r>
              <a:rPr lang="es-ES_tradnl" sz="2000" dirty="0"/>
              <a:t> 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Implementación de blockchain </a:t>
            </a:r>
            <a:r>
              <a:rPr lang="es-ES" sz="1800" dirty="0">
                <a:sym typeface="Wingdings" panose="05000000000000000000" pitchFamily="2" charset="2"/>
              </a:rPr>
              <a:t> 2 riesgos: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Entorno regulatorio y normativo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anose="05000000000000000000" pitchFamily="2" charset="2"/>
              </a:rPr>
              <a:t>Capacidad de cambio de la organización </a:t>
            </a:r>
          </a:p>
        </p:txBody>
      </p:sp>
    </p:spTree>
    <p:extLst>
      <p:ext uri="{BB962C8B-B14F-4D97-AF65-F5344CB8AC3E}">
        <p14:creationId xmlns:p14="http://schemas.microsoft.com/office/powerpoint/2010/main" val="247595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63B-FCB7-4B23-AED1-3E8DA66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FUENTES DE INFORMACIÓN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47C29-B50D-468B-AD81-1360E816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73" y="2131142"/>
            <a:ext cx="8596668" cy="3480619"/>
          </a:xfrm>
        </p:spPr>
        <p:txBody>
          <a:bodyPr>
            <a:normAutofit/>
          </a:bodyPr>
          <a:lstStyle/>
          <a:p>
            <a:r>
              <a:rPr lang="es-ES_tradnl" sz="2400" dirty="0" err="1"/>
              <a:t>Anticipating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Economic</a:t>
            </a:r>
            <a:r>
              <a:rPr lang="es-ES_tradnl" sz="2400" dirty="0"/>
              <a:t> </a:t>
            </a:r>
            <a:r>
              <a:rPr lang="es-ES_tradnl" sz="2400" dirty="0" err="1"/>
              <a:t>Benefits</a:t>
            </a:r>
            <a:r>
              <a:rPr lang="es-ES_tradnl" sz="2400" dirty="0"/>
              <a:t> </a:t>
            </a:r>
            <a:r>
              <a:rPr lang="es-ES_tradnl" sz="2400" dirty="0" err="1"/>
              <a:t>of</a:t>
            </a:r>
            <a:r>
              <a:rPr lang="es-ES_tradnl" sz="2400" dirty="0"/>
              <a:t> Blockchain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2000" dirty="0">
                <a:sym typeface="Wingdings" panose="05000000000000000000" pitchFamily="2" charset="2"/>
              </a:rPr>
              <a:t>Aplicaciones blockchain  beneficio positivo: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1800" dirty="0">
                <a:sym typeface="Wingdings" panose="05000000000000000000" pitchFamily="2" charset="2"/>
              </a:rPr>
              <a:t>Registros de los activos digitales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1800" dirty="0">
                <a:sym typeface="Wingdings" panose="05000000000000000000" pitchFamily="2" charset="2"/>
              </a:rPr>
              <a:t>Registros de la propiedad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1800" dirty="0">
                <a:sym typeface="Wingdings" panose="05000000000000000000" pitchFamily="2" charset="2"/>
              </a:rPr>
              <a:t>Servicios económicos personalizados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1800" dirty="0">
                <a:sym typeface="Wingdings" panose="05000000000000000000" pitchFamily="2" charset="2"/>
              </a:rPr>
              <a:t>Canales de pago y servicios de bancos pares</a:t>
            </a:r>
            <a:endParaRPr lang="es-ES" sz="1800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36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63B-FCB7-4B23-AED1-3E8DA66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FUENTES DE INFORMACIÓN MULTICHAIN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47C29-B50D-468B-AD81-1360E816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303"/>
            <a:ext cx="8596668" cy="4242059"/>
          </a:xfrm>
        </p:spPr>
        <p:txBody>
          <a:bodyPr>
            <a:normAutofit/>
          </a:bodyPr>
          <a:lstStyle/>
          <a:p>
            <a:r>
              <a:rPr lang="es-ES" sz="2000" dirty="0"/>
              <a:t>Página web oficial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Tutoriales, guías y material aprendizaje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Blog, preguntas y respuestas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Noticias</a:t>
            </a:r>
          </a:p>
          <a:p>
            <a:endParaRPr lang="es-ES" sz="2000" dirty="0"/>
          </a:p>
          <a:p>
            <a:r>
              <a:rPr lang="es-ES" sz="2000" dirty="0"/>
              <a:t>Página oficial “</a:t>
            </a:r>
            <a:r>
              <a:rPr lang="es-ES" sz="2000" dirty="0" err="1"/>
              <a:t>CriptoNoticias</a:t>
            </a:r>
            <a:r>
              <a:rPr lang="es-ES" sz="2000" dirty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Posibilidades que ofrece </a:t>
            </a:r>
            <a:r>
              <a:rPr lang="es-ES" sz="1800" dirty="0" err="1"/>
              <a:t>Multichain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Descripción detallada de la plataforma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Vídeo explicativo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 como crear blockchain en 90s </a:t>
            </a:r>
          </a:p>
        </p:txBody>
      </p:sp>
    </p:spTree>
    <p:extLst>
      <p:ext uri="{BB962C8B-B14F-4D97-AF65-F5344CB8AC3E}">
        <p14:creationId xmlns:p14="http://schemas.microsoft.com/office/powerpoint/2010/main" val="25906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63B-FCB7-4B23-AED1-3E8DA665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5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FUENTES DE INFORMACIÓN MULTICHAIN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47C29-B50D-468B-AD81-1360E816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690"/>
            <a:ext cx="8596668" cy="4830097"/>
          </a:xfrm>
        </p:spPr>
        <p:txBody>
          <a:bodyPr>
            <a:normAutofit/>
          </a:bodyPr>
          <a:lstStyle/>
          <a:p>
            <a:r>
              <a:rPr lang="es-ES" sz="2000" dirty="0"/>
              <a:t>Página oficial “OroyFinanzas.com”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Blog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Explicación blockchain </a:t>
            </a:r>
            <a:r>
              <a:rPr lang="es-ES" sz="1800" dirty="0">
                <a:sym typeface="Wingdings" panose="05000000000000000000" pitchFamily="2" charset="2"/>
              </a:rPr>
              <a:t> con o sin bitcoin</a:t>
            </a:r>
          </a:p>
          <a:p>
            <a:pPr indent="-285750"/>
            <a:endParaRPr lang="es-ES" sz="2000" dirty="0">
              <a:sym typeface="Wingdings" panose="05000000000000000000" pitchFamily="2" charset="2"/>
            </a:endParaRPr>
          </a:p>
          <a:p>
            <a:pPr indent="-285750"/>
            <a:r>
              <a:rPr lang="es-ES" sz="2000" dirty="0">
                <a:sym typeface="Wingdings" panose="05000000000000000000" pitchFamily="2" charset="2"/>
              </a:rPr>
              <a:t>Trabajo de fin de grado: </a:t>
            </a:r>
            <a:r>
              <a:rPr lang="es-ES" sz="2000" dirty="0"/>
              <a:t>“Sistema de autenticidad para aplicaciones de análisis de eventos para seguridad”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Instalación y configuración de </a:t>
            </a:r>
            <a:r>
              <a:rPr lang="es-ES" sz="1800" dirty="0" err="1"/>
              <a:t>Multichain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Creación cadena bloques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Conexión con los clientes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Almacenamiento y recuperación de datos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Minado colaborativo</a:t>
            </a:r>
          </a:p>
          <a:p>
            <a:pPr indent="-285750"/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732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63B-FCB7-4B23-AED1-3E8DA66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FUENTES DE INFORMACIÓN MONAX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47C29-B50D-468B-AD81-1360E816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4237"/>
          </a:xfrm>
        </p:spPr>
        <p:txBody>
          <a:bodyPr/>
          <a:lstStyle/>
          <a:p>
            <a:r>
              <a:rPr lang="es-ES" dirty="0"/>
              <a:t>Página web oficial de </a:t>
            </a:r>
            <a:r>
              <a:rPr lang="es-ES" dirty="0" err="1"/>
              <a:t>Monax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Información: últimas versiones, absorción, contrato del producto…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Artículos temas relacionados con Blockchain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Ayudas, blog, </a:t>
            </a:r>
            <a:r>
              <a:rPr lang="es-ES" dirty="0" err="1"/>
              <a:t>partners</a:t>
            </a:r>
            <a:r>
              <a:rPr lang="es-ES" dirty="0"/>
              <a:t>…</a:t>
            </a:r>
          </a:p>
          <a:p>
            <a:pPr indent="-285750"/>
            <a:endParaRPr lang="es-ES" dirty="0"/>
          </a:p>
          <a:p>
            <a:pPr indent="-285750"/>
            <a:r>
              <a:rPr lang="es-ES" dirty="0"/>
              <a:t>Conferencia: “A </a:t>
            </a:r>
            <a:r>
              <a:rPr lang="es-ES" dirty="0" err="1"/>
              <a:t>Comparative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Blockchain </a:t>
            </a:r>
            <a:r>
              <a:rPr lang="es-ES" dirty="0" err="1"/>
              <a:t>Systems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Sharing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Containers</a:t>
            </a:r>
            <a:r>
              <a:rPr lang="es-ES" dirty="0"/>
              <a:t>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Información general de </a:t>
            </a:r>
            <a:r>
              <a:rPr lang="es-ES" dirty="0" err="1"/>
              <a:t>Monax</a:t>
            </a:r>
            <a:r>
              <a:rPr lang="es-E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Comparación de </a:t>
            </a:r>
            <a:r>
              <a:rPr lang="es-ES" dirty="0" err="1"/>
              <a:t>Monax</a:t>
            </a:r>
            <a:r>
              <a:rPr lang="es-ES" dirty="0"/>
              <a:t> con otras herramientas</a:t>
            </a:r>
          </a:p>
        </p:txBody>
      </p:sp>
    </p:spTree>
    <p:extLst>
      <p:ext uri="{BB962C8B-B14F-4D97-AF65-F5344CB8AC3E}">
        <p14:creationId xmlns:p14="http://schemas.microsoft.com/office/powerpoint/2010/main" val="127960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494</Words>
  <Application>Microsoft Office PowerPoint</Application>
  <PresentationFormat>Panorámica</PresentationFormat>
  <Paragraphs>80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Faceta</vt:lpstr>
      <vt:lpstr>OPEN SOURCE BLOCKCHAIN</vt:lpstr>
      <vt:lpstr>PLANIFICACIÓN https://app.ganttpro.com/#!/app/home </vt:lpstr>
      <vt:lpstr>DESCRIPCIÓN DEL BLOCKCHAIN</vt:lpstr>
      <vt:lpstr>PLATAFORMAS PARA IMPLEMENTARLO</vt:lpstr>
      <vt:lpstr>FUENTES DE INFORMACIÓN BLOCKCHAIN</vt:lpstr>
      <vt:lpstr>FUENTES DE INFORMACIÓN BLOCKCHAIN</vt:lpstr>
      <vt:lpstr>FUENTES DE INFORMACIÓN MULTICHAIN</vt:lpstr>
      <vt:lpstr>FUENTES DE INFORMACIÓN MULTICHAIN</vt:lpstr>
      <vt:lpstr>FUENTES DE INFORMACIÓN MONAX</vt:lpstr>
      <vt:lpstr>FUENTES DE INFORMACIÓN MONAX</vt:lpstr>
      <vt:lpstr>CURSOS NO GRATUITOS BLOCKCHAIN</vt:lpstr>
      <vt:lpstr>CURSOS GRATUITOS</vt:lpstr>
      <vt:lpstr>AYUDAS PARA ESTUDIAR BLOCKCHAIN</vt:lpstr>
      <vt:lpstr>MANERAS DE IMPLEMENTAR BLOCKCHAIN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Alejandro Díaz Moreno</dc:creator>
  <cp:lastModifiedBy>paula hernandez jorda</cp:lastModifiedBy>
  <cp:revision>12</cp:revision>
  <dcterms:created xsi:type="dcterms:W3CDTF">2018-03-17T16:28:44Z</dcterms:created>
  <dcterms:modified xsi:type="dcterms:W3CDTF">2018-03-18T10:11:31Z</dcterms:modified>
</cp:coreProperties>
</file>